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0dca7bcb472413d" /><Relationship Type="http://schemas.openxmlformats.org/officeDocument/2006/relationships/extended-properties" Target="/docProps/app.xml" Id="Rba400e0206134341" /><Relationship Type="http://schemas.openxmlformats.org/officeDocument/2006/relationships/officeDocument" Target="/ppt/presentation.xml" Id="R268a7257f000492e" /></Relationships>
</file>

<file path=ppt/presentation.xml><?xml version="1.0" encoding="utf-8"?>
<p:presentation xmlns:p="http://schemas.openxmlformats.org/presentationml/2006/main">
  <p:sldMasterIdLst>
    <p:sldMasterId xmlns:r="http://schemas.openxmlformats.org/officeDocument/2006/relationships" id="2147483648" r:id="R048d9243ea3f45c8"/>
  </p:sldMasterIdLst>
  <p:notesMasterIdLst>
    <p:notesMasterId xmlns:r="http://schemas.openxmlformats.org/officeDocument/2006/relationships" r:id="Reee2aa5511e24d21"/>
  </p:notesMasterIdLst>
  <p:sldIdLst>
    <p:sldId xmlns:r="http://schemas.openxmlformats.org/officeDocument/2006/relationships" id="256" r:id="Rac328ea3d2984010"/>
    <p:sldId xmlns:r="http://schemas.openxmlformats.org/officeDocument/2006/relationships" id="257" r:id="R7671e4b3e6724734"/>
    <p:sldId xmlns:r="http://schemas.openxmlformats.org/officeDocument/2006/relationships" id="258" r:id="R3a5de137cfad4a17"/>
    <p:sldId xmlns:r="http://schemas.openxmlformats.org/officeDocument/2006/relationships" id="259" r:id="R4b3ab72838b34e85"/>
    <p:sldId xmlns:r="http://schemas.openxmlformats.org/officeDocument/2006/relationships" id="260" r:id="R1c49434534944c35"/>
    <p:sldId xmlns:r="http://schemas.openxmlformats.org/officeDocument/2006/relationships" id="261" r:id="R293b44d0ffe14b6b"/>
    <p:sldId xmlns:r="http://schemas.openxmlformats.org/officeDocument/2006/relationships" id="262" r:id="Rf1620df65651471f"/>
    <p:sldId xmlns:r="http://schemas.openxmlformats.org/officeDocument/2006/relationships" id="263" r:id="Rc91d2cd88c974e45"/>
    <p:sldId xmlns:r="http://schemas.openxmlformats.org/officeDocument/2006/relationships" id="264" r:id="R76c8a5d3017442d9"/>
    <p:sldId xmlns:r="http://schemas.openxmlformats.org/officeDocument/2006/relationships" id="265" r:id="R80fa6d9a8a12407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123d6e0f1ad4736" /><Relationship Type="http://schemas.openxmlformats.org/officeDocument/2006/relationships/slideMaster" Target="/ppt/slideMasters/slideMaster1.xml" Id="R048d9243ea3f45c8" /><Relationship Type="http://schemas.openxmlformats.org/officeDocument/2006/relationships/notesMaster" Target="/ppt/notesMasters/notesMaster1.xml" Id="Reee2aa5511e24d21" /><Relationship Type="http://schemas.openxmlformats.org/officeDocument/2006/relationships/presProps" Target="/ppt/presProps.xml" Id="R90efcd507b8144c0" /><Relationship Type="http://schemas.openxmlformats.org/officeDocument/2006/relationships/tableStyles" Target="/ppt/tableStyles.xml" Id="Rb0eae5b3d02e40ba" /><Relationship Type="http://schemas.openxmlformats.org/officeDocument/2006/relationships/slide" Target="/ppt/slides/slide1.xml" Id="Rac328ea3d2984010" /><Relationship Type="http://schemas.openxmlformats.org/officeDocument/2006/relationships/slide" Target="/ppt/slides/slide2.xml" Id="R7671e4b3e6724734" /><Relationship Type="http://schemas.openxmlformats.org/officeDocument/2006/relationships/slide" Target="/ppt/slides/slide3.xml" Id="R3a5de137cfad4a17" /><Relationship Type="http://schemas.openxmlformats.org/officeDocument/2006/relationships/slide" Target="/ppt/slides/slide4.xml" Id="R4b3ab72838b34e85" /><Relationship Type="http://schemas.openxmlformats.org/officeDocument/2006/relationships/slide" Target="/ppt/slides/slide5.xml" Id="R1c49434534944c35" /><Relationship Type="http://schemas.openxmlformats.org/officeDocument/2006/relationships/slide" Target="/ppt/slides/slide6.xml" Id="R293b44d0ffe14b6b" /><Relationship Type="http://schemas.openxmlformats.org/officeDocument/2006/relationships/slide" Target="/ppt/slides/slide7.xml" Id="Rf1620df65651471f" /><Relationship Type="http://schemas.openxmlformats.org/officeDocument/2006/relationships/slide" Target="/ppt/slides/slide8.xml" Id="Rc91d2cd88c974e45" /><Relationship Type="http://schemas.openxmlformats.org/officeDocument/2006/relationships/slide" Target="/ppt/slides/slide9.xml" Id="R76c8a5d3017442d9" /><Relationship Type="http://schemas.openxmlformats.org/officeDocument/2006/relationships/slide" Target="/ppt/slides/slide10.xml" Id="R80fa6d9a8a12407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6867a36632e47a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0a0ffb9462e4154" /><Relationship Type="http://schemas.openxmlformats.org/officeDocument/2006/relationships/notesMaster" Target="/ppt/notesMasters/notesMaster1.xml" Id="Rea8649658ed04b6e" /></Relationships>
</file>

<file path=ppt/notesSlides/_rels/notesSlide2.xml.rels>&#65279;<?xml version="1.0" encoding="utf-8"?><Relationships xmlns="http://schemas.openxmlformats.org/package/2006/relationships"><Relationship Type="http://schemas.openxmlformats.org/officeDocument/2006/relationships/slide" Target="/ppt/slides/slide2.xml" Id="R82f82b38541e43a2" /><Relationship Type="http://schemas.openxmlformats.org/officeDocument/2006/relationships/notesMaster" Target="/ppt/notesMasters/notesMaster1.xml" Id="Rd53b5d9f66004ba0" /></Relationships>
</file>

<file path=ppt/notesSlides/_rels/notesSlide3.xml.rels>&#65279;<?xml version="1.0" encoding="utf-8"?><Relationships xmlns="http://schemas.openxmlformats.org/package/2006/relationships"><Relationship Type="http://schemas.openxmlformats.org/officeDocument/2006/relationships/slide" Target="/ppt/slides/slide3.xml" Id="Rcd17e0af230d40be" /><Relationship Type="http://schemas.openxmlformats.org/officeDocument/2006/relationships/notesMaster" Target="/ppt/notesMasters/notesMaster1.xml" Id="R1fca0d04be0d435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6ee05f428a34224" /><Relationship Type="http://schemas.openxmlformats.org/officeDocument/2006/relationships/notesMaster" Target="/ppt/notesMasters/notesMaster1.xml" Id="Ra5e979f885b4401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0b1a6b4b65f4287" /><Relationship Type="http://schemas.openxmlformats.org/officeDocument/2006/relationships/notesMaster" Target="/ppt/notesMasters/notesMaster1.xml" Id="Rbcf58abcae734f80" /></Relationships>
</file>

<file path=ppt/notesSlides/_rels/notesSlide6.xml.rels>&#65279;<?xml version="1.0" encoding="utf-8"?><Relationships xmlns="http://schemas.openxmlformats.org/package/2006/relationships"><Relationship Type="http://schemas.openxmlformats.org/officeDocument/2006/relationships/slide" Target="/ppt/slides/slide6.xml" Id="R0d55781926664371" /><Relationship Type="http://schemas.openxmlformats.org/officeDocument/2006/relationships/notesMaster" Target="/ppt/notesMasters/notesMaster1.xml" Id="Rfa12ad89d0454b6d"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cc3564cfe04661" /><Relationship Type="http://schemas.openxmlformats.org/officeDocument/2006/relationships/notesMaster" Target="/ppt/notesMasters/notesMaster1.xml" Id="R2fe1ecf5120f44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535295e5994e4482" /><Relationship Type="http://schemas.openxmlformats.org/officeDocument/2006/relationships/notesMaster" Target="/ppt/notesMasters/notesMaster1.xml" Id="Rea660501d0e04e7c" /></Relationships>
</file>

<file path=ppt/notesSlides/_rels/notesSlide9.xml.rels>&#65279;<?xml version="1.0" encoding="utf-8"?><Relationships xmlns="http://schemas.openxmlformats.org/package/2006/relationships"><Relationship Type="http://schemas.openxmlformats.org/officeDocument/2006/relationships/slide" Target="/ppt/slides/slide9.xml" Id="Rbd2b69e4616c4991" /><Relationship Type="http://schemas.openxmlformats.org/officeDocument/2006/relationships/notesMaster" Target="/ppt/notesMasters/notesMaster1.xml" Id="R2e56cc8072ae446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f986add654e45a0" /><Relationship Type="http://schemas.openxmlformats.org/officeDocument/2006/relationships/notesMaster" Target="/ppt/notesMasters/notesMaster1.xml" Id="Re30be45a16d04e9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outcome is one possible result of a trial. An event is a collection of outcomes. A sample space lists all possible outcomes once each. A probability model must reflect whether outcomes are equally likely. Words such as certain, likely and impossible describe the chance of an event.</a:t>
            </a:r>
          </a:p>
          <a:p xmlns:a="http://schemas.openxmlformats.org/drawingml/2006/main">
            <a:r>
              <a:t/>
            </a:r>
          </a:p>
          <a:p xmlns:a="http://schemas.openxmlformats.org/drawingml/2006/main">
            <a:r>
              <a:t>Worked example</a:t>
            </a:r>
          </a:p>
          <a:p xmlns:a="http://schemas.openxmlformats.org/drawingml/2006/main">
            <a:r>
              <a:t>For a fair six sided die, the sample space is {1, 2, 3, 4, 5, 6}. The event of rolling an even number is {2, 4, 6}. All six single outcomes have equal probability under the fair die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equally likely outcomes, probability = number of favourable outcomes divided by total outcomes. Probabilities lie from 0 to 1 inclusive. Zero means impossible and 1 means certain. Give fractions in simplest form, or an equivalent decimal or percentage when requested.</a:t>
            </a:r>
          </a:p>
          <a:p xmlns:a="http://schemas.openxmlformats.org/drawingml/2006/main">
            <a:r>
              <a:t/>
            </a:r>
          </a:p>
          <a:p xmlns:a="http://schemas.openxmlformats.org/drawingml/2006/main">
            <a:r>
              <a:t>Worked example</a:t>
            </a:r>
          </a:p>
          <a:p xmlns:a="http://schemas.openxmlformats.org/drawingml/2006/main">
            <a:r>
              <a:t>A bag holds 3 red and 5 blue counters, all equally likely to be selected. P(red) = {3|8} and P(blue) = {5|8}. The probability of selecting a green counter is 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complement of an event means it does not happen. P(not A) = 1 − P(A). Mutually exclusive events cannot occur together in a single trial, so their probabilities can be added. For overlapping events, subtract the overlap to avoid counting it twice.</a:t>
            </a:r>
          </a:p>
          <a:p xmlns:a="http://schemas.openxmlformats.org/drawingml/2006/main">
            <a:r>
              <a:t/>
            </a:r>
          </a:p>
          <a:p xmlns:a="http://schemas.openxmlformats.org/drawingml/2006/main">
            <a:r>
              <a:t>Worked example</a:t>
            </a:r>
          </a:p>
          <a:p xmlns:a="http://schemas.openxmlformats.org/drawingml/2006/main">
            <a:r>
              <a:t>On a fair die, P(not 6) = 1 − {1|6} = {5|6}. P(1 or 2) = {1|6} + {1|6} = {1|3}. For even or greater than 4, favourable outcomes are 2, 4, 5 and 6, giving {2|3}.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Relative frequency = observed successes divided by number of trials. It estimates a probability from data. More trials usually make the estimate more stable, but no fixed result is guaranteed. Expected frequency = probability × number of trials and describes a long run expectation.</a:t>
            </a:r>
          </a:p>
          <a:p xmlns:a="http://schemas.openxmlformats.org/drawingml/2006/main">
            <a:r>
              <a:t/>
            </a:r>
          </a:p>
          <a:p xmlns:a="http://schemas.openxmlformats.org/drawingml/2006/main">
            <a:r>
              <a:t>Worked example</a:t>
            </a:r>
          </a:p>
          <a:p xmlns:a="http://schemas.openxmlformats.org/drawingml/2006/main">
            <a:r>
              <a:t>A spinner lands on red 46 times in 200 trials. Estimated P(red) = {46|200} = 0.23. If this estimate is used for 500 trials, the expected red count is 0.23 × 500 = 115.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events do not change each other’s probabilities. Multiply probabilities along a sequence of independent events. List outcomes systematically using a table or tree when helpful. For draws with replacement, the bag contents return to the original state before the next draw.</a:t>
            </a:r>
          </a:p>
          <a:p xmlns:a="http://schemas.openxmlformats.org/drawingml/2006/main">
            <a:r>
              <a:t/>
            </a:r>
          </a:p>
          <a:p xmlns:a="http://schemas.openxmlformats.org/drawingml/2006/main">
            <a:r>
              <a:t>Worked example</a:t>
            </a:r>
          </a:p>
          <a:p xmlns:a="http://schemas.openxmlformats.org/drawingml/2006/main">
            <a:r>
              <a:t>Two fair coin tosses have equally likely outcomes HH, HT, TH and TT. P(two heads) = {1|2} × {1|2} = {1|4}. P(exactly one head) = {2|4} = {1|2}.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Without replacement, the first draw changes the available outcomes, so later probabilities must change. Multiply along each relevant branch and add probabilities of different exclusive routes. State assumptions about random selection.</a:t>
            </a:r>
          </a:p>
          <a:p xmlns:a="http://schemas.openxmlformats.org/drawingml/2006/main">
            <a:r>
              <a:t/>
            </a:r>
          </a:p>
          <a:p xmlns:a="http://schemas.openxmlformats.org/drawingml/2006/main">
            <a:r>
              <a:t>Worked example</a:t>
            </a:r>
          </a:p>
          <a:p xmlns:a="http://schemas.openxmlformats.org/drawingml/2006/main">
            <a:r>
              <a:t>A bag contains 3 red and 2 blue counters. Without replacement, P(two red) = {3|5} × {2|4} = {3|10}. With replacement it would be {3|5} × {3|5} = {9|25}.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eb7c8b4a6e04d6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194869c1da54f4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a5504029641436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bf174be32ec40e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d55df339d9c424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6fa6b97c38c455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52A4E07-6824-4662-A53F-EB4CC076BF1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DBC30A2-DFA7-4A5E-977F-834B901E86F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BFC9CF0-6FB5-4688-A6F0-00A868D459E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00AE3E5-628C-40C8-B637-D0E99222435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E828C1D-ACDD-4229-B7A1-A216F695F78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F71361D-BC86-442E-AD21-4BFC152ED70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DA944EE-A866-471D-B5F3-52EAD5FEA58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FCB6AC2-9292-4425-A7BB-5D75D1DAB9F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82BB307-C43E-4701-B746-D34EAF5D17D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51879F2-B6CC-4C9D-B8D9-EC6A971C6BA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e3a0044e93a4b66" /><Relationship Type="http://schemas.openxmlformats.org/officeDocument/2006/relationships/slideLayout" Target="/ppt/slideLayouts/slideLayout1.xml" Id="Rc7973c7268eb4031" /><Relationship Type="http://schemas.openxmlformats.org/officeDocument/2006/relationships/slideLayout" Target="/ppt/slideLayouts/slideLayout2.xml" Id="R4400b3c9159846d2" /><Relationship Type="http://schemas.openxmlformats.org/officeDocument/2006/relationships/slideLayout" Target="/ppt/slideLayouts/slideLayout3.xml" Id="Ra5c645525dd04b55" /><Relationship Type="http://schemas.openxmlformats.org/officeDocument/2006/relationships/slideLayout" Target="/ppt/slideLayouts/slideLayout4.xml" Id="Rf0062380b6f04b5f" /><Relationship Type="http://schemas.openxmlformats.org/officeDocument/2006/relationships/slideLayout" Target="/ppt/slideLayouts/slideLayout5.xml" Id="R3f4a0d6458694ee2" /><Relationship Type="http://schemas.openxmlformats.org/officeDocument/2006/relationships/slideLayout" Target="/ppt/slideLayouts/slideLayout6.xml" Id="Rd955e15339ec44a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7973c7268eb4031"/>
    <p:sldLayoutId xmlns:r="http://schemas.openxmlformats.org/officeDocument/2006/relationships" id="2147483650" r:id="R4400b3c9159846d2"/>
    <p:sldLayoutId xmlns:r="http://schemas.openxmlformats.org/officeDocument/2006/relationships" id="2147483651" r:id="Ra5c645525dd04b55"/>
    <p:sldLayoutId xmlns:r="http://schemas.openxmlformats.org/officeDocument/2006/relationships" id="2147483652" r:id="Rf0062380b6f04b5f"/>
    <p:sldLayoutId xmlns:r="http://schemas.openxmlformats.org/officeDocument/2006/relationships" id="2147483653" r:id="R3f4a0d6458694ee2"/>
    <p:sldLayoutId xmlns:r="http://schemas.openxmlformats.org/officeDocument/2006/relationships" id="2147483654" r:id="Rd955e15339ec44a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7485e1730c045f7" /><Relationship Type="http://schemas.openxmlformats.org/officeDocument/2006/relationships/notesSlide" Target="/ppt/notesSlides/notesSlide1.xml" Id="R1642280d5fcc42a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2e7ea9673b04125" /><Relationship Type="http://schemas.openxmlformats.org/officeDocument/2006/relationships/notesSlide" Target="/ppt/notesSlides/notesSlide2.xml" Id="Re1985b9fa9fc4b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61c5ec7a87646f3" /><Relationship Type="http://schemas.openxmlformats.org/officeDocument/2006/relationships/notesSlide" Target="/ppt/notesSlides/notesSlide3.xml" Id="Ra8a91400af15418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622aeaefda94a8f" /><Relationship Type="http://schemas.openxmlformats.org/officeDocument/2006/relationships/notesSlide" Target="/ppt/notesSlides/notesSlide4.xml" Id="Rf5460def485b4c2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7adc75deb0f4167" /><Relationship Type="http://schemas.openxmlformats.org/officeDocument/2006/relationships/notesSlide" Target="/ppt/notesSlides/notesSlide5.xml" Id="R161bdb51c4854f8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edf3716e77e4788" /><Relationship Type="http://schemas.openxmlformats.org/officeDocument/2006/relationships/notesSlide" Target="/ppt/notesSlides/notesSlide6.xml" Id="R491c5f7db2954a2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a6e23c003f344aa" /><Relationship Type="http://schemas.openxmlformats.org/officeDocument/2006/relationships/notesSlide" Target="/ppt/notesSlides/notesSlide7.xml" Id="R87e68e4587424d6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3a517a6c6074944" /><Relationship Type="http://schemas.openxmlformats.org/officeDocument/2006/relationships/notesSlide" Target="/ppt/notesSlides/notesSlide8.xml" Id="Ra51ecfd6396145bb"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9b67af3e2cd496b" /><Relationship Type="http://schemas.openxmlformats.org/officeDocument/2006/relationships/notesSlide" Target="/ppt/notesSlides/notesSlide9.xml" Id="R1f41ed1e8eec4c1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296cbc804dc4245" /><Relationship Type="http://schemas.openxmlformats.org/officeDocument/2006/relationships/notesSlide" Target="/ppt/notesSlides/notesSlide10.xml" Id="Rf9c773191bda4eca"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574">
            <a:extLst xmlns:a="http://schemas.openxmlformats.org/drawingml/2006/main">
              <a:ext uri="{FF2B5EF4-FFF2-40B4-BE49-F238E27FC236}">
                <a16:creationId xmlns:a16="http://schemas.microsoft.com/office/drawing/2014/main" id="{6931D4A2-8CFC-4909-8430-516CEFE8B6A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575">
            <a:extLst xmlns:a="http://schemas.openxmlformats.org/drawingml/2006/main">
              <a:ext uri="{FF2B5EF4-FFF2-40B4-BE49-F238E27FC236}">
                <a16:creationId xmlns:a16="http://schemas.microsoft.com/office/drawing/2014/main" id="{642DBB95-6318-49C5-A7AA-3CEBB65AFA7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Basic probability</a:t>
            </a:r>
          </a:p>
        </p:txBody>
      </p:sp>
      <p:sp>
        <p:nvSpPr>
          <p:cNvPr id="3" name="text-576">
            <a:extLst xmlns:a="http://schemas.openxmlformats.org/drawingml/2006/main">
              <a:ext uri="{FF2B5EF4-FFF2-40B4-BE49-F238E27FC236}">
                <a16:creationId xmlns:a16="http://schemas.microsoft.com/office/drawing/2014/main" id="{08FBE6FF-15BC-4AFD-88AD-07CD137E62E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77">
            <a:extLst xmlns:a="http://schemas.openxmlformats.org/drawingml/2006/main">
              <a:ext uri="{FF2B5EF4-FFF2-40B4-BE49-F238E27FC236}">
                <a16:creationId xmlns:a16="http://schemas.microsoft.com/office/drawing/2014/main" id="{FBEE7418-F03F-4C6F-B8BE-EC4E7F47EFD5}"/>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578">
            <a:extLst xmlns:a="http://schemas.openxmlformats.org/drawingml/2006/main">
              <a:ext uri="{FF2B5EF4-FFF2-40B4-BE49-F238E27FC236}">
                <a16:creationId xmlns:a16="http://schemas.microsoft.com/office/drawing/2014/main" id="{76821A07-7AF6-4422-BC57-6166B5A51657}"/>
              </a:ext>
            </a:extLst>
          </p:cNvPr>
          <p:cNvSpPr>
            <a:spLocks xmlns:a="http://schemas.openxmlformats.org/drawingml/2006/main" noGrp="1"/>
          </p:cNvSpPr>
          <p:nvPr/>
        </p:nvSpPr>
        <p:spPr>
          <a:xfrm xmlns:a="http://schemas.openxmlformats.org/drawingml/2006/main">
            <a:off x="685800" y="2133600"/>
            <a:ext cx="43218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Outcomes events and sample spaces</a:t>
            </a:r>
          </a:p>
        </p:txBody>
      </p:sp>
      <p:sp>
        <p:nvSpPr>
          <p:cNvPr id="6" name="text-579">
            <a:extLst xmlns:a="http://schemas.openxmlformats.org/drawingml/2006/main">
              <a:ext uri="{FF2B5EF4-FFF2-40B4-BE49-F238E27FC236}">
                <a16:creationId xmlns:a16="http://schemas.microsoft.com/office/drawing/2014/main" id="{AA001CB4-7963-4FDA-AE89-BE97C33B1244}"/>
              </a:ext>
            </a:extLst>
          </p:cNvPr>
          <p:cNvSpPr>
            <a:spLocks xmlns:a="http://schemas.openxmlformats.org/drawingml/2006/main" noGrp="1"/>
          </p:cNvSpPr>
          <p:nvPr/>
        </p:nvSpPr>
        <p:spPr>
          <a:xfrm xmlns:a="http://schemas.openxmlformats.org/drawingml/2006/main">
            <a:off x="685800" y="2524125"/>
            <a:ext cx="26205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Calculating probability</a:t>
            </a:r>
          </a:p>
        </p:txBody>
      </p:sp>
      <p:sp>
        <p:nvSpPr>
          <p:cNvPr id="7" name="text-580">
            <a:extLst xmlns:a="http://schemas.openxmlformats.org/drawingml/2006/main">
              <a:ext uri="{FF2B5EF4-FFF2-40B4-BE49-F238E27FC236}">
                <a16:creationId xmlns:a16="http://schemas.microsoft.com/office/drawing/2014/main" id="{D1AD8677-1AB0-49A5-807A-197991892830}"/>
              </a:ext>
            </a:extLst>
          </p:cNvPr>
          <p:cNvSpPr>
            <a:spLocks xmlns:a="http://schemas.openxmlformats.org/drawingml/2006/main" noGrp="1"/>
          </p:cNvSpPr>
          <p:nvPr/>
        </p:nvSpPr>
        <p:spPr>
          <a:xfrm xmlns:a="http://schemas.openxmlformats.org/drawingml/2006/main">
            <a:off x="685800" y="2914650"/>
            <a:ext cx="51919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Complements and mutually exclusive events</a:t>
            </a:r>
          </a:p>
        </p:txBody>
      </p:sp>
      <p:sp>
        <p:nvSpPr>
          <p:cNvPr id="8" name="text-581">
            <a:extLst xmlns:a="http://schemas.openxmlformats.org/drawingml/2006/main">
              <a:ext uri="{FF2B5EF4-FFF2-40B4-BE49-F238E27FC236}">
                <a16:creationId xmlns:a16="http://schemas.microsoft.com/office/drawing/2014/main" id="{FD7B1EE1-82EB-4E52-9C12-A87333EF37BE}"/>
              </a:ext>
            </a:extLst>
          </p:cNvPr>
          <p:cNvSpPr>
            <a:spLocks xmlns:a="http://schemas.openxmlformats.org/drawingml/2006/main" noGrp="1"/>
          </p:cNvSpPr>
          <p:nvPr/>
        </p:nvSpPr>
        <p:spPr>
          <a:xfrm xmlns:a="http://schemas.openxmlformats.org/drawingml/2006/main">
            <a:off x="685800" y="3305175"/>
            <a:ext cx="28643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Experimental probability</a:t>
            </a:r>
          </a:p>
        </p:txBody>
      </p:sp>
      <p:sp>
        <p:nvSpPr>
          <p:cNvPr id="9" name="text-582">
            <a:extLst xmlns:a="http://schemas.openxmlformats.org/drawingml/2006/main">
              <a:ext uri="{FF2B5EF4-FFF2-40B4-BE49-F238E27FC236}">
                <a16:creationId xmlns:a16="http://schemas.microsoft.com/office/drawing/2014/main" id="{47EF1F91-BF75-43F5-B961-190F922F29B3}"/>
              </a:ext>
            </a:extLst>
          </p:cNvPr>
          <p:cNvSpPr>
            <a:spLocks xmlns:a="http://schemas.openxmlformats.org/drawingml/2006/main" noGrp="1"/>
          </p:cNvSpPr>
          <p:nvPr/>
        </p:nvSpPr>
        <p:spPr>
          <a:xfrm xmlns:a="http://schemas.openxmlformats.org/drawingml/2006/main">
            <a:off x="685800" y="3695700"/>
            <a:ext cx="35695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Combined independent events</a:t>
            </a:r>
          </a:p>
        </p:txBody>
      </p:sp>
      <p:sp>
        <p:nvSpPr>
          <p:cNvPr id="10" name="text-583">
            <a:extLst xmlns:a="http://schemas.openxmlformats.org/drawingml/2006/main">
              <a:ext uri="{FF2B5EF4-FFF2-40B4-BE49-F238E27FC236}">
                <a16:creationId xmlns:a16="http://schemas.microsoft.com/office/drawing/2014/main" id="{2985B656-D140-401E-AA42-A7A2B53965D8}"/>
              </a:ext>
            </a:extLst>
          </p:cNvPr>
          <p:cNvSpPr>
            <a:spLocks xmlns:a="http://schemas.openxmlformats.org/drawingml/2006/main" noGrp="1"/>
          </p:cNvSpPr>
          <p:nvPr/>
        </p:nvSpPr>
        <p:spPr>
          <a:xfrm xmlns:a="http://schemas.openxmlformats.org/drawingml/2006/main">
            <a:off x="685800" y="4086225"/>
            <a:ext cx="34453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Drawing without replacement</a:t>
            </a:r>
          </a:p>
        </p:txBody>
      </p:sp>
    </p:spTree>
    <p:extLst>
      <p:ext uri="{BB962C8B-B14F-4D97-AF65-F5344CB8AC3E}">
        <p14:creationId xmlns:p14="http://schemas.microsoft.com/office/powerpoint/2010/main" val="130332369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584">
            <a:extLst xmlns:a="http://schemas.openxmlformats.org/drawingml/2006/main">
              <a:ext uri="{FF2B5EF4-FFF2-40B4-BE49-F238E27FC236}">
                <a16:creationId xmlns:a16="http://schemas.microsoft.com/office/drawing/2014/main" id="{564A919D-F1BF-4D50-B64E-07773ED5FDF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585">
            <a:extLst xmlns:a="http://schemas.openxmlformats.org/drawingml/2006/main">
              <a:ext uri="{FF2B5EF4-FFF2-40B4-BE49-F238E27FC236}">
                <a16:creationId xmlns:a16="http://schemas.microsoft.com/office/drawing/2014/main" id="{B9CE16E3-6C82-4A79-9B5A-A7B1222F030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Outcomes events and sample spaces</a:t>
            </a:r>
          </a:p>
        </p:txBody>
      </p:sp>
      <p:sp>
        <p:nvSpPr>
          <p:cNvPr id="3" name="text-586">
            <a:extLst xmlns:a="http://schemas.openxmlformats.org/drawingml/2006/main">
              <a:ext uri="{FF2B5EF4-FFF2-40B4-BE49-F238E27FC236}">
                <a16:creationId xmlns:a16="http://schemas.microsoft.com/office/drawing/2014/main" id="{DC1E13CA-DFFF-40B3-97E8-AFAA7AAD441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87">
            <a:extLst xmlns:a="http://schemas.openxmlformats.org/drawingml/2006/main">
              <a:ext uri="{FF2B5EF4-FFF2-40B4-BE49-F238E27FC236}">
                <a16:creationId xmlns:a16="http://schemas.microsoft.com/office/drawing/2014/main" id="{63B3053C-D527-4929-ACDC-E96B42CCD7A2}"/>
              </a:ext>
            </a:extLst>
          </p:cNvPr>
          <p:cNvSpPr>
            <a:spLocks xmlns:a="http://schemas.openxmlformats.org/drawingml/2006/main" noGrp="1"/>
          </p:cNvSpPr>
          <p:nvPr/>
        </p:nvSpPr>
        <p:spPr>
          <a:xfrm xmlns:a="http://schemas.openxmlformats.org/drawingml/2006/main">
            <a:off x="685800" y="1409700"/>
            <a:ext cx="105095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outcome is one possible result of a trial. An event is a collection of outcomes. A sample </a:t>
            </a:r>
          </a:p>
        </p:txBody>
      </p:sp>
      <p:sp>
        <p:nvSpPr>
          <p:cNvPr id="5" name="text-588">
            <a:extLst xmlns:a="http://schemas.openxmlformats.org/drawingml/2006/main">
              <a:ext uri="{FF2B5EF4-FFF2-40B4-BE49-F238E27FC236}">
                <a16:creationId xmlns:a16="http://schemas.microsoft.com/office/drawing/2014/main" id="{995F7B3C-EE3D-4129-A204-87DE5215E390}"/>
              </a:ext>
            </a:extLst>
          </p:cNvPr>
          <p:cNvSpPr>
            <a:spLocks xmlns:a="http://schemas.openxmlformats.org/drawingml/2006/main" noGrp="1"/>
          </p:cNvSpPr>
          <p:nvPr/>
        </p:nvSpPr>
        <p:spPr>
          <a:xfrm xmlns:a="http://schemas.openxmlformats.org/drawingml/2006/main">
            <a:off x="685800" y="1752600"/>
            <a:ext cx="99535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space lists all possible outcomes once each. A probability model must reflect whether </a:t>
            </a:r>
          </a:p>
        </p:txBody>
      </p:sp>
      <p:sp>
        <p:nvSpPr>
          <p:cNvPr id="6" name="text-589">
            <a:extLst xmlns:a="http://schemas.openxmlformats.org/drawingml/2006/main">
              <a:ext uri="{FF2B5EF4-FFF2-40B4-BE49-F238E27FC236}">
                <a16:creationId xmlns:a16="http://schemas.microsoft.com/office/drawing/2014/main" id="{A4B533B5-4340-480B-A1F2-6249C35E0D61}"/>
              </a:ext>
            </a:extLst>
          </p:cNvPr>
          <p:cNvSpPr>
            <a:spLocks xmlns:a="http://schemas.openxmlformats.org/drawingml/2006/main" noGrp="1"/>
          </p:cNvSpPr>
          <p:nvPr/>
        </p:nvSpPr>
        <p:spPr>
          <a:xfrm xmlns:a="http://schemas.openxmlformats.org/drawingml/2006/main">
            <a:off x="685800" y="2095500"/>
            <a:ext cx="108059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outcomes are equally likely. Words such as certain, likely and impossible describe the chance </a:t>
            </a:r>
          </a:p>
        </p:txBody>
      </p:sp>
      <p:sp>
        <p:nvSpPr>
          <p:cNvPr id="7" name="text-590">
            <a:extLst xmlns:a="http://schemas.openxmlformats.org/drawingml/2006/main">
              <a:ext uri="{FF2B5EF4-FFF2-40B4-BE49-F238E27FC236}">
                <a16:creationId xmlns:a16="http://schemas.microsoft.com/office/drawing/2014/main" id="{DA7E98AB-EF89-4C34-A766-08AF0DED4BB3}"/>
              </a:ext>
            </a:extLst>
          </p:cNvPr>
          <p:cNvSpPr>
            <a:spLocks xmlns:a="http://schemas.openxmlformats.org/drawingml/2006/main" noGrp="1"/>
          </p:cNvSpPr>
          <p:nvPr/>
        </p:nvSpPr>
        <p:spPr>
          <a:xfrm xmlns:a="http://schemas.openxmlformats.org/drawingml/2006/main">
            <a:off x="685800" y="2438400"/>
            <a:ext cx="14219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of an event.</a:t>
            </a:r>
          </a:p>
        </p:txBody>
      </p:sp>
      <p:sp>
        <p:nvSpPr>
          <p:cNvPr id="8" name="text-591">
            <a:extLst xmlns:a="http://schemas.openxmlformats.org/drawingml/2006/main">
              <a:ext uri="{FF2B5EF4-FFF2-40B4-BE49-F238E27FC236}">
                <a16:creationId xmlns:a16="http://schemas.microsoft.com/office/drawing/2014/main" id="{AB01778E-2022-43D7-91C3-575D5E1CC6C2}"/>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592">
            <a:extLst xmlns:a="http://schemas.openxmlformats.org/drawingml/2006/main">
              <a:ext uri="{FF2B5EF4-FFF2-40B4-BE49-F238E27FC236}">
                <a16:creationId xmlns:a16="http://schemas.microsoft.com/office/drawing/2014/main" id="{0C0155D1-9C78-4B6B-8D4C-B0D1C418EE4B}"/>
              </a:ext>
            </a:extLst>
          </p:cNvPr>
          <p:cNvSpPr>
            <a:spLocks xmlns:a="http://schemas.openxmlformats.org/drawingml/2006/main" noGrp="1"/>
          </p:cNvSpPr>
          <p:nvPr/>
        </p:nvSpPr>
        <p:spPr>
          <a:xfrm xmlns:a="http://schemas.openxmlformats.org/drawingml/2006/main">
            <a:off x="685800" y="3400425"/>
            <a:ext cx="100957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a fair six sided die, the sample space is 1, 2, 3, 4, 5, 6. The event of rolling an even </a:t>
            </a:r>
          </a:p>
        </p:txBody>
      </p:sp>
      <p:sp>
        <p:nvSpPr>
          <p:cNvPr id="10" name="text-593">
            <a:extLst xmlns:a="http://schemas.openxmlformats.org/drawingml/2006/main">
              <a:ext uri="{FF2B5EF4-FFF2-40B4-BE49-F238E27FC236}">
                <a16:creationId xmlns:a16="http://schemas.microsoft.com/office/drawing/2014/main" id="{57AE1680-9064-42BF-8FEE-75616003CC2E}"/>
              </a:ext>
            </a:extLst>
          </p:cNvPr>
          <p:cNvSpPr>
            <a:spLocks xmlns:a="http://schemas.openxmlformats.org/drawingml/2006/main" noGrp="1"/>
          </p:cNvSpPr>
          <p:nvPr/>
        </p:nvSpPr>
        <p:spPr>
          <a:xfrm xmlns:a="http://schemas.openxmlformats.org/drawingml/2006/main">
            <a:off x="685800" y="3743325"/>
            <a:ext cx="103111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 is 2, 4, 6. All six single outcomes have equal probability under the fair die model.</a:t>
            </a:r>
          </a:p>
        </p:txBody>
      </p:sp>
    </p:spTree>
    <p:extLst>
      <p:ext uri="{BB962C8B-B14F-4D97-AF65-F5344CB8AC3E}">
        <p14:creationId xmlns:p14="http://schemas.microsoft.com/office/powerpoint/2010/main" val="120269266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594">
            <a:extLst xmlns:a="http://schemas.openxmlformats.org/drawingml/2006/main">
              <a:ext uri="{FF2B5EF4-FFF2-40B4-BE49-F238E27FC236}">
                <a16:creationId xmlns:a16="http://schemas.microsoft.com/office/drawing/2014/main" id="{9F2DA0AB-6C3A-49FE-AECD-70267446CED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595">
            <a:extLst xmlns:a="http://schemas.openxmlformats.org/drawingml/2006/main">
              <a:ext uri="{FF2B5EF4-FFF2-40B4-BE49-F238E27FC236}">
                <a16:creationId xmlns:a16="http://schemas.microsoft.com/office/drawing/2014/main" id="{4EC70067-1DF0-4ECE-9BDD-445514FFC10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Calculating probability</a:t>
            </a:r>
          </a:p>
        </p:txBody>
      </p:sp>
      <p:sp>
        <p:nvSpPr>
          <p:cNvPr id="3" name="text-596">
            <a:extLst xmlns:a="http://schemas.openxmlformats.org/drawingml/2006/main">
              <a:ext uri="{FF2B5EF4-FFF2-40B4-BE49-F238E27FC236}">
                <a16:creationId xmlns:a16="http://schemas.microsoft.com/office/drawing/2014/main" id="{1562928A-2206-40F7-9B4D-DE5DD362B8B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97">
            <a:extLst xmlns:a="http://schemas.openxmlformats.org/drawingml/2006/main">
              <a:ext uri="{FF2B5EF4-FFF2-40B4-BE49-F238E27FC236}">
                <a16:creationId xmlns:a16="http://schemas.microsoft.com/office/drawing/2014/main" id="{AAA4F7B8-7E24-48AE-9A74-0DA6CFAA4084}"/>
              </a:ext>
            </a:extLst>
          </p:cNvPr>
          <p:cNvSpPr>
            <a:spLocks xmlns:a="http://schemas.openxmlformats.org/drawingml/2006/main" noGrp="1"/>
          </p:cNvSpPr>
          <p:nvPr/>
        </p:nvSpPr>
        <p:spPr>
          <a:xfrm xmlns:a="http://schemas.openxmlformats.org/drawingml/2006/main">
            <a:off x="685800" y="1409700"/>
            <a:ext cx="104797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equally likely outcomes, probability = number of favourable outcomes divided by total </a:t>
            </a:r>
          </a:p>
        </p:txBody>
      </p:sp>
      <p:sp>
        <p:nvSpPr>
          <p:cNvPr id="5" name="text-598">
            <a:extLst xmlns:a="http://schemas.openxmlformats.org/drawingml/2006/main">
              <a:ext uri="{FF2B5EF4-FFF2-40B4-BE49-F238E27FC236}">
                <a16:creationId xmlns:a16="http://schemas.microsoft.com/office/drawing/2014/main" id="{A2A2871E-C715-4C1F-BE64-01C612FDB39B}"/>
              </a:ext>
            </a:extLst>
          </p:cNvPr>
          <p:cNvSpPr>
            <a:spLocks xmlns:a="http://schemas.openxmlformats.org/drawingml/2006/main" noGrp="1"/>
          </p:cNvSpPr>
          <p:nvPr/>
        </p:nvSpPr>
        <p:spPr>
          <a:xfrm xmlns:a="http://schemas.openxmlformats.org/drawingml/2006/main">
            <a:off x="685800" y="1752600"/>
            <a:ext cx="108524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outcomes. Probabilities lie from 0 to 1 inclusive. Zero means impossible and 1 means certain. </a:t>
            </a:r>
          </a:p>
        </p:txBody>
      </p:sp>
      <p:sp>
        <p:nvSpPr>
          <p:cNvPr id="6" name="text-599">
            <a:extLst xmlns:a="http://schemas.openxmlformats.org/drawingml/2006/main">
              <a:ext uri="{FF2B5EF4-FFF2-40B4-BE49-F238E27FC236}">
                <a16:creationId xmlns:a16="http://schemas.microsoft.com/office/drawing/2014/main" id="{ED942D1A-74D7-4EAF-A82C-01B719F0159C}"/>
              </a:ext>
            </a:extLst>
          </p:cNvPr>
          <p:cNvSpPr>
            <a:spLocks xmlns:a="http://schemas.openxmlformats.org/drawingml/2006/main" noGrp="1"/>
          </p:cNvSpPr>
          <p:nvPr/>
        </p:nvSpPr>
        <p:spPr>
          <a:xfrm xmlns:a="http://schemas.openxmlformats.org/drawingml/2006/main">
            <a:off x="685800" y="2095500"/>
            <a:ext cx="102189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Give fractions in simplest form, or an equivalent decimal or percentage when requested.</a:t>
            </a:r>
          </a:p>
        </p:txBody>
      </p:sp>
      <p:sp>
        <p:nvSpPr>
          <p:cNvPr id="7" name="text-600">
            <a:extLst xmlns:a="http://schemas.openxmlformats.org/drawingml/2006/main">
              <a:ext uri="{FF2B5EF4-FFF2-40B4-BE49-F238E27FC236}">
                <a16:creationId xmlns:a16="http://schemas.microsoft.com/office/drawing/2014/main" id="{8B3C9FDD-5D45-49BA-A2AA-768307F25157}"/>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01">
            <a:extLst xmlns:a="http://schemas.openxmlformats.org/drawingml/2006/main">
              <a:ext uri="{FF2B5EF4-FFF2-40B4-BE49-F238E27FC236}">
                <a16:creationId xmlns:a16="http://schemas.microsoft.com/office/drawing/2014/main" id="{84C02874-1F9F-4ED8-97F4-13840BE5F721}"/>
              </a:ext>
            </a:extLst>
          </p:cNvPr>
          <p:cNvSpPr>
            <a:spLocks xmlns:a="http://schemas.openxmlformats.org/drawingml/2006/main" noGrp="1"/>
          </p:cNvSpPr>
          <p:nvPr/>
        </p:nvSpPr>
        <p:spPr>
          <a:xfrm xmlns:a="http://schemas.openxmlformats.org/drawingml/2006/main">
            <a:off x="685800" y="3200400"/>
            <a:ext cx="92695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bag holds 3 red and 5 blue counters, all equally likely to be selected. P(red) = </a:t>
            </a:r>
          </a:p>
        </p:txBody>
      </p:sp>
      <p:sp>
        <p:nvSpPr>
          <p:cNvPr id="9" name="text-602">
            <a:extLst xmlns:a="http://schemas.openxmlformats.org/drawingml/2006/main">
              <a:ext uri="{FF2B5EF4-FFF2-40B4-BE49-F238E27FC236}">
                <a16:creationId xmlns:a16="http://schemas.microsoft.com/office/drawing/2014/main" id="{13620EA8-ABCF-4209-BE45-9ADADE4B554A}"/>
              </a:ext>
            </a:extLst>
          </p:cNvPr>
          <p:cNvSpPr>
            <a:spLocks xmlns:a="http://schemas.openxmlformats.org/drawingml/2006/main" noGrp="1"/>
          </p:cNvSpPr>
          <p:nvPr/>
        </p:nvSpPr>
        <p:spPr>
          <a:xfrm xmlns:a="http://schemas.openxmlformats.org/drawingml/2006/main">
            <a:off x="9907714"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0" name="text-603">
            <a:extLst xmlns:a="http://schemas.openxmlformats.org/drawingml/2006/main">
              <a:ext uri="{FF2B5EF4-FFF2-40B4-BE49-F238E27FC236}">
                <a16:creationId xmlns:a16="http://schemas.microsoft.com/office/drawing/2014/main" id="{F53A810A-87D7-4569-9372-7843E573DE0D}"/>
              </a:ext>
            </a:extLst>
          </p:cNvPr>
          <p:cNvSpPr>
            <a:spLocks xmlns:a="http://schemas.openxmlformats.org/drawingml/2006/main" noGrp="1"/>
          </p:cNvSpPr>
          <p:nvPr/>
        </p:nvSpPr>
        <p:spPr>
          <a:xfrm xmlns:a="http://schemas.openxmlformats.org/drawingml/2006/main">
            <a:off x="9907714"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1" name="fraction-bar-604">
            <a:extLst xmlns:a="http://schemas.openxmlformats.org/drawingml/2006/main">
              <a:ext uri="{FF2B5EF4-FFF2-40B4-BE49-F238E27FC236}">
                <a16:creationId xmlns:a16="http://schemas.microsoft.com/office/drawing/2014/main" id="{2B7338D3-54CA-4EBF-8298-E4F7EEABEA47}"/>
              </a:ext>
            </a:extLst>
          </p:cNvPr>
          <p:cNvSpPr>
            <a:spLocks xmlns:a="http://schemas.openxmlformats.org/drawingml/2006/main" noGrp="1"/>
          </p:cNvSpPr>
          <p:nvPr/>
        </p:nvSpPr>
        <p:spPr>
          <a:xfrm xmlns:a="http://schemas.openxmlformats.org/drawingml/2006/main">
            <a:off x="9926764"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605">
            <a:extLst xmlns:a="http://schemas.openxmlformats.org/drawingml/2006/main">
              <a:ext uri="{FF2B5EF4-FFF2-40B4-BE49-F238E27FC236}">
                <a16:creationId xmlns:a16="http://schemas.microsoft.com/office/drawing/2014/main" id="{888BCF6A-7A4D-4138-98C8-C1794AF4F4D0}"/>
              </a:ext>
            </a:extLst>
          </p:cNvPr>
          <p:cNvSpPr>
            <a:spLocks xmlns:a="http://schemas.openxmlformats.org/drawingml/2006/main" noGrp="1"/>
          </p:cNvSpPr>
          <p:nvPr/>
        </p:nvSpPr>
        <p:spPr>
          <a:xfrm xmlns:a="http://schemas.openxmlformats.org/drawingml/2006/main">
            <a:off x="10157365" y="3200400"/>
            <a:ext cx="6230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and </a:t>
            </a:r>
          </a:p>
        </p:txBody>
      </p:sp>
      <p:sp>
        <p:nvSpPr>
          <p:cNvPr id="13" name="text-606">
            <a:extLst xmlns:a="http://schemas.openxmlformats.org/drawingml/2006/main">
              <a:ext uri="{FF2B5EF4-FFF2-40B4-BE49-F238E27FC236}">
                <a16:creationId xmlns:a16="http://schemas.microsoft.com/office/drawing/2014/main" id="{7D6A4873-63A6-4686-AD46-BE42506CF917}"/>
              </a:ext>
            </a:extLst>
          </p:cNvPr>
          <p:cNvSpPr>
            <a:spLocks xmlns:a="http://schemas.openxmlformats.org/drawingml/2006/main" noGrp="1"/>
          </p:cNvSpPr>
          <p:nvPr/>
        </p:nvSpPr>
        <p:spPr>
          <a:xfrm xmlns:a="http://schemas.openxmlformats.org/drawingml/2006/main">
            <a:off x="685800" y="3771900"/>
            <a:ext cx="11949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P(blue) = </a:t>
            </a:r>
          </a:p>
        </p:txBody>
      </p:sp>
      <p:sp>
        <p:nvSpPr>
          <p:cNvPr id="14" name="text-607">
            <a:extLst xmlns:a="http://schemas.openxmlformats.org/drawingml/2006/main">
              <a:ext uri="{FF2B5EF4-FFF2-40B4-BE49-F238E27FC236}">
                <a16:creationId xmlns:a16="http://schemas.microsoft.com/office/drawing/2014/main" id="{E0D9FC31-5BCD-4B38-954C-312489ED37D5}"/>
              </a:ext>
            </a:extLst>
          </p:cNvPr>
          <p:cNvSpPr>
            <a:spLocks xmlns:a="http://schemas.openxmlformats.org/drawingml/2006/main" noGrp="1"/>
          </p:cNvSpPr>
          <p:nvPr/>
        </p:nvSpPr>
        <p:spPr>
          <a:xfrm xmlns:a="http://schemas.openxmlformats.org/drawingml/2006/main">
            <a:off x="1833086"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5" name="text-608">
            <a:extLst xmlns:a="http://schemas.openxmlformats.org/drawingml/2006/main">
              <a:ext uri="{FF2B5EF4-FFF2-40B4-BE49-F238E27FC236}">
                <a16:creationId xmlns:a16="http://schemas.microsoft.com/office/drawing/2014/main" id="{2B79E090-CA10-4A07-9767-9AF408EBB06F}"/>
              </a:ext>
            </a:extLst>
          </p:cNvPr>
          <p:cNvSpPr>
            <a:spLocks xmlns:a="http://schemas.openxmlformats.org/drawingml/2006/main" noGrp="1"/>
          </p:cNvSpPr>
          <p:nvPr/>
        </p:nvSpPr>
        <p:spPr>
          <a:xfrm xmlns:a="http://schemas.openxmlformats.org/drawingml/2006/main">
            <a:off x="1833086"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6" name="fraction-bar-609">
            <a:extLst xmlns:a="http://schemas.openxmlformats.org/drawingml/2006/main">
              <a:ext uri="{FF2B5EF4-FFF2-40B4-BE49-F238E27FC236}">
                <a16:creationId xmlns:a16="http://schemas.microsoft.com/office/drawing/2014/main" id="{EF208DE0-9447-467B-8C29-5CB1FD1E130C}"/>
              </a:ext>
            </a:extLst>
          </p:cNvPr>
          <p:cNvSpPr>
            <a:spLocks xmlns:a="http://schemas.openxmlformats.org/drawingml/2006/main" noGrp="1"/>
          </p:cNvSpPr>
          <p:nvPr/>
        </p:nvSpPr>
        <p:spPr>
          <a:xfrm xmlns:a="http://schemas.openxmlformats.org/drawingml/2006/main">
            <a:off x="1852136"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610">
            <a:extLst xmlns:a="http://schemas.openxmlformats.org/drawingml/2006/main">
              <a:ext uri="{FF2B5EF4-FFF2-40B4-BE49-F238E27FC236}">
                <a16:creationId xmlns:a16="http://schemas.microsoft.com/office/drawing/2014/main" id="{9FBD637E-D65C-48A2-9C53-C2CA29DD5087}"/>
              </a:ext>
            </a:extLst>
          </p:cNvPr>
          <p:cNvSpPr>
            <a:spLocks xmlns:a="http://schemas.openxmlformats.org/drawingml/2006/main" noGrp="1"/>
          </p:cNvSpPr>
          <p:nvPr/>
        </p:nvSpPr>
        <p:spPr>
          <a:xfrm xmlns:a="http://schemas.openxmlformats.org/drawingml/2006/main">
            <a:off x="2082736" y="3771900"/>
            <a:ext cx="57529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The probability of selecting a green counter is 0.</a:t>
            </a:r>
          </a:p>
        </p:txBody>
      </p:sp>
    </p:spTree>
    <p:extLst>
      <p:ext uri="{BB962C8B-B14F-4D97-AF65-F5344CB8AC3E}">
        <p14:creationId xmlns:p14="http://schemas.microsoft.com/office/powerpoint/2010/main" val="17040281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text-611">
            <a:extLst xmlns:a="http://schemas.openxmlformats.org/drawingml/2006/main">
              <a:ext uri="{FF2B5EF4-FFF2-40B4-BE49-F238E27FC236}">
                <a16:creationId xmlns:a16="http://schemas.microsoft.com/office/drawing/2014/main" id="{B8475EEA-CA6A-4B76-85F2-BB328B2DA7B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612">
            <a:extLst xmlns:a="http://schemas.openxmlformats.org/drawingml/2006/main">
              <a:ext uri="{FF2B5EF4-FFF2-40B4-BE49-F238E27FC236}">
                <a16:creationId xmlns:a16="http://schemas.microsoft.com/office/drawing/2014/main" id="{99603A5B-7176-4B84-99E6-24B9CD9BBB8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Complements and mutually exclusive events</a:t>
            </a:r>
          </a:p>
        </p:txBody>
      </p:sp>
      <p:sp>
        <p:nvSpPr>
          <p:cNvPr id="3" name="text-613">
            <a:extLst xmlns:a="http://schemas.openxmlformats.org/drawingml/2006/main">
              <a:ext uri="{FF2B5EF4-FFF2-40B4-BE49-F238E27FC236}">
                <a16:creationId xmlns:a16="http://schemas.microsoft.com/office/drawing/2014/main" id="{058CAAA9-0CD8-48F6-85DD-A8CD35E97A4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14">
            <a:extLst xmlns:a="http://schemas.openxmlformats.org/drawingml/2006/main">
              <a:ext uri="{FF2B5EF4-FFF2-40B4-BE49-F238E27FC236}">
                <a16:creationId xmlns:a16="http://schemas.microsoft.com/office/drawing/2014/main" id="{B0D89EA4-3968-42B1-82DF-7A1956A3B356}"/>
              </a:ext>
            </a:extLst>
          </p:cNvPr>
          <p:cNvSpPr>
            <a:spLocks xmlns:a="http://schemas.openxmlformats.org/drawingml/2006/main" noGrp="1"/>
          </p:cNvSpPr>
          <p:nvPr/>
        </p:nvSpPr>
        <p:spPr>
          <a:xfrm xmlns:a="http://schemas.openxmlformats.org/drawingml/2006/main">
            <a:off x="685800" y="1409700"/>
            <a:ext cx="99727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complement of an event means it does not happen. P(not A) = 1 − P(A). Mutually </a:t>
            </a:r>
          </a:p>
        </p:txBody>
      </p:sp>
      <p:sp>
        <p:nvSpPr>
          <p:cNvPr id="5" name="text-615">
            <a:extLst xmlns:a="http://schemas.openxmlformats.org/drawingml/2006/main">
              <a:ext uri="{FF2B5EF4-FFF2-40B4-BE49-F238E27FC236}">
                <a16:creationId xmlns:a16="http://schemas.microsoft.com/office/drawing/2014/main" id="{434BAED5-A799-4429-B7F9-B393640C249B}"/>
              </a:ext>
            </a:extLst>
          </p:cNvPr>
          <p:cNvSpPr>
            <a:spLocks xmlns:a="http://schemas.openxmlformats.org/drawingml/2006/main" noGrp="1"/>
          </p:cNvSpPr>
          <p:nvPr/>
        </p:nvSpPr>
        <p:spPr>
          <a:xfrm xmlns:a="http://schemas.openxmlformats.org/drawingml/2006/main">
            <a:off x="685800" y="1752600"/>
            <a:ext cx="106009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exclusive events cannot occur together in a single trial, so their probabilities can be added. </a:t>
            </a:r>
          </a:p>
        </p:txBody>
      </p:sp>
      <p:sp>
        <p:nvSpPr>
          <p:cNvPr id="6" name="text-616">
            <a:extLst xmlns:a="http://schemas.openxmlformats.org/drawingml/2006/main">
              <a:ext uri="{FF2B5EF4-FFF2-40B4-BE49-F238E27FC236}">
                <a16:creationId xmlns:a16="http://schemas.microsoft.com/office/drawing/2014/main" id="{D28732B1-63CC-452D-B000-00E37DF71C9E}"/>
              </a:ext>
            </a:extLst>
          </p:cNvPr>
          <p:cNvSpPr>
            <a:spLocks xmlns:a="http://schemas.openxmlformats.org/drawingml/2006/main" noGrp="1"/>
          </p:cNvSpPr>
          <p:nvPr/>
        </p:nvSpPr>
        <p:spPr>
          <a:xfrm xmlns:a="http://schemas.openxmlformats.org/drawingml/2006/main">
            <a:off x="685800" y="2095500"/>
            <a:ext cx="81974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overlapping events, subtract the overlap to avoid counting it twice.</a:t>
            </a:r>
          </a:p>
        </p:txBody>
      </p:sp>
      <p:sp>
        <p:nvSpPr>
          <p:cNvPr id="7" name="text-617">
            <a:extLst xmlns:a="http://schemas.openxmlformats.org/drawingml/2006/main">
              <a:ext uri="{FF2B5EF4-FFF2-40B4-BE49-F238E27FC236}">
                <a16:creationId xmlns:a16="http://schemas.microsoft.com/office/drawing/2014/main" id="{898425E1-8FC5-4830-8362-1C60815FB4E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18">
            <a:extLst xmlns:a="http://schemas.openxmlformats.org/drawingml/2006/main">
              <a:ext uri="{FF2B5EF4-FFF2-40B4-BE49-F238E27FC236}">
                <a16:creationId xmlns:a16="http://schemas.microsoft.com/office/drawing/2014/main" id="{12AEE1F7-7FFD-4E5F-B61D-F84B7A9E6D89}"/>
              </a:ext>
            </a:extLst>
          </p:cNvPr>
          <p:cNvSpPr>
            <a:spLocks xmlns:a="http://schemas.openxmlformats.org/drawingml/2006/main" noGrp="1"/>
          </p:cNvSpPr>
          <p:nvPr/>
        </p:nvSpPr>
        <p:spPr>
          <a:xfrm xmlns:a="http://schemas.openxmlformats.org/drawingml/2006/main">
            <a:off x="685800" y="3200400"/>
            <a:ext cx="33311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 a fair die, P(not 6) = 1 − </a:t>
            </a:r>
          </a:p>
        </p:txBody>
      </p:sp>
      <p:sp>
        <p:nvSpPr>
          <p:cNvPr id="9" name="text-619">
            <a:extLst xmlns:a="http://schemas.openxmlformats.org/drawingml/2006/main">
              <a:ext uri="{FF2B5EF4-FFF2-40B4-BE49-F238E27FC236}">
                <a16:creationId xmlns:a16="http://schemas.microsoft.com/office/drawing/2014/main" id="{39A27752-0C86-467D-BB7C-08293C646FE6}"/>
              </a:ext>
            </a:extLst>
          </p:cNvPr>
          <p:cNvSpPr>
            <a:spLocks xmlns:a="http://schemas.openxmlformats.org/drawingml/2006/main" noGrp="1"/>
          </p:cNvSpPr>
          <p:nvPr/>
        </p:nvSpPr>
        <p:spPr>
          <a:xfrm xmlns:a="http://schemas.openxmlformats.org/drawingml/2006/main">
            <a:off x="3969353"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620">
            <a:extLst xmlns:a="http://schemas.openxmlformats.org/drawingml/2006/main">
              <a:ext uri="{FF2B5EF4-FFF2-40B4-BE49-F238E27FC236}">
                <a16:creationId xmlns:a16="http://schemas.microsoft.com/office/drawing/2014/main" id="{57DB38AD-241C-4696-86E0-35538BC9B863}"/>
              </a:ext>
            </a:extLst>
          </p:cNvPr>
          <p:cNvSpPr>
            <a:spLocks xmlns:a="http://schemas.openxmlformats.org/drawingml/2006/main" noGrp="1"/>
          </p:cNvSpPr>
          <p:nvPr/>
        </p:nvSpPr>
        <p:spPr>
          <a:xfrm xmlns:a="http://schemas.openxmlformats.org/drawingml/2006/main">
            <a:off x="3969353"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1" name="fraction-bar-621">
            <a:extLst xmlns:a="http://schemas.openxmlformats.org/drawingml/2006/main">
              <a:ext uri="{FF2B5EF4-FFF2-40B4-BE49-F238E27FC236}">
                <a16:creationId xmlns:a16="http://schemas.microsoft.com/office/drawing/2014/main" id="{B932DF1A-0D02-4A22-AD9E-2923961EDBE7}"/>
              </a:ext>
            </a:extLst>
          </p:cNvPr>
          <p:cNvSpPr>
            <a:spLocks xmlns:a="http://schemas.openxmlformats.org/drawingml/2006/main" noGrp="1"/>
          </p:cNvSpPr>
          <p:nvPr/>
        </p:nvSpPr>
        <p:spPr>
          <a:xfrm xmlns:a="http://schemas.openxmlformats.org/drawingml/2006/main">
            <a:off x="3988403"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622">
            <a:extLst xmlns:a="http://schemas.openxmlformats.org/drawingml/2006/main">
              <a:ext uri="{FF2B5EF4-FFF2-40B4-BE49-F238E27FC236}">
                <a16:creationId xmlns:a16="http://schemas.microsoft.com/office/drawing/2014/main" id="{B2F65A71-2D18-4A0D-826F-B8EB766A7320}"/>
              </a:ext>
            </a:extLst>
          </p:cNvPr>
          <p:cNvSpPr>
            <a:spLocks xmlns:a="http://schemas.openxmlformats.org/drawingml/2006/main" noGrp="1"/>
          </p:cNvSpPr>
          <p:nvPr/>
        </p:nvSpPr>
        <p:spPr>
          <a:xfrm xmlns:a="http://schemas.openxmlformats.org/drawingml/2006/main">
            <a:off x="4219003"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623">
            <a:extLst xmlns:a="http://schemas.openxmlformats.org/drawingml/2006/main">
              <a:ext uri="{FF2B5EF4-FFF2-40B4-BE49-F238E27FC236}">
                <a16:creationId xmlns:a16="http://schemas.microsoft.com/office/drawing/2014/main" id="{41F29460-9C67-45A6-9754-9BA906D33B4F}"/>
              </a:ext>
            </a:extLst>
          </p:cNvPr>
          <p:cNvSpPr>
            <a:spLocks xmlns:a="http://schemas.openxmlformats.org/drawingml/2006/main" noGrp="1"/>
          </p:cNvSpPr>
          <p:nvPr/>
        </p:nvSpPr>
        <p:spPr>
          <a:xfrm xmlns:a="http://schemas.openxmlformats.org/drawingml/2006/main">
            <a:off x="4555903"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4" name="text-624">
            <a:extLst xmlns:a="http://schemas.openxmlformats.org/drawingml/2006/main">
              <a:ext uri="{FF2B5EF4-FFF2-40B4-BE49-F238E27FC236}">
                <a16:creationId xmlns:a16="http://schemas.microsoft.com/office/drawing/2014/main" id="{4D129670-1450-4FFE-A246-61AC51EEFEF0}"/>
              </a:ext>
            </a:extLst>
          </p:cNvPr>
          <p:cNvSpPr>
            <a:spLocks xmlns:a="http://schemas.openxmlformats.org/drawingml/2006/main" noGrp="1"/>
          </p:cNvSpPr>
          <p:nvPr/>
        </p:nvSpPr>
        <p:spPr>
          <a:xfrm xmlns:a="http://schemas.openxmlformats.org/drawingml/2006/main">
            <a:off x="4555903"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5" name="fraction-bar-625">
            <a:extLst xmlns:a="http://schemas.openxmlformats.org/drawingml/2006/main">
              <a:ext uri="{FF2B5EF4-FFF2-40B4-BE49-F238E27FC236}">
                <a16:creationId xmlns:a16="http://schemas.microsoft.com/office/drawing/2014/main" id="{27AE8723-36FC-4A48-BA83-7DAB992916EC}"/>
              </a:ext>
            </a:extLst>
          </p:cNvPr>
          <p:cNvSpPr>
            <a:spLocks xmlns:a="http://schemas.openxmlformats.org/drawingml/2006/main" noGrp="1"/>
          </p:cNvSpPr>
          <p:nvPr/>
        </p:nvSpPr>
        <p:spPr>
          <a:xfrm xmlns:a="http://schemas.openxmlformats.org/drawingml/2006/main">
            <a:off x="4574953"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626">
            <a:extLst xmlns:a="http://schemas.openxmlformats.org/drawingml/2006/main">
              <a:ext uri="{FF2B5EF4-FFF2-40B4-BE49-F238E27FC236}">
                <a16:creationId xmlns:a16="http://schemas.microsoft.com/office/drawing/2014/main" id="{8ABDAE21-9947-4CB9-B21C-767DD71E2BC5}"/>
              </a:ext>
            </a:extLst>
          </p:cNvPr>
          <p:cNvSpPr>
            <a:spLocks xmlns:a="http://schemas.openxmlformats.org/drawingml/2006/main" noGrp="1"/>
          </p:cNvSpPr>
          <p:nvPr/>
        </p:nvSpPr>
        <p:spPr>
          <a:xfrm xmlns:a="http://schemas.openxmlformats.org/drawingml/2006/main">
            <a:off x="4805553" y="3200400"/>
            <a:ext cx="15160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P(1 or 2) = </a:t>
            </a:r>
          </a:p>
        </p:txBody>
      </p:sp>
      <p:sp>
        <p:nvSpPr>
          <p:cNvPr id="17" name="text-627">
            <a:extLst xmlns:a="http://schemas.openxmlformats.org/drawingml/2006/main">
              <a:ext uri="{FF2B5EF4-FFF2-40B4-BE49-F238E27FC236}">
                <a16:creationId xmlns:a16="http://schemas.microsoft.com/office/drawing/2014/main" id="{C9131342-63D7-4D78-A486-4B4C2C7990DD}"/>
              </a:ext>
            </a:extLst>
          </p:cNvPr>
          <p:cNvSpPr>
            <a:spLocks xmlns:a="http://schemas.openxmlformats.org/drawingml/2006/main" noGrp="1"/>
          </p:cNvSpPr>
          <p:nvPr/>
        </p:nvSpPr>
        <p:spPr>
          <a:xfrm xmlns:a="http://schemas.openxmlformats.org/drawingml/2006/main">
            <a:off x="6274022"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8" name="text-628">
            <a:extLst xmlns:a="http://schemas.openxmlformats.org/drawingml/2006/main">
              <a:ext uri="{FF2B5EF4-FFF2-40B4-BE49-F238E27FC236}">
                <a16:creationId xmlns:a16="http://schemas.microsoft.com/office/drawing/2014/main" id="{77987444-2758-4145-9320-2E18C59C21FE}"/>
              </a:ext>
            </a:extLst>
          </p:cNvPr>
          <p:cNvSpPr>
            <a:spLocks xmlns:a="http://schemas.openxmlformats.org/drawingml/2006/main" noGrp="1"/>
          </p:cNvSpPr>
          <p:nvPr/>
        </p:nvSpPr>
        <p:spPr>
          <a:xfrm xmlns:a="http://schemas.openxmlformats.org/drawingml/2006/main">
            <a:off x="6274022"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9" name="fraction-bar-629">
            <a:extLst xmlns:a="http://schemas.openxmlformats.org/drawingml/2006/main">
              <a:ext uri="{FF2B5EF4-FFF2-40B4-BE49-F238E27FC236}">
                <a16:creationId xmlns:a16="http://schemas.microsoft.com/office/drawing/2014/main" id="{4A7700FB-8FC7-402F-A607-D7BA1F66A1E7}"/>
              </a:ext>
            </a:extLst>
          </p:cNvPr>
          <p:cNvSpPr>
            <a:spLocks xmlns:a="http://schemas.openxmlformats.org/drawingml/2006/main" noGrp="1"/>
          </p:cNvSpPr>
          <p:nvPr/>
        </p:nvSpPr>
        <p:spPr>
          <a:xfrm xmlns:a="http://schemas.openxmlformats.org/drawingml/2006/main">
            <a:off x="6293072"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630">
            <a:extLst xmlns:a="http://schemas.openxmlformats.org/drawingml/2006/main">
              <a:ext uri="{FF2B5EF4-FFF2-40B4-BE49-F238E27FC236}">
                <a16:creationId xmlns:a16="http://schemas.microsoft.com/office/drawing/2014/main" id="{7D109654-30CA-4C3C-AFEB-76727F2BEA63}"/>
              </a:ext>
            </a:extLst>
          </p:cNvPr>
          <p:cNvSpPr>
            <a:spLocks xmlns:a="http://schemas.openxmlformats.org/drawingml/2006/main" noGrp="1"/>
          </p:cNvSpPr>
          <p:nvPr/>
        </p:nvSpPr>
        <p:spPr>
          <a:xfrm xmlns:a="http://schemas.openxmlformats.org/drawingml/2006/main">
            <a:off x="6523672"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1" name="text-631">
            <a:extLst xmlns:a="http://schemas.openxmlformats.org/drawingml/2006/main">
              <a:ext uri="{FF2B5EF4-FFF2-40B4-BE49-F238E27FC236}">
                <a16:creationId xmlns:a16="http://schemas.microsoft.com/office/drawing/2014/main" id="{354A33BD-4DCF-4809-8C6B-76E786E6744C}"/>
              </a:ext>
            </a:extLst>
          </p:cNvPr>
          <p:cNvSpPr>
            <a:spLocks xmlns:a="http://schemas.openxmlformats.org/drawingml/2006/main" noGrp="1"/>
          </p:cNvSpPr>
          <p:nvPr/>
        </p:nvSpPr>
        <p:spPr>
          <a:xfrm xmlns:a="http://schemas.openxmlformats.org/drawingml/2006/main">
            <a:off x="6860572"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2" name="text-632">
            <a:extLst xmlns:a="http://schemas.openxmlformats.org/drawingml/2006/main">
              <a:ext uri="{FF2B5EF4-FFF2-40B4-BE49-F238E27FC236}">
                <a16:creationId xmlns:a16="http://schemas.microsoft.com/office/drawing/2014/main" id="{1571B8C8-A00B-4C2E-9A93-4684A317EE5B}"/>
              </a:ext>
            </a:extLst>
          </p:cNvPr>
          <p:cNvSpPr>
            <a:spLocks xmlns:a="http://schemas.openxmlformats.org/drawingml/2006/main" noGrp="1"/>
          </p:cNvSpPr>
          <p:nvPr/>
        </p:nvSpPr>
        <p:spPr>
          <a:xfrm xmlns:a="http://schemas.openxmlformats.org/drawingml/2006/main">
            <a:off x="6860572"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23" name="fraction-bar-633">
            <a:extLst xmlns:a="http://schemas.openxmlformats.org/drawingml/2006/main">
              <a:ext uri="{FF2B5EF4-FFF2-40B4-BE49-F238E27FC236}">
                <a16:creationId xmlns:a16="http://schemas.microsoft.com/office/drawing/2014/main" id="{BF38B9E3-D768-46D6-B8C8-896ADBD8FE19}"/>
              </a:ext>
            </a:extLst>
          </p:cNvPr>
          <p:cNvSpPr>
            <a:spLocks xmlns:a="http://schemas.openxmlformats.org/drawingml/2006/main" noGrp="1"/>
          </p:cNvSpPr>
          <p:nvPr/>
        </p:nvSpPr>
        <p:spPr>
          <a:xfrm xmlns:a="http://schemas.openxmlformats.org/drawingml/2006/main">
            <a:off x="6879622"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4" name="text-634">
            <a:extLst xmlns:a="http://schemas.openxmlformats.org/drawingml/2006/main">
              <a:ext uri="{FF2B5EF4-FFF2-40B4-BE49-F238E27FC236}">
                <a16:creationId xmlns:a16="http://schemas.microsoft.com/office/drawing/2014/main" id="{BBC0C817-31C0-4762-8990-B2A34915A85F}"/>
              </a:ext>
            </a:extLst>
          </p:cNvPr>
          <p:cNvSpPr>
            <a:spLocks xmlns:a="http://schemas.openxmlformats.org/drawingml/2006/main" noGrp="1"/>
          </p:cNvSpPr>
          <p:nvPr/>
        </p:nvSpPr>
        <p:spPr>
          <a:xfrm xmlns:a="http://schemas.openxmlformats.org/drawingml/2006/main">
            <a:off x="7110222"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5" name="text-635">
            <a:extLst xmlns:a="http://schemas.openxmlformats.org/drawingml/2006/main">
              <a:ext uri="{FF2B5EF4-FFF2-40B4-BE49-F238E27FC236}">
                <a16:creationId xmlns:a16="http://schemas.microsoft.com/office/drawing/2014/main" id="{0DE0001F-3048-469E-B4D4-D561D1383446}"/>
              </a:ext>
            </a:extLst>
          </p:cNvPr>
          <p:cNvSpPr>
            <a:spLocks xmlns:a="http://schemas.openxmlformats.org/drawingml/2006/main" noGrp="1"/>
          </p:cNvSpPr>
          <p:nvPr/>
        </p:nvSpPr>
        <p:spPr>
          <a:xfrm xmlns:a="http://schemas.openxmlformats.org/drawingml/2006/main">
            <a:off x="744712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6" name="text-636">
            <a:extLst xmlns:a="http://schemas.openxmlformats.org/drawingml/2006/main">
              <a:ext uri="{FF2B5EF4-FFF2-40B4-BE49-F238E27FC236}">
                <a16:creationId xmlns:a16="http://schemas.microsoft.com/office/drawing/2014/main" id="{1B2288B7-E332-4960-8363-EC902FB2844E}"/>
              </a:ext>
            </a:extLst>
          </p:cNvPr>
          <p:cNvSpPr>
            <a:spLocks xmlns:a="http://schemas.openxmlformats.org/drawingml/2006/main" noGrp="1"/>
          </p:cNvSpPr>
          <p:nvPr/>
        </p:nvSpPr>
        <p:spPr>
          <a:xfrm xmlns:a="http://schemas.openxmlformats.org/drawingml/2006/main">
            <a:off x="744712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7" name="fraction-bar-637">
            <a:extLst xmlns:a="http://schemas.openxmlformats.org/drawingml/2006/main">
              <a:ext uri="{FF2B5EF4-FFF2-40B4-BE49-F238E27FC236}">
                <a16:creationId xmlns:a16="http://schemas.microsoft.com/office/drawing/2014/main" id="{02C7577D-FBD0-4B1F-B399-D25D972AE99E}"/>
              </a:ext>
            </a:extLst>
          </p:cNvPr>
          <p:cNvSpPr>
            <a:spLocks xmlns:a="http://schemas.openxmlformats.org/drawingml/2006/main" noGrp="1"/>
          </p:cNvSpPr>
          <p:nvPr/>
        </p:nvSpPr>
        <p:spPr>
          <a:xfrm xmlns:a="http://schemas.openxmlformats.org/drawingml/2006/main">
            <a:off x="746617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8" name="text-638">
            <a:extLst xmlns:a="http://schemas.openxmlformats.org/drawingml/2006/main">
              <a:ext uri="{FF2B5EF4-FFF2-40B4-BE49-F238E27FC236}">
                <a16:creationId xmlns:a16="http://schemas.microsoft.com/office/drawing/2014/main" id="{D1D632E0-0706-4E3B-845A-8D3EE4960A7C}"/>
              </a:ext>
            </a:extLst>
          </p:cNvPr>
          <p:cNvSpPr>
            <a:spLocks xmlns:a="http://schemas.openxmlformats.org/drawingml/2006/main" noGrp="1"/>
          </p:cNvSpPr>
          <p:nvPr/>
        </p:nvSpPr>
        <p:spPr>
          <a:xfrm xmlns:a="http://schemas.openxmlformats.org/drawingml/2006/main">
            <a:off x="7696771" y="3200400"/>
            <a:ext cx="33581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For even or greater than 4, </a:t>
            </a:r>
          </a:p>
        </p:txBody>
      </p:sp>
      <p:sp>
        <p:nvSpPr>
          <p:cNvPr id="29" name="text-639">
            <a:extLst xmlns:a="http://schemas.openxmlformats.org/drawingml/2006/main">
              <a:ext uri="{FF2B5EF4-FFF2-40B4-BE49-F238E27FC236}">
                <a16:creationId xmlns:a16="http://schemas.microsoft.com/office/drawing/2014/main" id="{1DF9D77F-00CA-4887-BB25-3BF4CAD6448D}"/>
              </a:ext>
            </a:extLst>
          </p:cNvPr>
          <p:cNvSpPr>
            <a:spLocks xmlns:a="http://schemas.openxmlformats.org/drawingml/2006/main" noGrp="1"/>
          </p:cNvSpPr>
          <p:nvPr/>
        </p:nvSpPr>
        <p:spPr>
          <a:xfrm xmlns:a="http://schemas.openxmlformats.org/drawingml/2006/main">
            <a:off x="685800" y="3771900"/>
            <a:ext cx="53449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favourable outcomes are 2, 4, 5 and 6, giving </a:t>
            </a:r>
          </a:p>
        </p:txBody>
      </p:sp>
      <p:sp>
        <p:nvSpPr>
          <p:cNvPr id="30" name="text-640">
            <a:extLst xmlns:a="http://schemas.openxmlformats.org/drawingml/2006/main">
              <a:ext uri="{FF2B5EF4-FFF2-40B4-BE49-F238E27FC236}">
                <a16:creationId xmlns:a16="http://schemas.microsoft.com/office/drawing/2014/main" id="{94F35945-D486-405D-9B90-812BDF8CEB67}"/>
              </a:ext>
            </a:extLst>
          </p:cNvPr>
          <p:cNvSpPr>
            <a:spLocks xmlns:a="http://schemas.openxmlformats.org/drawingml/2006/main" noGrp="1"/>
          </p:cNvSpPr>
          <p:nvPr/>
        </p:nvSpPr>
        <p:spPr>
          <a:xfrm xmlns:a="http://schemas.openxmlformats.org/drawingml/2006/main">
            <a:off x="5983129"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31" name="text-641">
            <a:extLst xmlns:a="http://schemas.openxmlformats.org/drawingml/2006/main">
              <a:ext uri="{FF2B5EF4-FFF2-40B4-BE49-F238E27FC236}">
                <a16:creationId xmlns:a16="http://schemas.microsoft.com/office/drawing/2014/main" id="{E7023B26-9C98-405E-86BC-ADDB6D1CB8A1}"/>
              </a:ext>
            </a:extLst>
          </p:cNvPr>
          <p:cNvSpPr>
            <a:spLocks xmlns:a="http://schemas.openxmlformats.org/drawingml/2006/main" noGrp="1"/>
          </p:cNvSpPr>
          <p:nvPr/>
        </p:nvSpPr>
        <p:spPr>
          <a:xfrm xmlns:a="http://schemas.openxmlformats.org/drawingml/2006/main">
            <a:off x="5983129"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32" name="fraction-bar-642">
            <a:extLst xmlns:a="http://schemas.openxmlformats.org/drawingml/2006/main">
              <a:ext uri="{FF2B5EF4-FFF2-40B4-BE49-F238E27FC236}">
                <a16:creationId xmlns:a16="http://schemas.microsoft.com/office/drawing/2014/main" id="{2B38DDE6-64C7-4335-8AE1-D7AEB4759AE4}"/>
              </a:ext>
            </a:extLst>
          </p:cNvPr>
          <p:cNvSpPr>
            <a:spLocks xmlns:a="http://schemas.openxmlformats.org/drawingml/2006/main" noGrp="1"/>
          </p:cNvSpPr>
          <p:nvPr/>
        </p:nvSpPr>
        <p:spPr>
          <a:xfrm xmlns:a="http://schemas.openxmlformats.org/drawingml/2006/main">
            <a:off x="6002179"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3" name="text-643">
            <a:extLst xmlns:a="http://schemas.openxmlformats.org/drawingml/2006/main">
              <a:ext uri="{FF2B5EF4-FFF2-40B4-BE49-F238E27FC236}">
                <a16:creationId xmlns:a16="http://schemas.microsoft.com/office/drawing/2014/main" id="{4AE430E7-5EA8-4D18-98CF-A1C6B166D1DE}"/>
              </a:ext>
            </a:extLst>
          </p:cNvPr>
          <p:cNvSpPr>
            <a:spLocks xmlns:a="http://schemas.openxmlformats.org/drawingml/2006/main" noGrp="1"/>
          </p:cNvSpPr>
          <p:nvPr/>
        </p:nvSpPr>
        <p:spPr>
          <a:xfrm xmlns:a="http://schemas.openxmlformats.org/drawingml/2006/main">
            <a:off x="6232779" y="37719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04665290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644">
            <a:extLst xmlns:a="http://schemas.openxmlformats.org/drawingml/2006/main">
              <a:ext uri="{FF2B5EF4-FFF2-40B4-BE49-F238E27FC236}">
                <a16:creationId xmlns:a16="http://schemas.microsoft.com/office/drawing/2014/main" id="{DF2F8032-DD0A-46B5-A1E8-C08303E77D7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645">
            <a:extLst xmlns:a="http://schemas.openxmlformats.org/drawingml/2006/main">
              <a:ext uri="{FF2B5EF4-FFF2-40B4-BE49-F238E27FC236}">
                <a16:creationId xmlns:a16="http://schemas.microsoft.com/office/drawing/2014/main" id="{75F2BFAB-6E83-4137-BBB0-2E18E8DF077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Experimental probability</a:t>
            </a:r>
          </a:p>
        </p:txBody>
      </p:sp>
      <p:sp>
        <p:nvSpPr>
          <p:cNvPr id="3" name="text-646">
            <a:extLst xmlns:a="http://schemas.openxmlformats.org/drawingml/2006/main">
              <a:ext uri="{FF2B5EF4-FFF2-40B4-BE49-F238E27FC236}">
                <a16:creationId xmlns:a16="http://schemas.microsoft.com/office/drawing/2014/main" id="{0D8D63FD-B7C5-4EB1-B609-D020FD2C769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47">
            <a:extLst xmlns:a="http://schemas.openxmlformats.org/drawingml/2006/main">
              <a:ext uri="{FF2B5EF4-FFF2-40B4-BE49-F238E27FC236}">
                <a16:creationId xmlns:a16="http://schemas.microsoft.com/office/drawing/2014/main" id="{829A2F72-7C8C-4570-AFC4-A88AAE1D10F2}"/>
              </a:ext>
            </a:extLst>
          </p:cNvPr>
          <p:cNvSpPr>
            <a:spLocks xmlns:a="http://schemas.openxmlformats.org/drawingml/2006/main" noGrp="1"/>
          </p:cNvSpPr>
          <p:nvPr/>
        </p:nvSpPr>
        <p:spPr>
          <a:xfrm xmlns:a="http://schemas.openxmlformats.org/drawingml/2006/main">
            <a:off x="685800" y="1409700"/>
            <a:ext cx="97618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Relative frequency = observed successes divided by number of trials. It estimates a </a:t>
            </a:r>
          </a:p>
        </p:txBody>
      </p:sp>
      <p:sp>
        <p:nvSpPr>
          <p:cNvPr id="5" name="text-648">
            <a:extLst xmlns:a="http://schemas.openxmlformats.org/drawingml/2006/main">
              <a:ext uri="{FF2B5EF4-FFF2-40B4-BE49-F238E27FC236}">
                <a16:creationId xmlns:a16="http://schemas.microsoft.com/office/drawing/2014/main" id="{A9B9298B-E449-47E1-AA26-025A1562F820}"/>
              </a:ext>
            </a:extLst>
          </p:cNvPr>
          <p:cNvSpPr>
            <a:spLocks xmlns:a="http://schemas.openxmlformats.org/drawingml/2006/main" noGrp="1"/>
          </p:cNvSpPr>
          <p:nvPr/>
        </p:nvSpPr>
        <p:spPr>
          <a:xfrm xmlns:a="http://schemas.openxmlformats.org/drawingml/2006/main">
            <a:off x="685800" y="1752600"/>
            <a:ext cx="106654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probability from data. More trials usually make the estimate more stable, but no fixed result </a:t>
            </a:r>
          </a:p>
        </p:txBody>
      </p:sp>
      <p:sp>
        <p:nvSpPr>
          <p:cNvPr id="6" name="text-649">
            <a:extLst xmlns:a="http://schemas.openxmlformats.org/drawingml/2006/main">
              <a:ext uri="{FF2B5EF4-FFF2-40B4-BE49-F238E27FC236}">
                <a16:creationId xmlns:a16="http://schemas.microsoft.com/office/drawing/2014/main" id="{4A4134E8-D414-475B-AE7F-FE4EC873562B}"/>
              </a:ext>
            </a:extLst>
          </p:cNvPr>
          <p:cNvSpPr>
            <a:spLocks xmlns:a="http://schemas.openxmlformats.org/drawingml/2006/main" noGrp="1"/>
          </p:cNvSpPr>
          <p:nvPr/>
        </p:nvSpPr>
        <p:spPr>
          <a:xfrm xmlns:a="http://schemas.openxmlformats.org/drawingml/2006/main">
            <a:off x="685800" y="2095500"/>
            <a:ext cx="107563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is guaranteed. Expected frequency = probability × number of trials and describes a long run </a:t>
            </a:r>
          </a:p>
        </p:txBody>
      </p:sp>
      <p:sp>
        <p:nvSpPr>
          <p:cNvPr id="7" name="text-650">
            <a:extLst xmlns:a="http://schemas.openxmlformats.org/drawingml/2006/main">
              <a:ext uri="{FF2B5EF4-FFF2-40B4-BE49-F238E27FC236}">
                <a16:creationId xmlns:a16="http://schemas.microsoft.com/office/drawing/2014/main" id="{9EC0C771-0E79-4406-8F36-56F724BB5A04}"/>
              </a:ext>
            </a:extLst>
          </p:cNvPr>
          <p:cNvSpPr>
            <a:spLocks xmlns:a="http://schemas.openxmlformats.org/drawingml/2006/main" noGrp="1"/>
          </p:cNvSpPr>
          <p:nvPr/>
        </p:nvSpPr>
        <p:spPr>
          <a:xfrm xmlns:a="http://schemas.openxmlformats.org/drawingml/2006/main">
            <a:off x="685800" y="2438400"/>
            <a:ext cx="14712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expectation.</a:t>
            </a:r>
          </a:p>
        </p:txBody>
      </p:sp>
      <p:sp>
        <p:nvSpPr>
          <p:cNvPr id="8" name="text-651">
            <a:extLst xmlns:a="http://schemas.openxmlformats.org/drawingml/2006/main">
              <a:ext uri="{FF2B5EF4-FFF2-40B4-BE49-F238E27FC236}">
                <a16:creationId xmlns:a16="http://schemas.microsoft.com/office/drawing/2014/main" id="{AC20637D-7FD1-4B28-A28D-89E640BA5844}"/>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652">
            <a:extLst xmlns:a="http://schemas.openxmlformats.org/drawingml/2006/main">
              <a:ext uri="{FF2B5EF4-FFF2-40B4-BE49-F238E27FC236}">
                <a16:creationId xmlns:a16="http://schemas.microsoft.com/office/drawing/2014/main" id="{BDE920D8-C368-4160-A825-A200D694A795}"/>
              </a:ext>
            </a:extLst>
          </p:cNvPr>
          <p:cNvSpPr>
            <a:spLocks xmlns:a="http://schemas.openxmlformats.org/drawingml/2006/main" noGrp="1"/>
          </p:cNvSpPr>
          <p:nvPr/>
        </p:nvSpPr>
        <p:spPr>
          <a:xfrm xmlns:a="http://schemas.openxmlformats.org/drawingml/2006/main">
            <a:off x="685800" y="3543300"/>
            <a:ext cx="75239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spinner lands on red 46 times in 200 trials. Estimated P(red) = </a:t>
            </a:r>
          </a:p>
        </p:txBody>
      </p:sp>
      <p:sp>
        <p:nvSpPr>
          <p:cNvPr id="10" name="text-653">
            <a:extLst xmlns:a="http://schemas.openxmlformats.org/drawingml/2006/main">
              <a:ext uri="{FF2B5EF4-FFF2-40B4-BE49-F238E27FC236}">
                <a16:creationId xmlns:a16="http://schemas.microsoft.com/office/drawing/2014/main" id="{A5C0BC7C-9264-4BFD-872F-B0225DE09198}"/>
              </a:ext>
            </a:extLst>
          </p:cNvPr>
          <p:cNvSpPr>
            <a:spLocks xmlns:a="http://schemas.openxmlformats.org/drawingml/2006/main" noGrp="1"/>
          </p:cNvSpPr>
          <p:nvPr/>
        </p:nvSpPr>
        <p:spPr>
          <a:xfrm xmlns:a="http://schemas.openxmlformats.org/drawingml/2006/main">
            <a:off x="8162163" y="34004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46</a:t>
            </a:r>
          </a:p>
        </p:txBody>
      </p:sp>
      <p:sp>
        <p:nvSpPr>
          <p:cNvPr id="11" name="text-654">
            <a:extLst xmlns:a="http://schemas.openxmlformats.org/drawingml/2006/main">
              <a:ext uri="{FF2B5EF4-FFF2-40B4-BE49-F238E27FC236}">
                <a16:creationId xmlns:a16="http://schemas.microsoft.com/office/drawing/2014/main" id="{DEE05363-701D-47F1-8E99-257930906BE4}"/>
              </a:ext>
            </a:extLst>
          </p:cNvPr>
          <p:cNvSpPr>
            <a:spLocks xmlns:a="http://schemas.openxmlformats.org/drawingml/2006/main" noGrp="1"/>
          </p:cNvSpPr>
          <p:nvPr/>
        </p:nvSpPr>
        <p:spPr>
          <a:xfrm xmlns:a="http://schemas.openxmlformats.org/drawingml/2006/main">
            <a:off x="8162163" y="36861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200</a:t>
            </a:r>
          </a:p>
        </p:txBody>
      </p:sp>
      <p:sp>
        <p:nvSpPr>
          <p:cNvPr id="12" name="fraction-bar-655">
            <a:extLst xmlns:a="http://schemas.openxmlformats.org/drawingml/2006/main">
              <a:ext uri="{FF2B5EF4-FFF2-40B4-BE49-F238E27FC236}">
                <a16:creationId xmlns:a16="http://schemas.microsoft.com/office/drawing/2014/main" id="{B1E0AC90-63C9-4CA7-A474-2215336A0BC4}"/>
              </a:ext>
            </a:extLst>
          </p:cNvPr>
          <p:cNvSpPr>
            <a:spLocks xmlns:a="http://schemas.openxmlformats.org/drawingml/2006/main" noGrp="1"/>
          </p:cNvSpPr>
          <p:nvPr/>
        </p:nvSpPr>
        <p:spPr>
          <a:xfrm xmlns:a="http://schemas.openxmlformats.org/drawingml/2006/main">
            <a:off x="8181213" y="36671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656">
            <a:extLst xmlns:a="http://schemas.openxmlformats.org/drawingml/2006/main">
              <a:ext uri="{FF2B5EF4-FFF2-40B4-BE49-F238E27FC236}">
                <a16:creationId xmlns:a16="http://schemas.microsoft.com/office/drawing/2014/main" id="{E65C86C1-0F88-4E9E-8AE2-453C56433592}"/>
              </a:ext>
            </a:extLst>
          </p:cNvPr>
          <p:cNvSpPr>
            <a:spLocks xmlns:a="http://schemas.openxmlformats.org/drawingml/2006/main" noGrp="1"/>
          </p:cNvSpPr>
          <p:nvPr/>
        </p:nvSpPr>
        <p:spPr>
          <a:xfrm xmlns:a="http://schemas.openxmlformats.org/drawingml/2006/main">
            <a:off x="8644318" y="3543300"/>
            <a:ext cx="28278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0.23. If this estimate </a:t>
            </a:r>
          </a:p>
        </p:txBody>
      </p:sp>
      <p:sp>
        <p:nvSpPr>
          <p:cNvPr id="14" name="text-657">
            <a:extLst xmlns:a="http://schemas.openxmlformats.org/drawingml/2006/main">
              <a:ext uri="{FF2B5EF4-FFF2-40B4-BE49-F238E27FC236}">
                <a16:creationId xmlns:a16="http://schemas.microsoft.com/office/drawing/2014/main" id="{E88A615D-4BF4-4013-BE8D-3F3D7A21CCF1}"/>
              </a:ext>
            </a:extLst>
          </p:cNvPr>
          <p:cNvSpPr>
            <a:spLocks xmlns:a="http://schemas.openxmlformats.org/drawingml/2006/main" noGrp="1"/>
          </p:cNvSpPr>
          <p:nvPr/>
        </p:nvSpPr>
        <p:spPr>
          <a:xfrm xmlns:a="http://schemas.openxmlformats.org/drawingml/2006/main">
            <a:off x="685800" y="3971925"/>
            <a:ext cx="76641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is used for 500 trials, the expected red count is 0.23 × 500 = 115.</a:t>
            </a:r>
          </a:p>
        </p:txBody>
      </p:sp>
    </p:spTree>
    <p:extLst>
      <p:ext uri="{BB962C8B-B14F-4D97-AF65-F5344CB8AC3E}">
        <p14:creationId xmlns:p14="http://schemas.microsoft.com/office/powerpoint/2010/main" val="12187197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text-658">
            <a:extLst xmlns:a="http://schemas.openxmlformats.org/drawingml/2006/main">
              <a:ext uri="{FF2B5EF4-FFF2-40B4-BE49-F238E27FC236}">
                <a16:creationId xmlns:a16="http://schemas.microsoft.com/office/drawing/2014/main" id="{55FCB014-49D4-473B-B993-880B4426136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659">
            <a:extLst xmlns:a="http://schemas.openxmlformats.org/drawingml/2006/main">
              <a:ext uri="{FF2B5EF4-FFF2-40B4-BE49-F238E27FC236}">
                <a16:creationId xmlns:a16="http://schemas.microsoft.com/office/drawing/2014/main" id="{029A4B4B-EE1B-4904-85FE-7C55AA2CA34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Combined independent events</a:t>
            </a:r>
          </a:p>
        </p:txBody>
      </p:sp>
      <p:sp>
        <p:nvSpPr>
          <p:cNvPr id="3" name="text-660">
            <a:extLst xmlns:a="http://schemas.openxmlformats.org/drawingml/2006/main">
              <a:ext uri="{FF2B5EF4-FFF2-40B4-BE49-F238E27FC236}">
                <a16:creationId xmlns:a16="http://schemas.microsoft.com/office/drawing/2014/main" id="{E8E39580-9A4D-484D-BAF1-010DB07AD1C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61">
            <a:extLst xmlns:a="http://schemas.openxmlformats.org/drawingml/2006/main">
              <a:ext uri="{FF2B5EF4-FFF2-40B4-BE49-F238E27FC236}">
                <a16:creationId xmlns:a16="http://schemas.microsoft.com/office/drawing/2014/main" id="{7985FE7C-0E27-469F-A601-A9085F3B8580}"/>
              </a:ext>
            </a:extLst>
          </p:cNvPr>
          <p:cNvSpPr>
            <a:spLocks xmlns:a="http://schemas.openxmlformats.org/drawingml/2006/main" noGrp="1"/>
          </p:cNvSpPr>
          <p:nvPr/>
        </p:nvSpPr>
        <p:spPr>
          <a:xfrm xmlns:a="http://schemas.openxmlformats.org/drawingml/2006/main">
            <a:off x="685800" y="1409700"/>
            <a:ext cx="105556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Independent events do not change each other’s probabilities. Multiply probabilities along a </a:t>
            </a:r>
          </a:p>
        </p:txBody>
      </p:sp>
      <p:sp>
        <p:nvSpPr>
          <p:cNvPr id="5" name="text-662">
            <a:extLst xmlns:a="http://schemas.openxmlformats.org/drawingml/2006/main">
              <a:ext uri="{FF2B5EF4-FFF2-40B4-BE49-F238E27FC236}">
                <a16:creationId xmlns:a16="http://schemas.microsoft.com/office/drawing/2014/main" id="{34A0522F-6DF3-4B27-948E-0CFCE2625085}"/>
              </a:ext>
            </a:extLst>
          </p:cNvPr>
          <p:cNvSpPr>
            <a:spLocks xmlns:a="http://schemas.openxmlformats.org/drawingml/2006/main" noGrp="1"/>
          </p:cNvSpPr>
          <p:nvPr/>
        </p:nvSpPr>
        <p:spPr>
          <a:xfrm xmlns:a="http://schemas.openxmlformats.org/drawingml/2006/main">
            <a:off x="685800" y="1752600"/>
            <a:ext cx="104194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sequence of independent events. List outcomes systematically using a table or tree when </a:t>
            </a:r>
          </a:p>
        </p:txBody>
      </p:sp>
      <p:sp>
        <p:nvSpPr>
          <p:cNvPr id="6" name="text-663">
            <a:extLst xmlns:a="http://schemas.openxmlformats.org/drawingml/2006/main">
              <a:ext uri="{FF2B5EF4-FFF2-40B4-BE49-F238E27FC236}">
                <a16:creationId xmlns:a16="http://schemas.microsoft.com/office/drawing/2014/main" id="{17AE65DD-0BDA-4624-A6B3-CD25C0CD99CD}"/>
              </a:ext>
            </a:extLst>
          </p:cNvPr>
          <p:cNvSpPr>
            <a:spLocks xmlns:a="http://schemas.openxmlformats.org/drawingml/2006/main" noGrp="1"/>
          </p:cNvSpPr>
          <p:nvPr/>
        </p:nvSpPr>
        <p:spPr>
          <a:xfrm xmlns:a="http://schemas.openxmlformats.org/drawingml/2006/main">
            <a:off x="685800" y="2095500"/>
            <a:ext cx="106838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helpful. For draws with replacement, the bag contents return to the original state before the </a:t>
            </a:r>
          </a:p>
        </p:txBody>
      </p:sp>
      <p:sp>
        <p:nvSpPr>
          <p:cNvPr id="7" name="text-664">
            <a:extLst xmlns:a="http://schemas.openxmlformats.org/drawingml/2006/main">
              <a:ext uri="{FF2B5EF4-FFF2-40B4-BE49-F238E27FC236}">
                <a16:creationId xmlns:a16="http://schemas.microsoft.com/office/drawing/2014/main" id="{E4FD6DB3-4B1A-4101-9980-D0D07DEB4851}"/>
              </a:ext>
            </a:extLst>
          </p:cNvPr>
          <p:cNvSpPr>
            <a:spLocks xmlns:a="http://schemas.openxmlformats.org/drawingml/2006/main" noGrp="1"/>
          </p:cNvSpPr>
          <p:nvPr/>
        </p:nvSpPr>
        <p:spPr>
          <a:xfrm xmlns:a="http://schemas.openxmlformats.org/drawingml/2006/main">
            <a:off x="685800" y="2438400"/>
            <a:ext cx="12445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next draw.</a:t>
            </a:r>
          </a:p>
        </p:txBody>
      </p:sp>
      <p:sp>
        <p:nvSpPr>
          <p:cNvPr id="8" name="text-665">
            <a:extLst xmlns:a="http://schemas.openxmlformats.org/drawingml/2006/main">
              <a:ext uri="{FF2B5EF4-FFF2-40B4-BE49-F238E27FC236}">
                <a16:creationId xmlns:a16="http://schemas.microsoft.com/office/drawing/2014/main" id="{5DF3B76E-7A7B-4B84-8FD1-A1342FA2232C}"/>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666">
            <a:extLst xmlns:a="http://schemas.openxmlformats.org/drawingml/2006/main">
              <a:ext uri="{FF2B5EF4-FFF2-40B4-BE49-F238E27FC236}">
                <a16:creationId xmlns:a16="http://schemas.microsoft.com/office/drawing/2014/main" id="{6DE4B104-EAF5-464B-BC06-32F5F0882A1A}"/>
              </a:ext>
            </a:extLst>
          </p:cNvPr>
          <p:cNvSpPr>
            <a:spLocks xmlns:a="http://schemas.openxmlformats.org/drawingml/2006/main" noGrp="1"/>
          </p:cNvSpPr>
          <p:nvPr/>
        </p:nvSpPr>
        <p:spPr>
          <a:xfrm xmlns:a="http://schemas.openxmlformats.org/drawingml/2006/main">
            <a:off x="685800" y="3543300"/>
            <a:ext cx="98024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fair coin tosses have equally likely outcomes HH, HT, TH and TT. P(two heads) = </a:t>
            </a:r>
          </a:p>
        </p:txBody>
      </p:sp>
      <p:sp>
        <p:nvSpPr>
          <p:cNvPr id="10" name="text-667">
            <a:extLst xmlns:a="http://schemas.openxmlformats.org/drawingml/2006/main">
              <a:ext uri="{FF2B5EF4-FFF2-40B4-BE49-F238E27FC236}">
                <a16:creationId xmlns:a16="http://schemas.microsoft.com/office/drawing/2014/main" id="{0196FC7F-FC96-44ED-B79E-07C1E92D3829}"/>
              </a:ext>
            </a:extLst>
          </p:cNvPr>
          <p:cNvSpPr>
            <a:spLocks xmlns:a="http://schemas.openxmlformats.org/drawingml/2006/main" noGrp="1"/>
          </p:cNvSpPr>
          <p:nvPr/>
        </p:nvSpPr>
        <p:spPr>
          <a:xfrm xmlns:a="http://schemas.openxmlformats.org/drawingml/2006/main">
            <a:off x="10440638"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1" name="text-668">
            <a:extLst xmlns:a="http://schemas.openxmlformats.org/drawingml/2006/main">
              <a:ext uri="{FF2B5EF4-FFF2-40B4-BE49-F238E27FC236}">
                <a16:creationId xmlns:a16="http://schemas.microsoft.com/office/drawing/2014/main" id="{476BE332-EE45-4F4D-BE8F-508DB619FD3A}"/>
              </a:ext>
            </a:extLst>
          </p:cNvPr>
          <p:cNvSpPr>
            <a:spLocks xmlns:a="http://schemas.openxmlformats.org/drawingml/2006/main" noGrp="1"/>
          </p:cNvSpPr>
          <p:nvPr/>
        </p:nvSpPr>
        <p:spPr>
          <a:xfrm xmlns:a="http://schemas.openxmlformats.org/drawingml/2006/main">
            <a:off x="10440638"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2" name="fraction-bar-669">
            <a:extLst xmlns:a="http://schemas.openxmlformats.org/drawingml/2006/main">
              <a:ext uri="{FF2B5EF4-FFF2-40B4-BE49-F238E27FC236}">
                <a16:creationId xmlns:a16="http://schemas.microsoft.com/office/drawing/2014/main" id="{FECC39BB-2E66-4EAD-9C5D-9FDA6D8AD84D}"/>
              </a:ext>
            </a:extLst>
          </p:cNvPr>
          <p:cNvSpPr>
            <a:spLocks xmlns:a="http://schemas.openxmlformats.org/drawingml/2006/main" noGrp="1"/>
          </p:cNvSpPr>
          <p:nvPr/>
        </p:nvSpPr>
        <p:spPr>
          <a:xfrm xmlns:a="http://schemas.openxmlformats.org/drawingml/2006/main">
            <a:off x="10459688"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670">
            <a:extLst xmlns:a="http://schemas.openxmlformats.org/drawingml/2006/main">
              <a:ext uri="{FF2B5EF4-FFF2-40B4-BE49-F238E27FC236}">
                <a16:creationId xmlns:a16="http://schemas.microsoft.com/office/drawing/2014/main" id="{21272D11-AFE3-4D0D-9D18-64A47BAEBA37}"/>
              </a:ext>
            </a:extLst>
          </p:cNvPr>
          <p:cNvSpPr>
            <a:spLocks xmlns:a="http://schemas.openxmlformats.org/drawingml/2006/main" noGrp="1"/>
          </p:cNvSpPr>
          <p:nvPr/>
        </p:nvSpPr>
        <p:spPr>
          <a:xfrm xmlns:a="http://schemas.openxmlformats.org/drawingml/2006/main">
            <a:off x="10690288" y="35433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4" name="text-671">
            <a:extLst xmlns:a="http://schemas.openxmlformats.org/drawingml/2006/main">
              <a:ext uri="{FF2B5EF4-FFF2-40B4-BE49-F238E27FC236}">
                <a16:creationId xmlns:a16="http://schemas.microsoft.com/office/drawing/2014/main" id="{DBFAC288-5F3D-46FE-8CAD-7063DC35DFEF}"/>
              </a:ext>
            </a:extLst>
          </p:cNvPr>
          <p:cNvSpPr>
            <a:spLocks xmlns:a="http://schemas.openxmlformats.org/drawingml/2006/main" noGrp="1"/>
          </p:cNvSpPr>
          <p:nvPr/>
        </p:nvSpPr>
        <p:spPr>
          <a:xfrm xmlns:a="http://schemas.openxmlformats.org/drawingml/2006/main">
            <a:off x="11027188"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5" name="text-672">
            <a:extLst xmlns:a="http://schemas.openxmlformats.org/drawingml/2006/main">
              <a:ext uri="{FF2B5EF4-FFF2-40B4-BE49-F238E27FC236}">
                <a16:creationId xmlns:a16="http://schemas.microsoft.com/office/drawing/2014/main" id="{E0149317-5247-43C7-9062-E50778D7BDCA}"/>
              </a:ext>
            </a:extLst>
          </p:cNvPr>
          <p:cNvSpPr>
            <a:spLocks xmlns:a="http://schemas.openxmlformats.org/drawingml/2006/main" noGrp="1"/>
          </p:cNvSpPr>
          <p:nvPr/>
        </p:nvSpPr>
        <p:spPr>
          <a:xfrm xmlns:a="http://schemas.openxmlformats.org/drawingml/2006/main">
            <a:off x="11027188"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6" name="fraction-bar-673">
            <a:extLst xmlns:a="http://schemas.openxmlformats.org/drawingml/2006/main">
              <a:ext uri="{FF2B5EF4-FFF2-40B4-BE49-F238E27FC236}">
                <a16:creationId xmlns:a16="http://schemas.microsoft.com/office/drawing/2014/main" id="{DD103769-2AB8-4A27-9630-6AA8E6A88F3A}"/>
              </a:ext>
            </a:extLst>
          </p:cNvPr>
          <p:cNvSpPr>
            <a:spLocks xmlns:a="http://schemas.openxmlformats.org/drawingml/2006/main" noGrp="1"/>
          </p:cNvSpPr>
          <p:nvPr/>
        </p:nvSpPr>
        <p:spPr>
          <a:xfrm xmlns:a="http://schemas.openxmlformats.org/drawingml/2006/main">
            <a:off x="11046238"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674">
            <a:extLst xmlns:a="http://schemas.openxmlformats.org/drawingml/2006/main">
              <a:ext uri="{FF2B5EF4-FFF2-40B4-BE49-F238E27FC236}">
                <a16:creationId xmlns:a16="http://schemas.microsoft.com/office/drawing/2014/main" id="{B000413C-EE12-4A8C-B1C9-438717E0FAB4}"/>
              </a:ext>
            </a:extLst>
          </p:cNvPr>
          <p:cNvSpPr>
            <a:spLocks xmlns:a="http://schemas.openxmlformats.org/drawingml/2006/main" noGrp="1"/>
          </p:cNvSpPr>
          <p:nvPr/>
        </p:nvSpPr>
        <p:spPr>
          <a:xfrm xmlns:a="http://schemas.openxmlformats.org/drawingml/2006/main">
            <a:off x="11276838" y="35433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18" name="text-675">
            <a:extLst xmlns:a="http://schemas.openxmlformats.org/drawingml/2006/main">
              <a:ext uri="{FF2B5EF4-FFF2-40B4-BE49-F238E27FC236}">
                <a16:creationId xmlns:a16="http://schemas.microsoft.com/office/drawing/2014/main" id="{0C8DABE8-B9A7-4048-ACBD-6A4D0A9E454E}"/>
              </a:ext>
            </a:extLst>
          </p:cNvPr>
          <p:cNvSpPr>
            <a:spLocks xmlns:a="http://schemas.openxmlformats.org/drawingml/2006/main" noGrp="1"/>
          </p:cNvSpPr>
          <p:nvPr/>
        </p:nvSpPr>
        <p:spPr>
          <a:xfrm xmlns:a="http://schemas.openxmlformats.org/drawingml/2006/main">
            <a:off x="685800" y="4114800"/>
            <a:ext cx="3118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19" name="text-676">
            <a:extLst xmlns:a="http://schemas.openxmlformats.org/drawingml/2006/main">
              <a:ext uri="{FF2B5EF4-FFF2-40B4-BE49-F238E27FC236}">
                <a16:creationId xmlns:a16="http://schemas.microsoft.com/office/drawing/2014/main" id="{6B7B667E-DB59-48D5-8B00-A3F18400FE38}"/>
              </a:ext>
            </a:extLst>
          </p:cNvPr>
          <p:cNvSpPr>
            <a:spLocks xmlns:a="http://schemas.openxmlformats.org/drawingml/2006/main" noGrp="1"/>
          </p:cNvSpPr>
          <p:nvPr/>
        </p:nvSpPr>
        <p:spPr>
          <a:xfrm xmlns:a="http://schemas.openxmlformats.org/drawingml/2006/main">
            <a:off x="950023" y="39719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0" name="text-677">
            <a:extLst xmlns:a="http://schemas.openxmlformats.org/drawingml/2006/main">
              <a:ext uri="{FF2B5EF4-FFF2-40B4-BE49-F238E27FC236}">
                <a16:creationId xmlns:a16="http://schemas.microsoft.com/office/drawing/2014/main" id="{B9C4EF07-7CF1-4867-98F9-F6CFE646D83B}"/>
              </a:ext>
            </a:extLst>
          </p:cNvPr>
          <p:cNvSpPr>
            <a:spLocks xmlns:a="http://schemas.openxmlformats.org/drawingml/2006/main" noGrp="1"/>
          </p:cNvSpPr>
          <p:nvPr/>
        </p:nvSpPr>
        <p:spPr>
          <a:xfrm xmlns:a="http://schemas.openxmlformats.org/drawingml/2006/main">
            <a:off x="950023" y="42576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21" name="fraction-bar-678">
            <a:extLst xmlns:a="http://schemas.openxmlformats.org/drawingml/2006/main">
              <a:ext uri="{FF2B5EF4-FFF2-40B4-BE49-F238E27FC236}">
                <a16:creationId xmlns:a16="http://schemas.microsoft.com/office/drawing/2014/main" id="{040FF118-DC6C-4633-9A01-D156C89CCBE0}"/>
              </a:ext>
            </a:extLst>
          </p:cNvPr>
          <p:cNvSpPr>
            <a:spLocks xmlns:a="http://schemas.openxmlformats.org/drawingml/2006/main" noGrp="1"/>
          </p:cNvSpPr>
          <p:nvPr/>
        </p:nvSpPr>
        <p:spPr>
          <a:xfrm xmlns:a="http://schemas.openxmlformats.org/drawingml/2006/main">
            <a:off x="969073" y="42386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2" name="text-679">
            <a:extLst xmlns:a="http://schemas.openxmlformats.org/drawingml/2006/main">
              <a:ext uri="{FF2B5EF4-FFF2-40B4-BE49-F238E27FC236}">
                <a16:creationId xmlns:a16="http://schemas.microsoft.com/office/drawing/2014/main" id="{77406D49-6A7B-47A5-A26F-C2E47FDA1CB6}"/>
              </a:ext>
            </a:extLst>
          </p:cNvPr>
          <p:cNvSpPr>
            <a:spLocks xmlns:a="http://schemas.openxmlformats.org/drawingml/2006/main" noGrp="1"/>
          </p:cNvSpPr>
          <p:nvPr/>
        </p:nvSpPr>
        <p:spPr>
          <a:xfrm xmlns:a="http://schemas.openxmlformats.org/drawingml/2006/main">
            <a:off x="1199674" y="4114800"/>
            <a:ext cx="28136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P(exactly one head) = </a:t>
            </a:r>
          </a:p>
        </p:txBody>
      </p:sp>
      <p:sp>
        <p:nvSpPr>
          <p:cNvPr id="23" name="text-680">
            <a:extLst xmlns:a="http://schemas.openxmlformats.org/drawingml/2006/main">
              <a:ext uri="{FF2B5EF4-FFF2-40B4-BE49-F238E27FC236}">
                <a16:creationId xmlns:a16="http://schemas.microsoft.com/office/drawing/2014/main" id="{1027261B-112D-41D4-B50C-D9A6D1C1A58C}"/>
              </a:ext>
            </a:extLst>
          </p:cNvPr>
          <p:cNvSpPr>
            <a:spLocks xmlns:a="http://schemas.openxmlformats.org/drawingml/2006/main" noGrp="1"/>
          </p:cNvSpPr>
          <p:nvPr/>
        </p:nvSpPr>
        <p:spPr>
          <a:xfrm xmlns:a="http://schemas.openxmlformats.org/drawingml/2006/main">
            <a:off x="3965734" y="39719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4" name="text-681">
            <a:extLst xmlns:a="http://schemas.openxmlformats.org/drawingml/2006/main">
              <a:ext uri="{FF2B5EF4-FFF2-40B4-BE49-F238E27FC236}">
                <a16:creationId xmlns:a16="http://schemas.microsoft.com/office/drawing/2014/main" id="{6E5DF720-1F78-42F1-A7FA-4EA57B34B22D}"/>
              </a:ext>
            </a:extLst>
          </p:cNvPr>
          <p:cNvSpPr>
            <a:spLocks xmlns:a="http://schemas.openxmlformats.org/drawingml/2006/main" noGrp="1"/>
          </p:cNvSpPr>
          <p:nvPr/>
        </p:nvSpPr>
        <p:spPr>
          <a:xfrm xmlns:a="http://schemas.openxmlformats.org/drawingml/2006/main">
            <a:off x="3965734" y="42576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25" name="fraction-bar-682">
            <a:extLst xmlns:a="http://schemas.openxmlformats.org/drawingml/2006/main">
              <a:ext uri="{FF2B5EF4-FFF2-40B4-BE49-F238E27FC236}">
                <a16:creationId xmlns:a16="http://schemas.microsoft.com/office/drawing/2014/main" id="{A55CF92F-5F5B-4A21-A63F-AD827EB7F597}"/>
              </a:ext>
            </a:extLst>
          </p:cNvPr>
          <p:cNvSpPr>
            <a:spLocks xmlns:a="http://schemas.openxmlformats.org/drawingml/2006/main" noGrp="1"/>
          </p:cNvSpPr>
          <p:nvPr/>
        </p:nvSpPr>
        <p:spPr>
          <a:xfrm xmlns:a="http://schemas.openxmlformats.org/drawingml/2006/main">
            <a:off x="3984784" y="42386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6" name="text-683">
            <a:extLst xmlns:a="http://schemas.openxmlformats.org/drawingml/2006/main">
              <a:ext uri="{FF2B5EF4-FFF2-40B4-BE49-F238E27FC236}">
                <a16:creationId xmlns:a16="http://schemas.microsoft.com/office/drawing/2014/main" id="{AA9C9FBC-29B6-401A-A6DA-64D4C335E978}"/>
              </a:ext>
            </a:extLst>
          </p:cNvPr>
          <p:cNvSpPr>
            <a:spLocks xmlns:a="http://schemas.openxmlformats.org/drawingml/2006/main" noGrp="1"/>
          </p:cNvSpPr>
          <p:nvPr/>
        </p:nvSpPr>
        <p:spPr>
          <a:xfrm xmlns:a="http://schemas.openxmlformats.org/drawingml/2006/main">
            <a:off x="4215384" y="41148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7" name="text-684">
            <a:extLst xmlns:a="http://schemas.openxmlformats.org/drawingml/2006/main">
              <a:ext uri="{FF2B5EF4-FFF2-40B4-BE49-F238E27FC236}">
                <a16:creationId xmlns:a16="http://schemas.microsoft.com/office/drawing/2014/main" id="{20179E00-022C-4286-BE20-79348B95D98B}"/>
              </a:ext>
            </a:extLst>
          </p:cNvPr>
          <p:cNvSpPr>
            <a:spLocks xmlns:a="http://schemas.openxmlformats.org/drawingml/2006/main" noGrp="1"/>
          </p:cNvSpPr>
          <p:nvPr/>
        </p:nvSpPr>
        <p:spPr>
          <a:xfrm xmlns:a="http://schemas.openxmlformats.org/drawingml/2006/main">
            <a:off x="4552283" y="39719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8" name="text-685">
            <a:extLst xmlns:a="http://schemas.openxmlformats.org/drawingml/2006/main">
              <a:ext uri="{FF2B5EF4-FFF2-40B4-BE49-F238E27FC236}">
                <a16:creationId xmlns:a16="http://schemas.microsoft.com/office/drawing/2014/main" id="{5908FAEB-A2BA-4812-85A2-3138AACA5010}"/>
              </a:ext>
            </a:extLst>
          </p:cNvPr>
          <p:cNvSpPr>
            <a:spLocks xmlns:a="http://schemas.openxmlformats.org/drawingml/2006/main" noGrp="1"/>
          </p:cNvSpPr>
          <p:nvPr/>
        </p:nvSpPr>
        <p:spPr>
          <a:xfrm xmlns:a="http://schemas.openxmlformats.org/drawingml/2006/main">
            <a:off x="4552283" y="42576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9" name="fraction-bar-686">
            <a:extLst xmlns:a="http://schemas.openxmlformats.org/drawingml/2006/main">
              <a:ext uri="{FF2B5EF4-FFF2-40B4-BE49-F238E27FC236}">
                <a16:creationId xmlns:a16="http://schemas.microsoft.com/office/drawing/2014/main" id="{90B4D368-D19A-41D0-AC82-4C294131391A}"/>
              </a:ext>
            </a:extLst>
          </p:cNvPr>
          <p:cNvSpPr>
            <a:spLocks xmlns:a="http://schemas.openxmlformats.org/drawingml/2006/main" noGrp="1"/>
          </p:cNvSpPr>
          <p:nvPr/>
        </p:nvSpPr>
        <p:spPr>
          <a:xfrm xmlns:a="http://schemas.openxmlformats.org/drawingml/2006/main">
            <a:off x="4571333" y="42386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0" name="text-687">
            <a:extLst xmlns:a="http://schemas.openxmlformats.org/drawingml/2006/main">
              <a:ext uri="{FF2B5EF4-FFF2-40B4-BE49-F238E27FC236}">
                <a16:creationId xmlns:a16="http://schemas.microsoft.com/office/drawing/2014/main" id="{B1C54FFE-5AE6-44F5-ABDD-BAFEB2F0029B}"/>
              </a:ext>
            </a:extLst>
          </p:cNvPr>
          <p:cNvSpPr>
            <a:spLocks xmlns:a="http://schemas.openxmlformats.org/drawingml/2006/main" noGrp="1"/>
          </p:cNvSpPr>
          <p:nvPr/>
        </p:nvSpPr>
        <p:spPr>
          <a:xfrm xmlns:a="http://schemas.openxmlformats.org/drawingml/2006/main">
            <a:off x="4801934" y="41148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04585074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text-688">
            <a:extLst xmlns:a="http://schemas.openxmlformats.org/drawingml/2006/main">
              <a:ext uri="{FF2B5EF4-FFF2-40B4-BE49-F238E27FC236}">
                <a16:creationId xmlns:a16="http://schemas.microsoft.com/office/drawing/2014/main" id="{69493A0A-D0CB-413C-834A-47AB6C5CCC0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689">
            <a:extLst xmlns:a="http://schemas.openxmlformats.org/drawingml/2006/main">
              <a:ext uri="{FF2B5EF4-FFF2-40B4-BE49-F238E27FC236}">
                <a16:creationId xmlns:a16="http://schemas.microsoft.com/office/drawing/2014/main" id="{96464BB2-A558-4AF9-9D69-64733878ECC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Drawing without replacement</a:t>
            </a:r>
          </a:p>
        </p:txBody>
      </p:sp>
      <p:sp>
        <p:nvSpPr>
          <p:cNvPr id="3" name="text-690">
            <a:extLst xmlns:a="http://schemas.openxmlformats.org/drawingml/2006/main">
              <a:ext uri="{FF2B5EF4-FFF2-40B4-BE49-F238E27FC236}">
                <a16:creationId xmlns:a16="http://schemas.microsoft.com/office/drawing/2014/main" id="{05FF298C-4C6F-4D3D-8DC8-1D742EF4EDE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91">
            <a:extLst xmlns:a="http://schemas.openxmlformats.org/drawingml/2006/main">
              <a:ext uri="{FF2B5EF4-FFF2-40B4-BE49-F238E27FC236}">
                <a16:creationId xmlns:a16="http://schemas.microsoft.com/office/drawing/2014/main" id="{F4BE55F6-2298-4D41-86FD-9A9039A4F424}"/>
              </a:ext>
            </a:extLst>
          </p:cNvPr>
          <p:cNvSpPr>
            <a:spLocks xmlns:a="http://schemas.openxmlformats.org/drawingml/2006/main" noGrp="1"/>
          </p:cNvSpPr>
          <p:nvPr/>
        </p:nvSpPr>
        <p:spPr>
          <a:xfrm xmlns:a="http://schemas.openxmlformats.org/drawingml/2006/main">
            <a:off x="685800" y="1409700"/>
            <a:ext cx="104733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Without replacement, the first draw changes the available outcomes, so later probabilities </a:t>
            </a:r>
          </a:p>
        </p:txBody>
      </p:sp>
      <p:sp>
        <p:nvSpPr>
          <p:cNvPr id="5" name="text-692">
            <a:extLst xmlns:a="http://schemas.openxmlformats.org/drawingml/2006/main">
              <a:ext uri="{FF2B5EF4-FFF2-40B4-BE49-F238E27FC236}">
                <a16:creationId xmlns:a16="http://schemas.microsoft.com/office/drawing/2014/main" id="{87B6EF85-BA16-4927-83F1-27AF6DA7295D}"/>
              </a:ext>
            </a:extLst>
          </p:cNvPr>
          <p:cNvSpPr>
            <a:spLocks xmlns:a="http://schemas.openxmlformats.org/drawingml/2006/main" noGrp="1"/>
          </p:cNvSpPr>
          <p:nvPr/>
        </p:nvSpPr>
        <p:spPr>
          <a:xfrm xmlns:a="http://schemas.openxmlformats.org/drawingml/2006/main">
            <a:off x="685800" y="1752600"/>
            <a:ext cx="108278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must change. Multiply along each relevant branch and add probabilities of different exclusive </a:t>
            </a:r>
          </a:p>
        </p:txBody>
      </p:sp>
      <p:sp>
        <p:nvSpPr>
          <p:cNvPr id="6" name="text-693">
            <a:extLst xmlns:a="http://schemas.openxmlformats.org/drawingml/2006/main">
              <a:ext uri="{FF2B5EF4-FFF2-40B4-BE49-F238E27FC236}">
                <a16:creationId xmlns:a16="http://schemas.microsoft.com/office/drawing/2014/main" id="{135B2E6A-16A2-4DE5-857F-3E6FC700D4D2}"/>
              </a:ext>
            </a:extLst>
          </p:cNvPr>
          <p:cNvSpPr>
            <a:spLocks xmlns:a="http://schemas.openxmlformats.org/drawingml/2006/main" noGrp="1"/>
          </p:cNvSpPr>
          <p:nvPr/>
        </p:nvSpPr>
        <p:spPr>
          <a:xfrm xmlns:a="http://schemas.openxmlformats.org/drawingml/2006/main">
            <a:off x="685800" y="2095500"/>
            <a:ext cx="59060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routes. State assumptions about random selection.</a:t>
            </a:r>
          </a:p>
        </p:txBody>
      </p:sp>
      <p:sp>
        <p:nvSpPr>
          <p:cNvPr id="7" name="text-694">
            <a:extLst xmlns:a="http://schemas.openxmlformats.org/drawingml/2006/main">
              <a:ext uri="{FF2B5EF4-FFF2-40B4-BE49-F238E27FC236}">
                <a16:creationId xmlns:a16="http://schemas.microsoft.com/office/drawing/2014/main" id="{AE075BBF-CDAB-419F-8959-C04240F98AD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95">
            <a:extLst xmlns:a="http://schemas.openxmlformats.org/drawingml/2006/main">
              <a:ext uri="{FF2B5EF4-FFF2-40B4-BE49-F238E27FC236}">
                <a16:creationId xmlns:a16="http://schemas.microsoft.com/office/drawing/2014/main" id="{9E0F2D2F-1000-4F84-BA55-8E325930F8F8}"/>
              </a:ext>
            </a:extLst>
          </p:cNvPr>
          <p:cNvSpPr>
            <a:spLocks xmlns:a="http://schemas.openxmlformats.org/drawingml/2006/main" noGrp="1"/>
          </p:cNvSpPr>
          <p:nvPr/>
        </p:nvSpPr>
        <p:spPr>
          <a:xfrm xmlns:a="http://schemas.openxmlformats.org/drawingml/2006/main">
            <a:off x="685800" y="3200400"/>
            <a:ext cx="89880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bag contains 3 red and 2 blue counters. Without replacement, P(two red) = </a:t>
            </a:r>
          </a:p>
        </p:txBody>
      </p:sp>
      <p:sp>
        <p:nvSpPr>
          <p:cNvPr id="9" name="text-696">
            <a:extLst xmlns:a="http://schemas.openxmlformats.org/drawingml/2006/main">
              <a:ext uri="{FF2B5EF4-FFF2-40B4-BE49-F238E27FC236}">
                <a16:creationId xmlns:a16="http://schemas.microsoft.com/office/drawing/2014/main" id="{5E1EEEA1-80BD-4AF2-910E-8B7F2A1963F1}"/>
              </a:ext>
            </a:extLst>
          </p:cNvPr>
          <p:cNvSpPr>
            <a:spLocks xmlns:a="http://schemas.openxmlformats.org/drawingml/2006/main" noGrp="1"/>
          </p:cNvSpPr>
          <p:nvPr/>
        </p:nvSpPr>
        <p:spPr>
          <a:xfrm xmlns:a="http://schemas.openxmlformats.org/drawingml/2006/main">
            <a:off x="962625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0" name="text-697">
            <a:extLst xmlns:a="http://schemas.openxmlformats.org/drawingml/2006/main">
              <a:ext uri="{FF2B5EF4-FFF2-40B4-BE49-F238E27FC236}">
                <a16:creationId xmlns:a16="http://schemas.microsoft.com/office/drawing/2014/main" id="{73FF724E-3538-4E76-917D-75D0A5917205}"/>
              </a:ext>
            </a:extLst>
          </p:cNvPr>
          <p:cNvSpPr>
            <a:spLocks xmlns:a="http://schemas.openxmlformats.org/drawingml/2006/main" noGrp="1"/>
          </p:cNvSpPr>
          <p:nvPr/>
        </p:nvSpPr>
        <p:spPr>
          <a:xfrm xmlns:a="http://schemas.openxmlformats.org/drawingml/2006/main">
            <a:off x="962625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1" name="fraction-bar-698">
            <a:extLst xmlns:a="http://schemas.openxmlformats.org/drawingml/2006/main">
              <a:ext uri="{FF2B5EF4-FFF2-40B4-BE49-F238E27FC236}">
                <a16:creationId xmlns:a16="http://schemas.microsoft.com/office/drawing/2014/main" id="{195F3358-D32D-418A-8C85-4DC53742A93E}"/>
              </a:ext>
            </a:extLst>
          </p:cNvPr>
          <p:cNvSpPr>
            <a:spLocks xmlns:a="http://schemas.openxmlformats.org/drawingml/2006/main" noGrp="1"/>
          </p:cNvSpPr>
          <p:nvPr/>
        </p:nvSpPr>
        <p:spPr>
          <a:xfrm xmlns:a="http://schemas.openxmlformats.org/drawingml/2006/main">
            <a:off x="964530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699">
            <a:extLst xmlns:a="http://schemas.openxmlformats.org/drawingml/2006/main">
              <a:ext uri="{FF2B5EF4-FFF2-40B4-BE49-F238E27FC236}">
                <a16:creationId xmlns:a16="http://schemas.microsoft.com/office/drawing/2014/main" id="{B84C1881-77A5-4717-9269-429419CFAAD6}"/>
              </a:ext>
            </a:extLst>
          </p:cNvPr>
          <p:cNvSpPr>
            <a:spLocks xmlns:a="http://schemas.openxmlformats.org/drawingml/2006/main" noGrp="1"/>
          </p:cNvSpPr>
          <p:nvPr/>
        </p:nvSpPr>
        <p:spPr>
          <a:xfrm xmlns:a="http://schemas.openxmlformats.org/drawingml/2006/main">
            <a:off x="9875901"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700">
            <a:extLst xmlns:a="http://schemas.openxmlformats.org/drawingml/2006/main">
              <a:ext uri="{FF2B5EF4-FFF2-40B4-BE49-F238E27FC236}">
                <a16:creationId xmlns:a16="http://schemas.microsoft.com/office/drawing/2014/main" id="{FE35196C-B394-469C-B3CA-E8D85BE7205A}"/>
              </a:ext>
            </a:extLst>
          </p:cNvPr>
          <p:cNvSpPr>
            <a:spLocks xmlns:a="http://schemas.openxmlformats.org/drawingml/2006/main" noGrp="1"/>
          </p:cNvSpPr>
          <p:nvPr/>
        </p:nvSpPr>
        <p:spPr>
          <a:xfrm xmlns:a="http://schemas.openxmlformats.org/drawingml/2006/main">
            <a:off x="1021280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4" name="text-701">
            <a:extLst xmlns:a="http://schemas.openxmlformats.org/drawingml/2006/main">
              <a:ext uri="{FF2B5EF4-FFF2-40B4-BE49-F238E27FC236}">
                <a16:creationId xmlns:a16="http://schemas.microsoft.com/office/drawing/2014/main" id="{B925C937-96F2-4AA0-964E-5C0CBE7A0086}"/>
              </a:ext>
            </a:extLst>
          </p:cNvPr>
          <p:cNvSpPr>
            <a:spLocks xmlns:a="http://schemas.openxmlformats.org/drawingml/2006/main" noGrp="1"/>
          </p:cNvSpPr>
          <p:nvPr/>
        </p:nvSpPr>
        <p:spPr>
          <a:xfrm xmlns:a="http://schemas.openxmlformats.org/drawingml/2006/main">
            <a:off x="1021280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5" name="fraction-bar-702">
            <a:extLst xmlns:a="http://schemas.openxmlformats.org/drawingml/2006/main">
              <a:ext uri="{FF2B5EF4-FFF2-40B4-BE49-F238E27FC236}">
                <a16:creationId xmlns:a16="http://schemas.microsoft.com/office/drawing/2014/main" id="{6D73BA68-A967-4224-9309-3BF88BE94209}"/>
              </a:ext>
            </a:extLst>
          </p:cNvPr>
          <p:cNvSpPr>
            <a:spLocks xmlns:a="http://schemas.openxmlformats.org/drawingml/2006/main" noGrp="1"/>
          </p:cNvSpPr>
          <p:nvPr/>
        </p:nvSpPr>
        <p:spPr>
          <a:xfrm xmlns:a="http://schemas.openxmlformats.org/drawingml/2006/main">
            <a:off x="1023185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703">
            <a:extLst xmlns:a="http://schemas.openxmlformats.org/drawingml/2006/main">
              <a:ext uri="{FF2B5EF4-FFF2-40B4-BE49-F238E27FC236}">
                <a16:creationId xmlns:a16="http://schemas.microsoft.com/office/drawing/2014/main" id="{921067ED-88C4-4B3B-AEF7-2FB5530245DC}"/>
              </a:ext>
            </a:extLst>
          </p:cNvPr>
          <p:cNvSpPr>
            <a:spLocks xmlns:a="http://schemas.openxmlformats.org/drawingml/2006/main" noGrp="1"/>
          </p:cNvSpPr>
          <p:nvPr/>
        </p:nvSpPr>
        <p:spPr>
          <a:xfrm xmlns:a="http://schemas.openxmlformats.org/drawingml/2006/main">
            <a:off x="10462450"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7" name="text-704">
            <a:extLst xmlns:a="http://schemas.openxmlformats.org/drawingml/2006/main">
              <a:ext uri="{FF2B5EF4-FFF2-40B4-BE49-F238E27FC236}">
                <a16:creationId xmlns:a16="http://schemas.microsoft.com/office/drawing/2014/main" id="{D3C34E32-62B3-4DDA-A4EF-B4535E4737FA}"/>
              </a:ext>
            </a:extLst>
          </p:cNvPr>
          <p:cNvSpPr>
            <a:spLocks xmlns:a="http://schemas.openxmlformats.org/drawingml/2006/main" noGrp="1"/>
          </p:cNvSpPr>
          <p:nvPr/>
        </p:nvSpPr>
        <p:spPr>
          <a:xfrm xmlns:a="http://schemas.openxmlformats.org/drawingml/2006/main">
            <a:off x="10799350"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text-705">
            <a:extLst xmlns:a="http://schemas.openxmlformats.org/drawingml/2006/main">
              <a:ext uri="{FF2B5EF4-FFF2-40B4-BE49-F238E27FC236}">
                <a16:creationId xmlns:a16="http://schemas.microsoft.com/office/drawing/2014/main" id="{908C7ACD-D2C2-4FA8-8960-CA51A9437823}"/>
              </a:ext>
            </a:extLst>
          </p:cNvPr>
          <p:cNvSpPr>
            <a:spLocks xmlns:a="http://schemas.openxmlformats.org/drawingml/2006/main" noGrp="1"/>
          </p:cNvSpPr>
          <p:nvPr/>
        </p:nvSpPr>
        <p:spPr>
          <a:xfrm xmlns:a="http://schemas.openxmlformats.org/drawingml/2006/main">
            <a:off x="10799350"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a:t>
            </a:r>
          </a:p>
        </p:txBody>
      </p:sp>
      <p:sp>
        <p:nvSpPr>
          <p:cNvPr id="19" name="fraction-bar-706">
            <a:extLst xmlns:a="http://schemas.openxmlformats.org/drawingml/2006/main">
              <a:ext uri="{FF2B5EF4-FFF2-40B4-BE49-F238E27FC236}">
                <a16:creationId xmlns:a16="http://schemas.microsoft.com/office/drawing/2014/main" id="{769B8B1C-F5EF-4989-86B0-F4C2E2DA828F}"/>
              </a:ext>
            </a:extLst>
          </p:cNvPr>
          <p:cNvSpPr>
            <a:spLocks xmlns:a="http://schemas.openxmlformats.org/drawingml/2006/main" noGrp="1"/>
          </p:cNvSpPr>
          <p:nvPr/>
        </p:nvSpPr>
        <p:spPr>
          <a:xfrm xmlns:a="http://schemas.openxmlformats.org/drawingml/2006/main">
            <a:off x="10818400"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707">
            <a:extLst xmlns:a="http://schemas.openxmlformats.org/drawingml/2006/main">
              <a:ext uri="{FF2B5EF4-FFF2-40B4-BE49-F238E27FC236}">
                <a16:creationId xmlns:a16="http://schemas.microsoft.com/office/drawing/2014/main" id="{7E01D8AC-EE4D-443C-A32A-8CEC8B95F025}"/>
              </a:ext>
            </a:extLst>
          </p:cNvPr>
          <p:cNvSpPr>
            <a:spLocks xmlns:a="http://schemas.openxmlformats.org/drawingml/2006/main" noGrp="1"/>
          </p:cNvSpPr>
          <p:nvPr/>
        </p:nvSpPr>
        <p:spPr>
          <a:xfrm xmlns:a="http://schemas.openxmlformats.org/drawingml/2006/main">
            <a:off x="11165300" y="3200400"/>
            <a:ext cx="1929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21" name="text-708">
            <a:extLst xmlns:a="http://schemas.openxmlformats.org/drawingml/2006/main">
              <a:ext uri="{FF2B5EF4-FFF2-40B4-BE49-F238E27FC236}">
                <a16:creationId xmlns:a16="http://schemas.microsoft.com/office/drawing/2014/main" id="{5A6C5540-278D-45A6-8D13-BFFFAFC4054F}"/>
              </a:ext>
            </a:extLst>
          </p:cNvPr>
          <p:cNvSpPr>
            <a:spLocks xmlns:a="http://schemas.openxmlformats.org/drawingml/2006/main" noGrp="1"/>
          </p:cNvSpPr>
          <p:nvPr/>
        </p:nvSpPr>
        <p:spPr>
          <a:xfrm xmlns:a="http://schemas.openxmlformats.org/drawingml/2006/main">
            <a:off x="685800" y="3771900"/>
            <a:ext cx="34916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 replacement it would be </a:t>
            </a:r>
          </a:p>
        </p:txBody>
      </p:sp>
      <p:sp>
        <p:nvSpPr>
          <p:cNvPr id="22" name="text-709">
            <a:extLst xmlns:a="http://schemas.openxmlformats.org/drawingml/2006/main">
              <a:ext uri="{FF2B5EF4-FFF2-40B4-BE49-F238E27FC236}">
                <a16:creationId xmlns:a16="http://schemas.microsoft.com/office/drawing/2014/main" id="{BB046B92-B832-4B77-AE31-BDA6D04FDF6C}"/>
              </a:ext>
            </a:extLst>
          </p:cNvPr>
          <p:cNvSpPr>
            <a:spLocks xmlns:a="http://schemas.openxmlformats.org/drawingml/2006/main" noGrp="1"/>
          </p:cNvSpPr>
          <p:nvPr/>
        </p:nvSpPr>
        <p:spPr>
          <a:xfrm xmlns:a="http://schemas.openxmlformats.org/drawingml/2006/main">
            <a:off x="4129850"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3" name="text-710">
            <a:extLst xmlns:a="http://schemas.openxmlformats.org/drawingml/2006/main">
              <a:ext uri="{FF2B5EF4-FFF2-40B4-BE49-F238E27FC236}">
                <a16:creationId xmlns:a16="http://schemas.microsoft.com/office/drawing/2014/main" id="{1573A7B4-A2D2-4BB0-9472-D072BBA2903C}"/>
              </a:ext>
            </a:extLst>
          </p:cNvPr>
          <p:cNvSpPr>
            <a:spLocks xmlns:a="http://schemas.openxmlformats.org/drawingml/2006/main" noGrp="1"/>
          </p:cNvSpPr>
          <p:nvPr/>
        </p:nvSpPr>
        <p:spPr>
          <a:xfrm xmlns:a="http://schemas.openxmlformats.org/drawingml/2006/main">
            <a:off x="4129850"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4" name="fraction-bar-711">
            <a:extLst xmlns:a="http://schemas.openxmlformats.org/drawingml/2006/main">
              <a:ext uri="{FF2B5EF4-FFF2-40B4-BE49-F238E27FC236}">
                <a16:creationId xmlns:a16="http://schemas.microsoft.com/office/drawing/2014/main" id="{CBB41441-FEA4-4EF5-A530-11EE86745985}"/>
              </a:ext>
            </a:extLst>
          </p:cNvPr>
          <p:cNvSpPr>
            <a:spLocks xmlns:a="http://schemas.openxmlformats.org/drawingml/2006/main" noGrp="1"/>
          </p:cNvSpPr>
          <p:nvPr/>
        </p:nvSpPr>
        <p:spPr>
          <a:xfrm xmlns:a="http://schemas.openxmlformats.org/drawingml/2006/main">
            <a:off x="4148900"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5" name="text-712">
            <a:extLst xmlns:a="http://schemas.openxmlformats.org/drawingml/2006/main">
              <a:ext uri="{FF2B5EF4-FFF2-40B4-BE49-F238E27FC236}">
                <a16:creationId xmlns:a16="http://schemas.microsoft.com/office/drawing/2014/main" id="{DC1304E6-E59E-45E1-A392-96D33820E3ED}"/>
              </a:ext>
            </a:extLst>
          </p:cNvPr>
          <p:cNvSpPr>
            <a:spLocks xmlns:a="http://schemas.openxmlformats.org/drawingml/2006/main" noGrp="1"/>
          </p:cNvSpPr>
          <p:nvPr/>
        </p:nvSpPr>
        <p:spPr>
          <a:xfrm xmlns:a="http://schemas.openxmlformats.org/drawingml/2006/main">
            <a:off x="4379500" y="37719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6" name="text-713">
            <a:extLst xmlns:a="http://schemas.openxmlformats.org/drawingml/2006/main">
              <a:ext uri="{FF2B5EF4-FFF2-40B4-BE49-F238E27FC236}">
                <a16:creationId xmlns:a16="http://schemas.microsoft.com/office/drawing/2014/main" id="{1905CC09-1365-4D43-AF45-D2221D7171DF}"/>
              </a:ext>
            </a:extLst>
          </p:cNvPr>
          <p:cNvSpPr>
            <a:spLocks xmlns:a="http://schemas.openxmlformats.org/drawingml/2006/main" noGrp="1"/>
          </p:cNvSpPr>
          <p:nvPr/>
        </p:nvSpPr>
        <p:spPr>
          <a:xfrm xmlns:a="http://schemas.openxmlformats.org/drawingml/2006/main">
            <a:off x="4716399"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7" name="text-714">
            <a:extLst xmlns:a="http://schemas.openxmlformats.org/drawingml/2006/main">
              <a:ext uri="{FF2B5EF4-FFF2-40B4-BE49-F238E27FC236}">
                <a16:creationId xmlns:a16="http://schemas.microsoft.com/office/drawing/2014/main" id="{6DB53E79-3C3C-4945-B93F-DF55336C7C26}"/>
              </a:ext>
            </a:extLst>
          </p:cNvPr>
          <p:cNvSpPr>
            <a:spLocks xmlns:a="http://schemas.openxmlformats.org/drawingml/2006/main" noGrp="1"/>
          </p:cNvSpPr>
          <p:nvPr/>
        </p:nvSpPr>
        <p:spPr>
          <a:xfrm xmlns:a="http://schemas.openxmlformats.org/drawingml/2006/main">
            <a:off x="4716399"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8" name="fraction-bar-715">
            <a:extLst xmlns:a="http://schemas.openxmlformats.org/drawingml/2006/main">
              <a:ext uri="{FF2B5EF4-FFF2-40B4-BE49-F238E27FC236}">
                <a16:creationId xmlns:a16="http://schemas.microsoft.com/office/drawing/2014/main" id="{C347A5D7-C284-46C5-B8C5-1893A7F849A7}"/>
              </a:ext>
            </a:extLst>
          </p:cNvPr>
          <p:cNvSpPr>
            <a:spLocks xmlns:a="http://schemas.openxmlformats.org/drawingml/2006/main" noGrp="1"/>
          </p:cNvSpPr>
          <p:nvPr/>
        </p:nvSpPr>
        <p:spPr>
          <a:xfrm xmlns:a="http://schemas.openxmlformats.org/drawingml/2006/main">
            <a:off x="4735449"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9" name="text-716">
            <a:extLst xmlns:a="http://schemas.openxmlformats.org/drawingml/2006/main">
              <a:ext uri="{FF2B5EF4-FFF2-40B4-BE49-F238E27FC236}">
                <a16:creationId xmlns:a16="http://schemas.microsoft.com/office/drawing/2014/main" id="{C04E7C00-C85A-41F1-BE94-C47B16F9FA7D}"/>
              </a:ext>
            </a:extLst>
          </p:cNvPr>
          <p:cNvSpPr>
            <a:spLocks xmlns:a="http://schemas.openxmlformats.org/drawingml/2006/main" noGrp="1"/>
          </p:cNvSpPr>
          <p:nvPr/>
        </p:nvSpPr>
        <p:spPr>
          <a:xfrm xmlns:a="http://schemas.openxmlformats.org/drawingml/2006/main">
            <a:off x="4966049" y="37719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0" name="text-717">
            <a:extLst xmlns:a="http://schemas.openxmlformats.org/drawingml/2006/main">
              <a:ext uri="{FF2B5EF4-FFF2-40B4-BE49-F238E27FC236}">
                <a16:creationId xmlns:a16="http://schemas.microsoft.com/office/drawing/2014/main" id="{04879DB1-BC4C-4058-A1C6-E868B23EA9D3}"/>
              </a:ext>
            </a:extLst>
          </p:cNvPr>
          <p:cNvSpPr>
            <a:spLocks xmlns:a="http://schemas.openxmlformats.org/drawingml/2006/main" noGrp="1"/>
          </p:cNvSpPr>
          <p:nvPr/>
        </p:nvSpPr>
        <p:spPr>
          <a:xfrm xmlns:a="http://schemas.openxmlformats.org/drawingml/2006/main">
            <a:off x="5302949" y="36290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31" name="text-718">
            <a:extLst xmlns:a="http://schemas.openxmlformats.org/drawingml/2006/main">
              <a:ext uri="{FF2B5EF4-FFF2-40B4-BE49-F238E27FC236}">
                <a16:creationId xmlns:a16="http://schemas.microsoft.com/office/drawing/2014/main" id="{E2E76F86-57C9-4620-BD0E-8E323AD7951B}"/>
              </a:ext>
            </a:extLst>
          </p:cNvPr>
          <p:cNvSpPr>
            <a:spLocks xmlns:a="http://schemas.openxmlformats.org/drawingml/2006/main" noGrp="1"/>
          </p:cNvSpPr>
          <p:nvPr/>
        </p:nvSpPr>
        <p:spPr>
          <a:xfrm xmlns:a="http://schemas.openxmlformats.org/drawingml/2006/main">
            <a:off x="5302949" y="39147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25</a:t>
            </a:r>
          </a:p>
        </p:txBody>
      </p:sp>
      <p:sp>
        <p:nvSpPr>
          <p:cNvPr id="32" name="fraction-bar-719">
            <a:extLst xmlns:a="http://schemas.openxmlformats.org/drawingml/2006/main">
              <a:ext uri="{FF2B5EF4-FFF2-40B4-BE49-F238E27FC236}">
                <a16:creationId xmlns:a16="http://schemas.microsoft.com/office/drawing/2014/main" id="{52D3579E-459C-43A3-B33C-828339F973A5}"/>
              </a:ext>
            </a:extLst>
          </p:cNvPr>
          <p:cNvSpPr>
            <a:spLocks xmlns:a="http://schemas.openxmlformats.org/drawingml/2006/main" noGrp="1"/>
          </p:cNvSpPr>
          <p:nvPr/>
        </p:nvSpPr>
        <p:spPr>
          <a:xfrm xmlns:a="http://schemas.openxmlformats.org/drawingml/2006/main">
            <a:off x="5321999" y="38957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3" name="text-720">
            <a:extLst xmlns:a="http://schemas.openxmlformats.org/drawingml/2006/main">
              <a:ext uri="{FF2B5EF4-FFF2-40B4-BE49-F238E27FC236}">
                <a16:creationId xmlns:a16="http://schemas.microsoft.com/office/drawing/2014/main" id="{E9D93E2E-6426-4397-BAA1-C13F39487093}"/>
              </a:ext>
            </a:extLst>
          </p:cNvPr>
          <p:cNvSpPr>
            <a:spLocks xmlns:a="http://schemas.openxmlformats.org/drawingml/2006/main" noGrp="1"/>
          </p:cNvSpPr>
          <p:nvPr/>
        </p:nvSpPr>
        <p:spPr>
          <a:xfrm xmlns:a="http://schemas.openxmlformats.org/drawingml/2006/main">
            <a:off x="5668899" y="37719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56861784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21">
            <a:extLst xmlns:a="http://schemas.openxmlformats.org/drawingml/2006/main">
              <a:ext uri="{FF2B5EF4-FFF2-40B4-BE49-F238E27FC236}">
                <a16:creationId xmlns:a16="http://schemas.microsoft.com/office/drawing/2014/main" id="{2275AF61-3A1D-4B00-85FF-348609AD2FA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722">
            <a:extLst xmlns:a="http://schemas.openxmlformats.org/drawingml/2006/main">
              <a:ext uri="{FF2B5EF4-FFF2-40B4-BE49-F238E27FC236}">
                <a16:creationId xmlns:a16="http://schemas.microsoft.com/office/drawing/2014/main" id="{9DC1AADB-CC46-4153-881C-17546362494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723">
            <a:extLst xmlns:a="http://schemas.openxmlformats.org/drawingml/2006/main">
              <a:ext uri="{FF2B5EF4-FFF2-40B4-BE49-F238E27FC236}">
                <a16:creationId xmlns:a16="http://schemas.microsoft.com/office/drawing/2014/main" id="{E01F1199-6F7E-41CE-A023-CB28AFDE5F1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24">
            <a:extLst xmlns:a="http://schemas.openxmlformats.org/drawingml/2006/main">
              <a:ext uri="{FF2B5EF4-FFF2-40B4-BE49-F238E27FC236}">
                <a16:creationId xmlns:a16="http://schemas.microsoft.com/office/drawing/2014/main" id="{6284622F-122D-45BD-8D55-8B24F3FA89CD}"/>
              </a:ext>
            </a:extLst>
          </p:cNvPr>
          <p:cNvSpPr>
            <a:spLocks xmlns:a="http://schemas.openxmlformats.org/drawingml/2006/main" noGrp="1"/>
          </p:cNvSpPr>
          <p:nvPr/>
        </p:nvSpPr>
        <p:spPr>
          <a:xfrm xmlns:a="http://schemas.openxmlformats.org/drawingml/2006/main">
            <a:off x="685800" y="1409700"/>
            <a:ext cx="44446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Find P(rolling a prime) on a fair die.</a:t>
            </a:r>
          </a:p>
        </p:txBody>
      </p:sp>
      <p:sp>
        <p:nvSpPr>
          <p:cNvPr id="5" name="text-725">
            <a:extLst xmlns:a="http://schemas.openxmlformats.org/drawingml/2006/main">
              <a:ext uri="{FF2B5EF4-FFF2-40B4-BE49-F238E27FC236}">
                <a16:creationId xmlns:a16="http://schemas.microsoft.com/office/drawing/2014/main" id="{F73307D9-13F2-4B99-9C34-397D33D71FF5}"/>
              </a:ext>
            </a:extLst>
          </p:cNvPr>
          <p:cNvSpPr>
            <a:spLocks xmlns:a="http://schemas.openxmlformats.org/drawingml/2006/main" noGrp="1"/>
          </p:cNvSpPr>
          <p:nvPr/>
        </p:nvSpPr>
        <p:spPr>
          <a:xfrm xmlns:a="http://schemas.openxmlformats.org/drawingml/2006/main">
            <a:off x="685800" y="1924050"/>
            <a:ext cx="40770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If P(rain) = 0.35, find P(no rain).</a:t>
            </a:r>
          </a:p>
        </p:txBody>
      </p:sp>
      <p:sp>
        <p:nvSpPr>
          <p:cNvPr id="6" name="text-726">
            <a:extLst xmlns:a="http://schemas.openxmlformats.org/drawingml/2006/main">
              <a:ext uri="{FF2B5EF4-FFF2-40B4-BE49-F238E27FC236}">
                <a16:creationId xmlns:a16="http://schemas.microsoft.com/office/drawing/2014/main" id="{41EE3EA9-B3F5-4354-91F6-9105B3A99208}"/>
              </a:ext>
            </a:extLst>
          </p:cNvPr>
          <p:cNvSpPr>
            <a:spLocks xmlns:a="http://schemas.openxmlformats.org/drawingml/2006/main" noGrp="1"/>
          </p:cNvSpPr>
          <p:nvPr/>
        </p:nvSpPr>
        <p:spPr>
          <a:xfrm xmlns:a="http://schemas.openxmlformats.org/drawingml/2006/main">
            <a:off x="685800" y="2438400"/>
            <a:ext cx="68283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A bag has 4 green and 6 yellow counters. Find P(green).</a:t>
            </a:r>
          </a:p>
        </p:txBody>
      </p:sp>
      <p:sp>
        <p:nvSpPr>
          <p:cNvPr id="7" name="text-727">
            <a:extLst xmlns:a="http://schemas.openxmlformats.org/drawingml/2006/main">
              <a:ext uri="{FF2B5EF4-FFF2-40B4-BE49-F238E27FC236}">
                <a16:creationId xmlns:a16="http://schemas.microsoft.com/office/drawing/2014/main" id="{C0945468-64C1-4C26-B2D1-1F794FD07D65}"/>
              </a:ext>
            </a:extLst>
          </p:cNvPr>
          <p:cNvSpPr>
            <a:spLocks xmlns:a="http://schemas.openxmlformats.org/drawingml/2006/main" noGrp="1"/>
          </p:cNvSpPr>
          <p:nvPr/>
        </p:nvSpPr>
        <p:spPr>
          <a:xfrm xmlns:a="http://schemas.openxmlformats.org/drawingml/2006/main">
            <a:off x="685800" y="2952750"/>
            <a:ext cx="8149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 fair coin is tossed 120 times. Find the expected number of heads.</a:t>
            </a:r>
          </a:p>
        </p:txBody>
      </p:sp>
      <p:sp>
        <p:nvSpPr>
          <p:cNvPr id="8" name="text-728">
            <a:extLst xmlns:a="http://schemas.openxmlformats.org/drawingml/2006/main">
              <a:ext uri="{FF2B5EF4-FFF2-40B4-BE49-F238E27FC236}">
                <a16:creationId xmlns:a16="http://schemas.microsoft.com/office/drawing/2014/main" id="{6085E2D9-CE85-44D6-BC3A-0FE7C73FEEC1}"/>
              </a:ext>
            </a:extLst>
          </p:cNvPr>
          <p:cNvSpPr>
            <a:spLocks xmlns:a="http://schemas.openxmlformats.org/drawingml/2006/main" noGrp="1"/>
          </p:cNvSpPr>
          <p:nvPr/>
        </p:nvSpPr>
        <p:spPr>
          <a:xfrm xmlns:a="http://schemas.openxmlformats.org/drawingml/2006/main">
            <a:off x="685800" y="3467100"/>
            <a:ext cx="100812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Two counters are drawn without replacement from 4 red and 1 blue. Find P(two red).</a:t>
            </a:r>
          </a:p>
        </p:txBody>
      </p:sp>
    </p:spTree>
    <p:extLst>
      <p:ext uri="{BB962C8B-B14F-4D97-AF65-F5344CB8AC3E}">
        <p14:creationId xmlns:p14="http://schemas.microsoft.com/office/powerpoint/2010/main" val="67284644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729">
            <a:extLst xmlns:a="http://schemas.openxmlformats.org/drawingml/2006/main">
              <a:ext uri="{FF2B5EF4-FFF2-40B4-BE49-F238E27FC236}">
                <a16:creationId xmlns:a16="http://schemas.microsoft.com/office/drawing/2014/main" id="{AE92E481-E69A-4EF2-A2C7-27D8D1F27D0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730">
            <a:extLst xmlns:a="http://schemas.openxmlformats.org/drawingml/2006/main">
              <a:ext uri="{FF2B5EF4-FFF2-40B4-BE49-F238E27FC236}">
                <a16:creationId xmlns:a16="http://schemas.microsoft.com/office/drawing/2014/main" id="{2D1F867C-DD71-493B-B1EB-4D73438C086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731">
            <a:extLst xmlns:a="http://schemas.openxmlformats.org/drawingml/2006/main">
              <a:ext uri="{FF2B5EF4-FFF2-40B4-BE49-F238E27FC236}">
                <a16:creationId xmlns:a16="http://schemas.microsoft.com/office/drawing/2014/main" id="{6B0D6748-8453-4E23-989D-949A9E31F85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32">
            <a:extLst xmlns:a="http://schemas.openxmlformats.org/drawingml/2006/main">
              <a:ext uri="{FF2B5EF4-FFF2-40B4-BE49-F238E27FC236}">
                <a16:creationId xmlns:a16="http://schemas.microsoft.com/office/drawing/2014/main" id="{457F3836-01F4-4B84-A679-96FE2F6FC96E}"/>
              </a:ext>
            </a:extLst>
          </p:cNvPr>
          <p:cNvSpPr>
            <a:spLocks xmlns:a="http://schemas.openxmlformats.org/drawingml/2006/main" noGrp="1"/>
          </p:cNvSpPr>
          <p:nvPr/>
        </p:nvSpPr>
        <p:spPr>
          <a:xfrm xmlns:a="http://schemas.openxmlformats.org/drawingml/2006/main">
            <a:off x="685800" y="1409700"/>
            <a:ext cx="101571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Equally likely outcomes are required for simple counting probability. A </a:t>
            </a:r>
          </a:p>
        </p:txBody>
      </p:sp>
      <p:sp>
        <p:nvSpPr>
          <p:cNvPr id="5" name="text-733">
            <a:extLst xmlns:a="http://schemas.openxmlformats.org/drawingml/2006/main">
              <a:ext uri="{FF2B5EF4-FFF2-40B4-BE49-F238E27FC236}">
                <a16:creationId xmlns:a16="http://schemas.microsoft.com/office/drawing/2014/main" id="{5AC557D0-0CA8-4739-B47F-F27CFF96DC2B}"/>
              </a:ext>
            </a:extLst>
          </p:cNvPr>
          <p:cNvSpPr>
            <a:spLocks xmlns:a="http://schemas.openxmlformats.org/drawingml/2006/main" noGrp="1"/>
          </p:cNvSpPr>
          <p:nvPr/>
        </p:nvSpPr>
        <p:spPr>
          <a:xfrm xmlns:a="http://schemas.openxmlformats.org/drawingml/2006/main">
            <a:off x="685800" y="1752600"/>
            <a:ext cx="107200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spinner with unequal sectors does not give every colour the same chance.</a:t>
            </a:r>
          </a:p>
        </p:txBody>
      </p:sp>
    </p:spTree>
    <p:extLst>
      <p:ext uri="{BB962C8B-B14F-4D97-AF65-F5344CB8AC3E}">
        <p14:creationId xmlns:p14="http://schemas.microsoft.com/office/powerpoint/2010/main" val="100208650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1" name="text-734">
            <a:extLst xmlns:a="http://schemas.openxmlformats.org/drawingml/2006/main">
              <a:ext uri="{FF2B5EF4-FFF2-40B4-BE49-F238E27FC236}">
                <a16:creationId xmlns:a16="http://schemas.microsoft.com/office/drawing/2014/main" id="{F79A5FC2-D761-41F0-BC4C-7D1B58CB5E7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735">
            <a:extLst xmlns:a="http://schemas.openxmlformats.org/drawingml/2006/main">
              <a:ext uri="{FF2B5EF4-FFF2-40B4-BE49-F238E27FC236}">
                <a16:creationId xmlns:a16="http://schemas.microsoft.com/office/drawing/2014/main" id="{BBE1857D-D4D6-4B1D-8415-2413996DFD2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736">
            <a:extLst xmlns:a="http://schemas.openxmlformats.org/drawingml/2006/main">
              <a:ext uri="{FF2B5EF4-FFF2-40B4-BE49-F238E27FC236}">
                <a16:creationId xmlns:a16="http://schemas.microsoft.com/office/drawing/2014/main" id="{92E572BC-E392-4327-B58A-0936253417C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37">
            <a:extLst xmlns:a="http://schemas.openxmlformats.org/drawingml/2006/main">
              <a:ext uri="{FF2B5EF4-FFF2-40B4-BE49-F238E27FC236}">
                <a16:creationId xmlns:a16="http://schemas.microsoft.com/office/drawing/2014/main" id="{340B956D-01F8-4648-8A7D-BC0AC8478F2C}"/>
              </a:ext>
            </a:extLst>
          </p:cNvPr>
          <p:cNvSpPr>
            <a:spLocks xmlns:a="http://schemas.openxmlformats.org/drawingml/2006/main" noGrp="1"/>
          </p:cNvSpPr>
          <p:nvPr/>
        </p:nvSpPr>
        <p:spPr>
          <a:xfrm xmlns:a="http://schemas.openxmlformats.org/drawingml/2006/main">
            <a:off x="685800" y="1552575"/>
            <a:ext cx="56235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Prime outcomes are 2, 3 and 5. Probability = </a:t>
            </a:r>
          </a:p>
        </p:txBody>
      </p:sp>
      <p:sp>
        <p:nvSpPr>
          <p:cNvPr id="5" name="text-738">
            <a:extLst xmlns:a="http://schemas.openxmlformats.org/drawingml/2006/main">
              <a:ext uri="{FF2B5EF4-FFF2-40B4-BE49-F238E27FC236}">
                <a16:creationId xmlns:a16="http://schemas.microsoft.com/office/drawing/2014/main" id="{DEFA52E4-D188-47D5-A693-0900B321DBDD}"/>
              </a:ext>
            </a:extLst>
          </p:cNvPr>
          <p:cNvSpPr>
            <a:spLocks xmlns:a="http://schemas.openxmlformats.org/drawingml/2006/main" noGrp="1"/>
          </p:cNvSpPr>
          <p:nvPr/>
        </p:nvSpPr>
        <p:spPr>
          <a:xfrm xmlns:a="http://schemas.openxmlformats.org/drawingml/2006/main">
            <a:off x="6261735" y="14097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6" name="text-739">
            <a:extLst xmlns:a="http://schemas.openxmlformats.org/drawingml/2006/main">
              <a:ext uri="{FF2B5EF4-FFF2-40B4-BE49-F238E27FC236}">
                <a16:creationId xmlns:a16="http://schemas.microsoft.com/office/drawing/2014/main" id="{9A18745E-B51D-4906-836C-B5B0A7077FE4}"/>
              </a:ext>
            </a:extLst>
          </p:cNvPr>
          <p:cNvSpPr>
            <a:spLocks xmlns:a="http://schemas.openxmlformats.org/drawingml/2006/main" noGrp="1"/>
          </p:cNvSpPr>
          <p:nvPr/>
        </p:nvSpPr>
        <p:spPr>
          <a:xfrm xmlns:a="http://schemas.openxmlformats.org/drawingml/2006/main">
            <a:off x="6261735" y="16954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7" name="fraction-bar-740">
            <a:extLst xmlns:a="http://schemas.openxmlformats.org/drawingml/2006/main">
              <a:ext uri="{FF2B5EF4-FFF2-40B4-BE49-F238E27FC236}">
                <a16:creationId xmlns:a16="http://schemas.microsoft.com/office/drawing/2014/main" id="{81CCB079-BD8A-4B32-A787-399309402E5E}"/>
              </a:ext>
            </a:extLst>
          </p:cNvPr>
          <p:cNvSpPr>
            <a:spLocks xmlns:a="http://schemas.openxmlformats.org/drawingml/2006/main" noGrp="1"/>
          </p:cNvSpPr>
          <p:nvPr/>
        </p:nvSpPr>
        <p:spPr>
          <a:xfrm xmlns:a="http://schemas.openxmlformats.org/drawingml/2006/main">
            <a:off x="6280785" y="16764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741">
            <a:extLst xmlns:a="http://schemas.openxmlformats.org/drawingml/2006/main">
              <a:ext uri="{FF2B5EF4-FFF2-40B4-BE49-F238E27FC236}">
                <a16:creationId xmlns:a16="http://schemas.microsoft.com/office/drawing/2014/main" id="{31B4A77F-13B3-4FCF-A424-40181930C541}"/>
              </a:ext>
            </a:extLst>
          </p:cNvPr>
          <p:cNvSpPr>
            <a:spLocks xmlns:a="http://schemas.openxmlformats.org/drawingml/2006/main" noGrp="1"/>
          </p:cNvSpPr>
          <p:nvPr/>
        </p:nvSpPr>
        <p:spPr>
          <a:xfrm xmlns:a="http://schemas.openxmlformats.org/drawingml/2006/main">
            <a:off x="6511385" y="15525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9" name="text-742">
            <a:extLst xmlns:a="http://schemas.openxmlformats.org/drawingml/2006/main">
              <a:ext uri="{FF2B5EF4-FFF2-40B4-BE49-F238E27FC236}">
                <a16:creationId xmlns:a16="http://schemas.microsoft.com/office/drawing/2014/main" id="{D97967C7-9AC6-44C6-AEAD-9C0271F5957A}"/>
              </a:ext>
            </a:extLst>
          </p:cNvPr>
          <p:cNvSpPr>
            <a:spLocks xmlns:a="http://schemas.openxmlformats.org/drawingml/2006/main" noGrp="1"/>
          </p:cNvSpPr>
          <p:nvPr/>
        </p:nvSpPr>
        <p:spPr>
          <a:xfrm xmlns:a="http://schemas.openxmlformats.org/drawingml/2006/main">
            <a:off x="6848284" y="14097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743">
            <a:extLst xmlns:a="http://schemas.openxmlformats.org/drawingml/2006/main">
              <a:ext uri="{FF2B5EF4-FFF2-40B4-BE49-F238E27FC236}">
                <a16:creationId xmlns:a16="http://schemas.microsoft.com/office/drawing/2014/main" id="{3BC43B81-F670-4AAC-AE03-F8AFA45B2E59}"/>
              </a:ext>
            </a:extLst>
          </p:cNvPr>
          <p:cNvSpPr>
            <a:spLocks xmlns:a="http://schemas.openxmlformats.org/drawingml/2006/main" noGrp="1"/>
          </p:cNvSpPr>
          <p:nvPr/>
        </p:nvSpPr>
        <p:spPr>
          <a:xfrm xmlns:a="http://schemas.openxmlformats.org/drawingml/2006/main">
            <a:off x="6848284" y="16954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fraction-bar-744">
            <a:extLst xmlns:a="http://schemas.openxmlformats.org/drawingml/2006/main">
              <a:ext uri="{FF2B5EF4-FFF2-40B4-BE49-F238E27FC236}">
                <a16:creationId xmlns:a16="http://schemas.microsoft.com/office/drawing/2014/main" id="{FAF0CDAF-3BA7-4EEC-9E26-EAD8CBBA8CE9}"/>
              </a:ext>
            </a:extLst>
          </p:cNvPr>
          <p:cNvSpPr>
            <a:spLocks xmlns:a="http://schemas.openxmlformats.org/drawingml/2006/main" noGrp="1"/>
          </p:cNvSpPr>
          <p:nvPr/>
        </p:nvSpPr>
        <p:spPr>
          <a:xfrm xmlns:a="http://schemas.openxmlformats.org/drawingml/2006/main">
            <a:off x="6867334" y="16764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745">
            <a:extLst xmlns:a="http://schemas.openxmlformats.org/drawingml/2006/main">
              <a:ext uri="{FF2B5EF4-FFF2-40B4-BE49-F238E27FC236}">
                <a16:creationId xmlns:a16="http://schemas.microsoft.com/office/drawing/2014/main" id="{D4417D68-35F6-41F8-A433-1BA91B9C4165}"/>
              </a:ext>
            </a:extLst>
          </p:cNvPr>
          <p:cNvSpPr>
            <a:spLocks xmlns:a="http://schemas.openxmlformats.org/drawingml/2006/main" noGrp="1"/>
          </p:cNvSpPr>
          <p:nvPr/>
        </p:nvSpPr>
        <p:spPr>
          <a:xfrm xmlns:a="http://schemas.openxmlformats.org/drawingml/2006/main">
            <a:off x="7097935" y="15525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3" name="text-746">
            <a:extLst xmlns:a="http://schemas.openxmlformats.org/drawingml/2006/main">
              <a:ext uri="{FF2B5EF4-FFF2-40B4-BE49-F238E27FC236}">
                <a16:creationId xmlns:a16="http://schemas.microsoft.com/office/drawing/2014/main" id="{ABC7176D-8FB4-4678-AF07-ADD075B6FAAF}"/>
              </a:ext>
            </a:extLst>
          </p:cNvPr>
          <p:cNvSpPr>
            <a:spLocks xmlns:a="http://schemas.openxmlformats.org/drawingml/2006/main" noGrp="1"/>
          </p:cNvSpPr>
          <p:nvPr/>
        </p:nvSpPr>
        <p:spPr>
          <a:xfrm xmlns:a="http://schemas.openxmlformats.org/drawingml/2006/main">
            <a:off x="685800" y="2152650"/>
            <a:ext cx="23210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1 − 0.35 = 0.65.</a:t>
            </a:r>
          </a:p>
        </p:txBody>
      </p:sp>
      <p:sp>
        <p:nvSpPr>
          <p:cNvPr id="14" name="text-747">
            <a:extLst xmlns:a="http://schemas.openxmlformats.org/drawingml/2006/main">
              <a:ext uri="{FF2B5EF4-FFF2-40B4-BE49-F238E27FC236}">
                <a16:creationId xmlns:a16="http://schemas.microsoft.com/office/drawing/2014/main" id="{A66D67A9-A2BF-4AE0-BE10-63FC5213FC50}"/>
              </a:ext>
            </a:extLst>
          </p:cNvPr>
          <p:cNvSpPr>
            <a:spLocks xmlns:a="http://schemas.openxmlformats.org/drawingml/2006/main" noGrp="1"/>
          </p:cNvSpPr>
          <p:nvPr/>
        </p:nvSpPr>
        <p:spPr>
          <a:xfrm xmlns:a="http://schemas.openxmlformats.org/drawingml/2006/main">
            <a:off x="685800" y="280987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a:t>
            </a:r>
          </a:p>
        </p:txBody>
      </p:sp>
      <p:sp>
        <p:nvSpPr>
          <p:cNvPr id="15" name="text-748">
            <a:extLst xmlns:a="http://schemas.openxmlformats.org/drawingml/2006/main">
              <a:ext uri="{FF2B5EF4-FFF2-40B4-BE49-F238E27FC236}">
                <a16:creationId xmlns:a16="http://schemas.microsoft.com/office/drawing/2014/main" id="{4FBB00B9-01BC-4503-A01F-747081358085}"/>
              </a:ext>
            </a:extLst>
          </p:cNvPr>
          <p:cNvSpPr>
            <a:spLocks xmlns:a="http://schemas.openxmlformats.org/drawingml/2006/main" noGrp="1"/>
          </p:cNvSpPr>
          <p:nvPr/>
        </p:nvSpPr>
        <p:spPr>
          <a:xfrm xmlns:a="http://schemas.openxmlformats.org/drawingml/2006/main">
            <a:off x="1049274" y="26670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6" name="text-749">
            <a:extLst xmlns:a="http://schemas.openxmlformats.org/drawingml/2006/main">
              <a:ext uri="{FF2B5EF4-FFF2-40B4-BE49-F238E27FC236}">
                <a16:creationId xmlns:a16="http://schemas.microsoft.com/office/drawing/2014/main" id="{C761B9BD-4BE4-4E67-B329-D795F17AA64E}"/>
              </a:ext>
            </a:extLst>
          </p:cNvPr>
          <p:cNvSpPr>
            <a:spLocks xmlns:a="http://schemas.openxmlformats.org/drawingml/2006/main" noGrp="1"/>
          </p:cNvSpPr>
          <p:nvPr/>
        </p:nvSpPr>
        <p:spPr>
          <a:xfrm xmlns:a="http://schemas.openxmlformats.org/drawingml/2006/main">
            <a:off x="1049274" y="29527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a:t>
            </a:r>
          </a:p>
        </p:txBody>
      </p:sp>
      <p:sp>
        <p:nvSpPr>
          <p:cNvPr id="17" name="fraction-bar-750">
            <a:extLst xmlns:a="http://schemas.openxmlformats.org/drawingml/2006/main">
              <a:ext uri="{FF2B5EF4-FFF2-40B4-BE49-F238E27FC236}">
                <a16:creationId xmlns:a16="http://schemas.microsoft.com/office/drawing/2014/main" id="{D3241A82-4099-4FF9-B84F-973CD39CB2BC}"/>
              </a:ext>
            </a:extLst>
          </p:cNvPr>
          <p:cNvSpPr>
            <a:spLocks xmlns:a="http://schemas.openxmlformats.org/drawingml/2006/main" noGrp="1"/>
          </p:cNvSpPr>
          <p:nvPr/>
        </p:nvSpPr>
        <p:spPr>
          <a:xfrm xmlns:a="http://schemas.openxmlformats.org/drawingml/2006/main">
            <a:off x="1068324" y="29337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8" name="text-751">
            <a:extLst xmlns:a="http://schemas.openxmlformats.org/drawingml/2006/main">
              <a:ext uri="{FF2B5EF4-FFF2-40B4-BE49-F238E27FC236}">
                <a16:creationId xmlns:a16="http://schemas.microsoft.com/office/drawing/2014/main" id="{4EA2EE2F-2BBA-4FBC-97F3-E2E61DFC3ABA}"/>
              </a:ext>
            </a:extLst>
          </p:cNvPr>
          <p:cNvSpPr>
            <a:spLocks xmlns:a="http://schemas.openxmlformats.org/drawingml/2006/main" noGrp="1"/>
          </p:cNvSpPr>
          <p:nvPr/>
        </p:nvSpPr>
        <p:spPr>
          <a:xfrm xmlns:a="http://schemas.openxmlformats.org/drawingml/2006/main">
            <a:off x="1415224" y="28098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9" name="text-752">
            <a:extLst xmlns:a="http://schemas.openxmlformats.org/drawingml/2006/main">
              <a:ext uri="{FF2B5EF4-FFF2-40B4-BE49-F238E27FC236}">
                <a16:creationId xmlns:a16="http://schemas.microsoft.com/office/drawing/2014/main" id="{416FBA9D-BDF0-4FD8-8390-3E07B4A55F2E}"/>
              </a:ext>
            </a:extLst>
          </p:cNvPr>
          <p:cNvSpPr>
            <a:spLocks xmlns:a="http://schemas.openxmlformats.org/drawingml/2006/main" noGrp="1"/>
          </p:cNvSpPr>
          <p:nvPr/>
        </p:nvSpPr>
        <p:spPr>
          <a:xfrm xmlns:a="http://schemas.openxmlformats.org/drawingml/2006/main">
            <a:off x="1752124" y="26670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0" name="text-753">
            <a:extLst xmlns:a="http://schemas.openxmlformats.org/drawingml/2006/main">
              <a:ext uri="{FF2B5EF4-FFF2-40B4-BE49-F238E27FC236}">
                <a16:creationId xmlns:a16="http://schemas.microsoft.com/office/drawing/2014/main" id="{95DB57AE-6FBD-465B-88BC-0CD5756A438A}"/>
              </a:ext>
            </a:extLst>
          </p:cNvPr>
          <p:cNvSpPr>
            <a:spLocks xmlns:a="http://schemas.openxmlformats.org/drawingml/2006/main" noGrp="1"/>
          </p:cNvSpPr>
          <p:nvPr/>
        </p:nvSpPr>
        <p:spPr>
          <a:xfrm xmlns:a="http://schemas.openxmlformats.org/drawingml/2006/main">
            <a:off x="1752124" y="29527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1" name="fraction-bar-754">
            <a:extLst xmlns:a="http://schemas.openxmlformats.org/drawingml/2006/main">
              <a:ext uri="{FF2B5EF4-FFF2-40B4-BE49-F238E27FC236}">
                <a16:creationId xmlns:a16="http://schemas.microsoft.com/office/drawing/2014/main" id="{7FD90172-70B6-49D8-8AF4-F92BE3F73865}"/>
              </a:ext>
            </a:extLst>
          </p:cNvPr>
          <p:cNvSpPr>
            <a:spLocks xmlns:a="http://schemas.openxmlformats.org/drawingml/2006/main" noGrp="1"/>
          </p:cNvSpPr>
          <p:nvPr/>
        </p:nvSpPr>
        <p:spPr>
          <a:xfrm xmlns:a="http://schemas.openxmlformats.org/drawingml/2006/main">
            <a:off x="1771174" y="29337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2" name="text-755">
            <a:extLst xmlns:a="http://schemas.openxmlformats.org/drawingml/2006/main">
              <a:ext uri="{FF2B5EF4-FFF2-40B4-BE49-F238E27FC236}">
                <a16:creationId xmlns:a16="http://schemas.microsoft.com/office/drawing/2014/main" id="{DFB6E76D-8721-4D1E-90FF-166B84A3A269}"/>
              </a:ext>
            </a:extLst>
          </p:cNvPr>
          <p:cNvSpPr>
            <a:spLocks xmlns:a="http://schemas.openxmlformats.org/drawingml/2006/main" noGrp="1"/>
          </p:cNvSpPr>
          <p:nvPr/>
        </p:nvSpPr>
        <p:spPr>
          <a:xfrm xmlns:a="http://schemas.openxmlformats.org/drawingml/2006/main">
            <a:off x="2001774" y="28098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23" name="text-756">
            <a:extLst xmlns:a="http://schemas.openxmlformats.org/drawingml/2006/main">
              <a:ext uri="{FF2B5EF4-FFF2-40B4-BE49-F238E27FC236}">
                <a16:creationId xmlns:a16="http://schemas.microsoft.com/office/drawing/2014/main" id="{148E938A-3676-48C3-AFEE-90FBBB3AE724}"/>
              </a:ext>
            </a:extLst>
          </p:cNvPr>
          <p:cNvSpPr>
            <a:spLocks xmlns:a="http://schemas.openxmlformats.org/drawingml/2006/main" noGrp="1"/>
          </p:cNvSpPr>
          <p:nvPr/>
        </p:nvSpPr>
        <p:spPr>
          <a:xfrm xmlns:a="http://schemas.openxmlformats.org/drawingml/2006/main">
            <a:off x="685800" y="3552825"/>
            <a:ext cx="11843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120 × </a:t>
            </a:r>
          </a:p>
        </p:txBody>
      </p:sp>
      <p:sp>
        <p:nvSpPr>
          <p:cNvPr id="24" name="text-757">
            <a:extLst xmlns:a="http://schemas.openxmlformats.org/drawingml/2006/main">
              <a:ext uri="{FF2B5EF4-FFF2-40B4-BE49-F238E27FC236}">
                <a16:creationId xmlns:a16="http://schemas.microsoft.com/office/drawing/2014/main" id="{96477AAC-12EC-4F0B-8B99-64AFABFBDCC2}"/>
              </a:ext>
            </a:extLst>
          </p:cNvPr>
          <p:cNvSpPr>
            <a:spLocks xmlns:a="http://schemas.openxmlformats.org/drawingml/2006/main" noGrp="1"/>
          </p:cNvSpPr>
          <p:nvPr/>
        </p:nvSpPr>
        <p:spPr>
          <a:xfrm xmlns:a="http://schemas.openxmlformats.org/drawingml/2006/main">
            <a:off x="1822513" y="34099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5" name="text-758">
            <a:extLst xmlns:a="http://schemas.openxmlformats.org/drawingml/2006/main">
              <a:ext uri="{FF2B5EF4-FFF2-40B4-BE49-F238E27FC236}">
                <a16:creationId xmlns:a16="http://schemas.microsoft.com/office/drawing/2014/main" id="{4BF89A14-90FC-4A26-84D0-C4FCDB822301}"/>
              </a:ext>
            </a:extLst>
          </p:cNvPr>
          <p:cNvSpPr>
            <a:spLocks xmlns:a="http://schemas.openxmlformats.org/drawingml/2006/main" noGrp="1"/>
          </p:cNvSpPr>
          <p:nvPr/>
        </p:nvSpPr>
        <p:spPr>
          <a:xfrm xmlns:a="http://schemas.openxmlformats.org/drawingml/2006/main">
            <a:off x="1822513" y="36957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6" name="fraction-bar-759">
            <a:extLst xmlns:a="http://schemas.openxmlformats.org/drawingml/2006/main">
              <a:ext uri="{FF2B5EF4-FFF2-40B4-BE49-F238E27FC236}">
                <a16:creationId xmlns:a16="http://schemas.microsoft.com/office/drawing/2014/main" id="{0BF8654D-480D-47EC-84C7-30393AF71589}"/>
              </a:ext>
            </a:extLst>
          </p:cNvPr>
          <p:cNvSpPr>
            <a:spLocks xmlns:a="http://schemas.openxmlformats.org/drawingml/2006/main" noGrp="1"/>
          </p:cNvSpPr>
          <p:nvPr/>
        </p:nvSpPr>
        <p:spPr>
          <a:xfrm xmlns:a="http://schemas.openxmlformats.org/drawingml/2006/main">
            <a:off x="1841563" y="36766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7" name="text-760">
            <a:extLst xmlns:a="http://schemas.openxmlformats.org/drawingml/2006/main">
              <a:ext uri="{FF2B5EF4-FFF2-40B4-BE49-F238E27FC236}">
                <a16:creationId xmlns:a16="http://schemas.microsoft.com/office/drawing/2014/main" id="{294BCCED-6942-4FF6-A5F8-DA89B81743DB}"/>
              </a:ext>
            </a:extLst>
          </p:cNvPr>
          <p:cNvSpPr>
            <a:spLocks xmlns:a="http://schemas.openxmlformats.org/drawingml/2006/main" noGrp="1"/>
          </p:cNvSpPr>
          <p:nvPr/>
        </p:nvSpPr>
        <p:spPr>
          <a:xfrm xmlns:a="http://schemas.openxmlformats.org/drawingml/2006/main">
            <a:off x="2072164" y="3552825"/>
            <a:ext cx="42832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60. The actual number may differ.</a:t>
            </a:r>
          </a:p>
        </p:txBody>
      </p:sp>
      <p:sp>
        <p:nvSpPr>
          <p:cNvPr id="28" name="text-761">
            <a:extLst xmlns:a="http://schemas.openxmlformats.org/drawingml/2006/main">
              <a:ext uri="{FF2B5EF4-FFF2-40B4-BE49-F238E27FC236}">
                <a16:creationId xmlns:a16="http://schemas.microsoft.com/office/drawing/2014/main" id="{26C26CEA-F5BF-49F2-A991-1F73F7C7BC2C}"/>
              </a:ext>
            </a:extLst>
          </p:cNvPr>
          <p:cNvSpPr>
            <a:spLocks xmlns:a="http://schemas.openxmlformats.org/drawingml/2006/main" noGrp="1"/>
          </p:cNvSpPr>
          <p:nvPr/>
        </p:nvSpPr>
        <p:spPr>
          <a:xfrm xmlns:a="http://schemas.openxmlformats.org/drawingml/2006/main">
            <a:off x="685800" y="429577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t>
            </a:r>
          </a:p>
        </p:txBody>
      </p:sp>
      <p:sp>
        <p:nvSpPr>
          <p:cNvPr id="29" name="text-762">
            <a:extLst xmlns:a="http://schemas.openxmlformats.org/drawingml/2006/main">
              <a:ext uri="{FF2B5EF4-FFF2-40B4-BE49-F238E27FC236}">
                <a16:creationId xmlns:a16="http://schemas.microsoft.com/office/drawing/2014/main" id="{7CD8F679-8214-4907-B8BD-2DDD1F54F122}"/>
              </a:ext>
            </a:extLst>
          </p:cNvPr>
          <p:cNvSpPr>
            <a:spLocks xmlns:a="http://schemas.openxmlformats.org/drawingml/2006/main" noGrp="1"/>
          </p:cNvSpPr>
          <p:nvPr/>
        </p:nvSpPr>
        <p:spPr>
          <a:xfrm xmlns:a="http://schemas.openxmlformats.org/drawingml/2006/main">
            <a:off x="1049274" y="41529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30" name="text-763">
            <a:extLst xmlns:a="http://schemas.openxmlformats.org/drawingml/2006/main">
              <a:ext uri="{FF2B5EF4-FFF2-40B4-BE49-F238E27FC236}">
                <a16:creationId xmlns:a16="http://schemas.microsoft.com/office/drawing/2014/main" id="{3B658BE2-E0E7-4C44-A4C4-339C5D659BC4}"/>
              </a:ext>
            </a:extLst>
          </p:cNvPr>
          <p:cNvSpPr>
            <a:spLocks xmlns:a="http://schemas.openxmlformats.org/drawingml/2006/main" noGrp="1"/>
          </p:cNvSpPr>
          <p:nvPr/>
        </p:nvSpPr>
        <p:spPr>
          <a:xfrm xmlns:a="http://schemas.openxmlformats.org/drawingml/2006/main">
            <a:off x="1049274" y="4438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31" name="fraction-bar-764">
            <a:extLst xmlns:a="http://schemas.openxmlformats.org/drawingml/2006/main">
              <a:ext uri="{FF2B5EF4-FFF2-40B4-BE49-F238E27FC236}">
                <a16:creationId xmlns:a16="http://schemas.microsoft.com/office/drawing/2014/main" id="{1DDD3302-0C8C-4E99-A174-E844E60ED1F1}"/>
              </a:ext>
            </a:extLst>
          </p:cNvPr>
          <p:cNvSpPr>
            <a:spLocks xmlns:a="http://schemas.openxmlformats.org/drawingml/2006/main" noGrp="1"/>
          </p:cNvSpPr>
          <p:nvPr/>
        </p:nvSpPr>
        <p:spPr>
          <a:xfrm xmlns:a="http://schemas.openxmlformats.org/drawingml/2006/main">
            <a:off x="1068324" y="44196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2" name="text-765">
            <a:extLst xmlns:a="http://schemas.openxmlformats.org/drawingml/2006/main">
              <a:ext uri="{FF2B5EF4-FFF2-40B4-BE49-F238E27FC236}">
                <a16:creationId xmlns:a16="http://schemas.microsoft.com/office/drawing/2014/main" id="{5CF45EB1-D0B6-4814-B551-974704CDACE1}"/>
              </a:ext>
            </a:extLst>
          </p:cNvPr>
          <p:cNvSpPr>
            <a:spLocks xmlns:a="http://schemas.openxmlformats.org/drawingml/2006/main" noGrp="1"/>
          </p:cNvSpPr>
          <p:nvPr/>
        </p:nvSpPr>
        <p:spPr>
          <a:xfrm xmlns:a="http://schemas.openxmlformats.org/drawingml/2006/main">
            <a:off x="1298924" y="42957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3" name="text-766">
            <a:extLst xmlns:a="http://schemas.openxmlformats.org/drawingml/2006/main">
              <a:ext uri="{FF2B5EF4-FFF2-40B4-BE49-F238E27FC236}">
                <a16:creationId xmlns:a16="http://schemas.microsoft.com/office/drawing/2014/main" id="{5404CA2E-3AD4-4B44-8374-C7633A4910AA}"/>
              </a:ext>
            </a:extLst>
          </p:cNvPr>
          <p:cNvSpPr>
            <a:spLocks xmlns:a="http://schemas.openxmlformats.org/drawingml/2006/main" noGrp="1"/>
          </p:cNvSpPr>
          <p:nvPr/>
        </p:nvSpPr>
        <p:spPr>
          <a:xfrm xmlns:a="http://schemas.openxmlformats.org/drawingml/2006/main">
            <a:off x="1635823" y="41529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34" name="text-767">
            <a:extLst xmlns:a="http://schemas.openxmlformats.org/drawingml/2006/main">
              <a:ext uri="{FF2B5EF4-FFF2-40B4-BE49-F238E27FC236}">
                <a16:creationId xmlns:a16="http://schemas.microsoft.com/office/drawing/2014/main" id="{40CCC91D-0CD6-4D83-B514-CC243F3B6B5B}"/>
              </a:ext>
            </a:extLst>
          </p:cNvPr>
          <p:cNvSpPr>
            <a:spLocks xmlns:a="http://schemas.openxmlformats.org/drawingml/2006/main" noGrp="1"/>
          </p:cNvSpPr>
          <p:nvPr/>
        </p:nvSpPr>
        <p:spPr>
          <a:xfrm xmlns:a="http://schemas.openxmlformats.org/drawingml/2006/main">
            <a:off x="1635823" y="4438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35" name="fraction-bar-768">
            <a:extLst xmlns:a="http://schemas.openxmlformats.org/drawingml/2006/main">
              <a:ext uri="{FF2B5EF4-FFF2-40B4-BE49-F238E27FC236}">
                <a16:creationId xmlns:a16="http://schemas.microsoft.com/office/drawing/2014/main" id="{3D7461C1-F1DD-4D42-96D1-9CB1CE688E75}"/>
              </a:ext>
            </a:extLst>
          </p:cNvPr>
          <p:cNvSpPr>
            <a:spLocks xmlns:a="http://schemas.openxmlformats.org/drawingml/2006/main" noGrp="1"/>
          </p:cNvSpPr>
          <p:nvPr/>
        </p:nvSpPr>
        <p:spPr>
          <a:xfrm xmlns:a="http://schemas.openxmlformats.org/drawingml/2006/main">
            <a:off x="1654873" y="44196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6" name="text-769">
            <a:extLst xmlns:a="http://schemas.openxmlformats.org/drawingml/2006/main">
              <a:ext uri="{FF2B5EF4-FFF2-40B4-BE49-F238E27FC236}">
                <a16:creationId xmlns:a16="http://schemas.microsoft.com/office/drawing/2014/main" id="{96957991-0D64-417C-B381-68EB6E9A1C3D}"/>
              </a:ext>
            </a:extLst>
          </p:cNvPr>
          <p:cNvSpPr>
            <a:spLocks xmlns:a="http://schemas.openxmlformats.org/drawingml/2006/main" noGrp="1"/>
          </p:cNvSpPr>
          <p:nvPr/>
        </p:nvSpPr>
        <p:spPr>
          <a:xfrm xmlns:a="http://schemas.openxmlformats.org/drawingml/2006/main">
            <a:off x="1885474" y="42957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7" name="text-770">
            <a:extLst xmlns:a="http://schemas.openxmlformats.org/drawingml/2006/main">
              <a:ext uri="{FF2B5EF4-FFF2-40B4-BE49-F238E27FC236}">
                <a16:creationId xmlns:a16="http://schemas.microsoft.com/office/drawing/2014/main" id="{44C73882-E642-4796-BB7D-0FDB1A060A52}"/>
              </a:ext>
            </a:extLst>
          </p:cNvPr>
          <p:cNvSpPr>
            <a:spLocks xmlns:a="http://schemas.openxmlformats.org/drawingml/2006/main" noGrp="1"/>
          </p:cNvSpPr>
          <p:nvPr/>
        </p:nvSpPr>
        <p:spPr>
          <a:xfrm xmlns:a="http://schemas.openxmlformats.org/drawingml/2006/main">
            <a:off x="2222373" y="41529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38" name="text-771">
            <a:extLst xmlns:a="http://schemas.openxmlformats.org/drawingml/2006/main">
              <a:ext uri="{FF2B5EF4-FFF2-40B4-BE49-F238E27FC236}">
                <a16:creationId xmlns:a16="http://schemas.microsoft.com/office/drawing/2014/main" id="{662A0B18-2C11-4C0F-9DB3-619884E7BC3B}"/>
              </a:ext>
            </a:extLst>
          </p:cNvPr>
          <p:cNvSpPr>
            <a:spLocks xmlns:a="http://schemas.openxmlformats.org/drawingml/2006/main" noGrp="1"/>
          </p:cNvSpPr>
          <p:nvPr/>
        </p:nvSpPr>
        <p:spPr>
          <a:xfrm xmlns:a="http://schemas.openxmlformats.org/drawingml/2006/main">
            <a:off x="2222373" y="4438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39" name="fraction-bar-772">
            <a:extLst xmlns:a="http://schemas.openxmlformats.org/drawingml/2006/main">
              <a:ext uri="{FF2B5EF4-FFF2-40B4-BE49-F238E27FC236}">
                <a16:creationId xmlns:a16="http://schemas.microsoft.com/office/drawing/2014/main" id="{59FADBBC-520C-4A30-8A48-9ED82749B610}"/>
              </a:ext>
            </a:extLst>
          </p:cNvPr>
          <p:cNvSpPr>
            <a:spLocks xmlns:a="http://schemas.openxmlformats.org/drawingml/2006/main" noGrp="1"/>
          </p:cNvSpPr>
          <p:nvPr/>
        </p:nvSpPr>
        <p:spPr>
          <a:xfrm xmlns:a="http://schemas.openxmlformats.org/drawingml/2006/main">
            <a:off x="2241423" y="44196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40" name="text-773">
            <a:extLst xmlns:a="http://schemas.openxmlformats.org/drawingml/2006/main">
              <a:ext uri="{FF2B5EF4-FFF2-40B4-BE49-F238E27FC236}">
                <a16:creationId xmlns:a16="http://schemas.microsoft.com/office/drawing/2014/main" id="{9624B8CE-1FD9-4F80-9584-0941D277068D}"/>
              </a:ext>
            </a:extLst>
          </p:cNvPr>
          <p:cNvSpPr>
            <a:spLocks xmlns:a="http://schemas.openxmlformats.org/drawingml/2006/main" noGrp="1"/>
          </p:cNvSpPr>
          <p:nvPr/>
        </p:nvSpPr>
        <p:spPr>
          <a:xfrm xmlns:a="http://schemas.openxmlformats.org/drawingml/2006/main">
            <a:off x="2472023" y="42957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11723203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2026-11-02T23:57:22.1360000Z</dcterms:created>
  <dcterms:modified xsi:type="dcterms:W3CDTF">2026-11-02T23:57:22.1360000Z</dcterms:modified>
</coreProperties>
</file>