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5f085f5a7a4d84" /><Relationship Type="http://schemas.openxmlformats.org/officeDocument/2006/relationships/extended-properties" Target="/docProps/app.xml" Id="R6eff2cd94df74fc9" /><Relationship Type="http://schemas.openxmlformats.org/officeDocument/2006/relationships/officeDocument" Target="/ppt/presentation.xml" Id="R56277568afd248aa" /></Relationships>
</file>

<file path=ppt/presentation.xml><?xml version="1.0" encoding="utf-8"?>
<p:presentation xmlns:p="http://schemas.openxmlformats.org/presentationml/2006/main">
  <p:sldMasterIdLst>
    <p:sldMasterId xmlns:r="http://schemas.openxmlformats.org/officeDocument/2006/relationships" id="2147483648" r:id="R54594e600565476a"/>
  </p:sldMasterIdLst>
  <p:notesMasterIdLst>
    <p:notesMasterId xmlns:r="http://schemas.openxmlformats.org/officeDocument/2006/relationships" r:id="R37265d482ded4758"/>
  </p:notesMasterIdLst>
  <p:sldIdLst>
    <p:sldId xmlns:r="http://schemas.openxmlformats.org/officeDocument/2006/relationships" id="256" r:id="Rced6402088594342"/>
    <p:sldId xmlns:r="http://schemas.openxmlformats.org/officeDocument/2006/relationships" id="257" r:id="Rb9720af1f73540ed"/>
    <p:sldId xmlns:r="http://schemas.openxmlformats.org/officeDocument/2006/relationships" id="258" r:id="R19607caab5f949d1"/>
    <p:sldId xmlns:r="http://schemas.openxmlformats.org/officeDocument/2006/relationships" id="259" r:id="R3f924502066840a4"/>
    <p:sldId xmlns:r="http://schemas.openxmlformats.org/officeDocument/2006/relationships" id="260" r:id="R5678449285c9444b"/>
    <p:sldId xmlns:r="http://schemas.openxmlformats.org/officeDocument/2006/relationships" id="261" r:id="Re121805537314594"/>
    <p:sldId xmlns:r="http://schemas.openxmlformats.org/officeDocument/2006/relationships" id="262" r:id="R9773df08e788421e"/>
    <p:sldId xmlns:r="http://schemas.openxmlformats.org/officeDocument/2006/relationships" id="263" r:id="Rec03261fe12f47fa"/>
    <p:sldId xmlns:r="http://schemas.openxmlformats.org/officeDocument/2006/relationships" id="264" r:id="Rcddbeaf4e03d4c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d951538c564a9f" /><Relationship Type="http://schemas.openxmlformats.org/officeDocument/2006/relationships/slideMaster" Target="/ppt/slideMasters/slideMaster1.xml" Id="R54594e600565476a" /><Relationship Type="http://schemas.openxmlformats.org/officeDocument/2006/relationships/notesMaster" Target="/ppt/notesMasters/notesMaster1.xml" Id="R37265d482ded4758" /><Relationship Type="http://schemas.openxmlformats.org/officeDocument/2006/relationships/presProps" Target="/ppt/presProps.xml" Id="Rdcea1a942c464cfa" /><Relationship Type="http://schemas.openxmlformats.org/officeDocument/2006/relationships/tableStyles" Target="/ppt/tableStyles.xml" Id="R04030ea3d397408c" /><Relationship Type="http://schemas.openxmlformats.org/officeDocument/2006/relationships/slide" Target="/ppt/slides/slide1.xml" Id="Rced6402088594342" /><Relationship Type="http://schemas.openxmlformats.org/officeDocument/2006/relationships/slide" Target="/ppt/slides/slide2.xml" Id="Rb9720af1f73540ed" /><Relationship Type="http://schemas.openxmlformats.org/officeDocument/2006/relationships/slide" Target="/ppt/slides/slide3.xml" Id="R19607caab5f949d1" /><Relationship Type="http://schemas.openxmlformats.org/officeDocument/2006/relationships/slide" Target="/ppt/slides/slide4.xml" Id="R3f924502066840a4" /><Relationship Type="http://schemas.openxmlformats.org/officeDocument/2006/relationships/slide" Target="/ppt/slides/slide5.xml" Id="R5678449285c9444b" /><Relationship Type="http://schemas.openxmlformats.org/officeDocument/2006/relationships/slide" Target="/ppt/slides/slide6.xml" Id="Re121805537314594" /><Relationship Type="http://schemas.openxmlformats.org/officeDocument/2006/relationships/slide" Target="/ppt/slides/slide7.xml" Id="R9773df08e788421e" /><Relationship Type="http://schemas.openxmlformats.org/officeDocument/2006/relationships/slide" Target="/ppt/slides/slide8.xml" Id="Rec03261fe12f47fa" /><Relationship Type="http://schemas.openxmlformats.org/officeDocument/2006/relationships/slide" Target="/ppt/slides/slide9.xml" Id="Rcddbeaf4e03d4c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7f0fe45a5b44b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58d720a12a7480d" /><Relationship Type="http://schemas.openxmlformats.org/officeDocument/2006/relationships/notesMaster" Target="/ppt/notesMasters/notesMaster1.xml" Id="R5c04528b52b64bd2"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b35c4f62df4e83" /><Relationship Type="http://schemas.openxmlformats.org/officeDocument/2006/relationships/notesMaster" Target="/ppt/notesMasters/notesMaster1.xml" Id="R6ce81dd0110849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0c30d4c8ce3c4810" /><Relationship Type="http://schemas.openxmlformats.org/officeDocument/2006/relationships/notesMaster" Target="/ppt/notesMasters/notesMaster1.xml" Id="Rc3157dd7357045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642982b9024387" /><Relationship Type="http://schemas.openxmlformats.org/officeDocument/2006/relationships/notesMaster" Target="/ppt/notesMasters/notesMaster1.xml" Id="R6e298429555c4a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29a8a1b7aa42c2" /><Relationship Type="http://schemas.openxmlformats.org/officeDocument/2006/relationships/notesMaster" Target="/ppt/notesMasters/notesMaster1.xml" Id="R58b1e7b6448f4ca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618e6466d5f4fa2" /><Relationship Type="http://schemas.openxmlformats.org/officeDocument/2006/relationships/notesMaster" Target="/ppt/notesMasters/notesMaster1.xml" Id="R48a4c03d84034c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932939affc4134" /><Relationship Type="http://schemas.openxmlformats.org/officeDocument/2006/relationships/notesMaster" Target="/ppt/notesMasters/notesMaster1.xml" Id="R86f2f7722bb9479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29ebddcc1e4293" /><Relationship Type="http://schemas.openxmlformats.org/officeDocument/2006/relationships/notesMaster" Target="/ppt/notesMasters/notesMaster1.xml" Id="Rd5956f8ae2aa4c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e562072dfdc4f34" /><Relationship Type="http://schemas.openxmlformats.org/officeDocument/2006/relationships/notesMaster" Target="/ppt/notesMasters/notesMaster1.xml" Id="R8a2a588cb22941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Decimals write fractions with denominators 10, 100, 1,000 and so on. Align place values for addition and subtraction. Trailing zeros do not change a value. Multiplication and division by powers of ten change place values rather than simply adding or removing zeros.</a:t>
            </a:r>
          </a:p>
          <a:p xmlns:a="http://schemas.openxmlformats.org/drawingml/2006/main">
            <a:r>
              <a:t/>
            </a:r>
          </a:p>
          <a:p xmlns:a="http://schemas.openxmlformats.org/drawingml/2006/main">
            <a:r>
              <a:t>Worked example</a:t>
            </a:r>
          </a:p>
          <a:p xmlns:a="http://schemas.openxmlformats.org/drawingml/2006/main">
            <a:r>
              <a:t>4.08 + 0.7 = 4.08 + 0.70 = 4.78. Also, 3.47 × 100 = 347 and 3.47 ÷ 100 = 0.0347.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Divide the numerator by the denominator. A simplified fraction has a terminating decimal exactly when its denominator has no prime factors except 2 and 5. Other rational fractions repeat. Use a recurring mark or an ellipsis to show that the pattern continues.</a:t>
            </a:r>
          </a:p>
          <a:p xmlns:a="http://schemas.openxmlformats.org/drawingml/2006/main">
            <a:r>
              <a:t/>
            </a:r>
          </a:p>
          <a:p xmlns:a="http://schemas.openxmlformats.org/drawingml/2006/main">
            <a:r>
              <a:t>Worked example</a:t>
            </a:r>
          </a:p>
          <a:p xmlns:a="http://schemas.openxmlformats.org/drawingml/2006/main">
            <a:r>
              <a:t>{3|8} = 3 ÷ 8 = 0.375. The denominator 8 = 2³ gives a terminating decimal. In contrast, {2|3} = 0.666… repeats forever.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decimal as a number of tenths, hundredths or thousandths, then simplify. Preserve leading decimal zeros when choosing the denominator. For a repeating decimal, an algebraic subtraction can remove the repeating part.</a:t>
            </a:r>
          </a:p>
          <a:p xmlns:a="http://schemas.openxmlformats.org/drawingml/2006/main">
            <a:r>
              <a:t/>
            </a:r>
          </a:p>
          <a:p xmlns:a="http://schemas.openxmlformats.org/drawingml/2006/main">
            <a:r>
              <a:t>Worked example</a:t>
            </a:r>
          </a:p>
          <a:p xmlns:a="http://schemas.openxmlformats.org/drawingml/2006/main">
            <a:r>
              <a:t>0.045 = {45|1000} = {9|200}. For x = 0.777…, 10x = 7.777…, so 9x = 7 and x = {7|9}.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Percent means per hundred. Convert a decimal to a percentage by multiplying by 100. Convert a percentage to a decimal by dividing by 100. To convert a fraction to a percentage, multiply it by 100%. Percentages greater than 100% describe more than one whole.</a:t>
            </a:r>
          </a:p>
          <a:p xmlns:a="http://schemas.openxmlformats.org/drawingml/2006/main">
            <a:r>
              <a:t/>
            </a:r>
          </a:p>
          <a:p xmlns:a="http://schemas.openxmlformats.org/drawingml/2006/main">
            <a:r>
              <a:t>Worked example</a:t>
            </a:r>
          </a:p>
          <a:p xmlns:a="http://schemas.openxmlformats.org/drawingml/2006/main">
            <a:r>
              <a:t>{3|5} = 0.6 = 60%. Also, 7% = 0.07 = {7|100}, while 125% = 1.25 = 1 {1|4}.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form that makes a calculation easiest. Exact common fractions can simplify mental arithmetic. Retain recurring fractions exactly when an exact answer is needed, and round only when instructed. Know common equivalents such as one half, one quarter, three quarters and one fifth.</a:t>
            </a:r>
          </a:p>
          <a:p xmlns:a="http://schemas.openxmlformats.org/drawingml/2006/main">
            <a:r>
              <a:t/>
            </a:r>
          </a:p>
          <a:p xmlns:a="http://schemas.openxmlformats.org/drawingml/2006/main">
            <a:r>
              <a:t>Worked example</a:t>
            </a:r>
          </a:p>
          <a:p xmlns:a="http://schemas.openxmlformats.org/drawingml/2006/main">
            <a:r>
              <a:t>{1|2} = 0.5 = 50%; {1|4} = 0.25 = 25%; {3|4} = 0.75 = 75%; {1|5} = 0.2 = 20%. To find 25% of 88, calculate 88 ÷ 4 =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299959bc704c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ff29f43017483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205f8746cb7449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fbf7edf3f1f4a7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fabd5d0e2e64d7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0d67b12d2764fe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3C863DC-FC14-465B-B4F5-FA64B2B0891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7EBF40C-18E1-44DC-9773-DB5D750340A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336C9AF-AF09-44E8-8594-2902C2A7567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FB34D2-4EA1-4559-B6F6-6A1EE9B189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D6BA5DC-5E9A-406C-BFED-BB73074B2F0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9325E33-B68F-4A75-A058-A37C7965982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661CAC7-984F-4370-AFFC-AD31A450EC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09CBF8C-3248-4ACF-9FD2-D98E8BFF0FA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401E14E-377B-43C9-A9A8-753ACA4F852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15A8DB3-C473-4E65-804E-9C2C63CDBBE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d8147296b94093" /><Relationship Type="http://schemas.openxmlformats.org/officeDocument/2006/relationships/slideLayout" Target="/ppt/slideLayouts/slideLayout1.xml" Id="R0dcde2246d744506" /><Relationship Type="http://schemas.openxmlformats.org/officeDocument/2006/relationships/slideLayout" Target="/ppt/slideLayouts/slideLayout2.xml" Id="R3fd9732ffcbc4999" /><Relationship Type="http://schemas.openxmlformats.org/officeDocument/2006/relationships/slideLayout" Target="/ppt/slideLayouts/slideLayout3.xml" Id="R5448a5f2cecf4e19" /><Relationship Type="http://schemas.openxmlformats.org/officeDocument/2006/relationships/slideLayout" Target="/ppt/slideLayouts/slideLayout4.xml" Id="R26563306002b4a51" /><Relationship Type="http://schemas.openxmlformats.org/officeDocument/2006/relationships/slideLayout" Target="/ppt/slideLayouts/slideLayout5.xml" Id="R61d80f6737b24633" /><Relationship Type="http://schemas.openxmlformats.org/officeDocument/2006/relationships/slideLayout" Target="/ppt/slideLayouts/slideLayout6.xml" Id="R92bf917e4d2b423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cde2246d744506"/>
    <p:sldLayoutId xmlns:r="http://schemas.openxmlformats.org/officeDocument/2006/relationships" id="2147483650" r:id="R3fd9732ffcbc4999"/>
    <p:sldLayoutId xmlns:r="http://schemas.openxmlformats.org/officeDocument/2006/relationships" id="2147483651" r:id="R5448a5f2cecf4e19"/>
    <p:sldLayoutId xmlns:r="http://schemas.openxmlformats.org/officeDocument/2006/relationships" id="2147483652" r:id="R26563306002b4a51"/>
    <p:sldLayoutId xmlns:r="http://schemas.openxmlformats.org/officeDocument/2006/relationships" id="2147483653" r:id="R61d80f6737b24633"/>
    <p:sldLayoutId xmlns:r="http://schemas.openxmlformats.org/officeDocument/2006/relationships" id="2147483654" r:id="R92bf917e4d2b423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8df2ddb6a04534" /><Relationship Type="http://schemas.openxmlformats.org/officeDocument/2006/relationships/notesSlide" Target="/ppt/notesSlides/notesSlide1.xml" Id="R1e42c749476548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7be94bb2275483f" /><Relationship Type="http://schemas.openxmlformats.org/officeDocument/2006/relationships/notesSlide" Target="/ppt/notesSlides/notesSlide2.xml" Id="Rad5b8a71c6aa46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812dd1a820d4b9e" /><Relationship Type="http://schemas.openxmlformats.org/officeDocument/2006/relationships/notesSlide" Target="/ppt/notesSlides/notesSlide3.xml" Id="Rf76620f5d93f45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304e9352e8e4929" /><Relationship Type="http://schemas.openxmlformats.org/officeDocument/2006/relationships/notesSlide" Target="/ppt/notesSlides/notesSlide4.xml" Id="R36173695bdeb4b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3159a80615d4d33" /><Relationship Type="http://schemas.openxmlformats.org/officeDocument/2006/relationships/notesSlide" Target="/ppt/notesSlides/notesSlide5.xml" Id="Rc1326809a913473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ca086a7642b4307" /><Relationship Type="http://schemas.openxmlformats.org/officeDocument/2006/relationships/notesSlide" Target="/ppt/notesSlides/notesSlide6.xml" Id="R39448ebd50a2427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212487019ac49b2" /><Relationship Type="http://schemas.openxmlformats.org/officeDocument/2006/relationships/notesSlide" Target="/ppt/notesSlides/notesSlide7.xml" Id="R19af9cb6dc2b4e7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5a8f6c274e845d2" /><Relationship Type="http://schemas.openxmlformats.org/officeDocument/2006/relationships/notesSlide" Target="/ppt/notesSlides/notesSlide8.xml" Id="R17d44f6c344a42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957546de1be4ba4" /><Relationship Type="http://schemas.openxmlformats.org/officeDocument/2006/relationships/notesSlide" Target="/ppt/notesSlides/notesSlide9.xml" Id="R363c9cb87d2a420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
            <a:extLst xmlns:a="http://schemas.openxmlformats.org/drawingml/2006/main">
              <a:ext uri="{FF2B5EF4-FFF2-40B4-BE49-F238E27FC236}">
                <a16:creationId xmlns:a16="http://schemas.microsoft.com/office/drawing/2014/main" id="{237BC241-70C9-498D-9C87-6D591604398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2">
            <a:extLst xmlns:a="http://schemas.openxmlformats.org/drawingml/2006/main">
              <a:ext uri="{FF2B5EF4-FFF2-40B4-BE49-F238E27FC236}">
                <a16:creationId xmlns:a16="http://schemas.microsoft.com/office/drawing/2014/main" id="{53B71D8A-CC67-411C-8309-8227F8CDBF3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Decimals fractions and percentages</a:t>
            </a:r>
          </a:p>
        </p:txBody>
      </p:sp>
      <p:sp>
        <p:nvSpPr>
          <p:cNvPr id="3" name="text-3">
            <a:extLst xmlns:a="http://schemas.openxmlformats.org/drawingml/2006/main">
              <a:ext uri="{FF2B5EF4-FFF2-40B4-BE49-F238E27FC236}">
                <a16:creationId xmlns:a16="http://schemas.microsoft.com/office/drawing/2014/main" id="{8BE420D4-32EF-4CA4-9590-D1D198973BA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
            <a:extLst xmlns:a="http://schemas.openxmlformats.org/drawingml/2006/main">
              <a:ext uri="{FF2B5EF4-FFF2-40B4-BE49-F238E27FC236}">
                <a16:creationId xmlns:a16="http://schemas.microsoft.com/office/drawing/2014/main" id="{C245E16D-37CD-439F-843C-1FF8FDA7DEF7}"/>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
            <a:extLst xmlns:a="http://schemas.openxmlformats.org/drawingml/2006/main">
              <a:ext uri="{FF2B5EF4-FFF2-40B4-BE49-F238E27FC236}">
                <a16:creationId xmlns:a16="http://schemas.microsoft.com/office/drawing/2014/main" id="{FEC40914-2BDE-4207-A088-C0FB856803E8}"/>
              </a:ext>
            </a:extLst>
          </p:cNvPr>
          <p:cNvSpPr>
            <a:spLocks xmlns:a="http://schemas.openxmlformats.org/drawingml/2006/main" noGrp="1"/>
          </p:cNvSpPr>
          <p:nvPr/>
        </p:nvSpPr>
        <p:spPr>
          <a:xfrm xmlns:a="http://schemas.openxmlformats.org/drawingml/2006/main">
            <a:off x="685800" y="2133600"/>
            <a:ext cx="38214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notation and calculation</a:t>
            </a:r>
          </a:p>
        </p:txBody>
      </p:sp>
      <p:sp>
        <p:nvSpPr>
          <p:cNvPr id="6" name="text-6">
            <a:extLst xmlns:a="http://schemas.openxmlformats.org/drawingml/2006/main">
              <a:ext uri="{FF2B5EF4-FFF2-40B4-BE49-F238E27FC236}">
                <a16:creationId xmlns:a16="http://schemas.microsoft.com/office/drawing/2014/main" id="{29688B42-873D-47C2-A23F-35B1FBDE216F}"/>
              </a:ext>
            </a:extLst>
          </p:cNvPr>
          <p:cNvSpPr>
            <a:spLocks xmlns:a="http://schemas.openxmlformats.org/drawingml/2006/main" noGrp="1"/>
          </p:cNvSpPr>
          <p:nvPr/>
        </p:nvSpPr>
        <p:spPr>
          <a:xfrm xmlns:a="http://schemas.openxmlformats.org/drawingml/2006/main">
            <a:off x="685800" y="2524125"/>
            <a:ext cx="37699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Converting fractions to decimals</a:t>
            </a:r>
          </a:p>
        </p:txBody>
      </p:sp>
      <p:sp>
        <p:nvSpPr>
          <p:cNvPr id="7" name="text-7">
            <a:extLst xmlns:a="http://schemas.openxmlformats.org/drawingml/2006/main">
              <a:ext uri="{FF2B5EF4-FFF2-40B4-BE49-F238E27FC236}">
                <a16:creationId xmlns:a16="http://schemas.microsoft.com/office/drawing/2014/main" id="{80112346-B283-41C7-92E7-4544EC5D7AD6}"/>
              </a:ext>
            </a:extLst>
          </p:cNvPr>
          <p:cNvSpPr>
            <a:spLocks xmlns:a="http://schemas.openxmlformats.org/drawingml/2006/main" noGrp="1"/>
          </p:cNvSpPr>
          <p:nvPr/>
        </p:nvSpPr>
        <p:spPr>
          <a:xfrm xmlns:a="http://schemas.openxmlformats.org/drawingml/2006/main">
            <a:off x="685800" y="2914650"/>
            <a:ext cx="37700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Converting decimals to fractions</a:t>
            </a:r>
          </a:p>
        </p:txBody>
      </p:sp>
      <p:sp>
        <p:nvSpPr>
          <p:cNvPr id="8" name="text-8">
            <a:extLst xmlns:a="http://schemas.openxmlformats.org/drawingml/2006/main">
              <a:ext uri="{FF2B5EF4-FFF2-40B4-BE49-F238E27FC236}">
                <a16:creationId xmlns:a16="http://schemas.microsoft.com/office/drawing/2014/main" id="{3CD93D22-E25A-493F-9E21-96ED5C3FA304}"/>
              </a:ext>
            </a:extLst>
          </p:cNvPr>
          <p:cNvSpPr>
            <a:spLocks xmlns:a="http://schemas.openxmlformats.org/drawingml/2006/main" noGrp="1"/>
          </p:cNvSpPr>
          <p:nvPr/>
        </p:nvSpPr>
        <p:spPr>
          <a:xfrm xmlns:a="http://schemas.openxmlformats.org/drawingml/2006/main">
            <a:off x="685800" y="3305175"/>
            <a:ext cx="39609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Percentages and equivalent forms</a:t>
            </a:r>
          </a:p>
        </p:txBody>
      </p:sp>
      <p:sp>
        <p:nvSpPr>
          <p:cNvPr id="9" name="text-9">
            <a:extLst xmlns:a="http://schemas.openxmlformats.org/drawingml/2006/main">
              <a:ext uri="{FF2B5EF4-FFF2-40B4-BE49-F238E27FC236}">
                <a16:creationId xmlns:a16="http://schemas.microsoft.com/office/drawing/2014/main" id="{73226F3E-4347-47D0-830A-7FBB82DD9985}"/>
              </a:ext>
            </a:extLst>
          </p:cNvPr>
          <p:cNvSpPr>
            <a:spLocks xmlns:a="http://schemas.openxmlformats.org/drawingml/2006/main" noGrp="1"/>
          </p:cNvSpPr>
          <p:nvPr/>
        </p:nvSpPr>
        <p:spPr>
          <a:xfrm xmlns:a="http://schemas.openxmlformats.org/drawingml/2006/main">
            <a:off x="685800" y="3695700"/>
            <a:ext cx="37389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useful representations</a:t>
            </a:r>
          </a:p>
        </p:txBody>
      </p:sp>
    </p:spTree>
    <p:extLst>
      <p:ext uri="{BB962C8B-B14F-4D97-AF65-F5344CB8AC3E}">
        <p14:creationId xmlns:p14="http://schemas.microsoft.com/office/powerpoint/2010/main" val="125510285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0">
            <a:extLst xmlns:a="http://schemas.openxmlformats.org/drawingml/2006/main">
              <a:ext uri="{FF2B5EF4-FFF2-40B4-BE49-F238E27FC236}">
                <a16:creationId xmlns:a16="http://schemas.microsoft.com/office/drawing/2014/main" id="{8C8AB9ED-50ED-4DB9-A693-4B67AEA1C4A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
            <a:extLst xmlns:a="http://schemas.openxmlformats.org/drawingml/2006/main">
              <a:ext uri="{FF2B5EF4-FFF2-40B4-BE49-F238E27FC236}">
                <a16:creationId xmlns:a16="http://schemas.microsoft.com/office/drawing/2014/main" id="{50AD310A-C343-4A15-B776-A3A60EACED9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notation and calculation</a:t>
            </a:r>
          </a:p>
        </p:txBody>
      </p:sp>
      <p:sp>
        <p:nvSpPr>
          <p:cNvPr id="3" name="text-12">
            <a:extLst xmlns:a="http://schemas.openxmlformats.org/drawingml/2006/main">
              <a:ext uri="{FF2B5EF4-FFF2-40B4-BE49-F238E27FC236}">
                <a16:creationId xmlns:a16="http://schemas.microsoft.com/office/drawing/2014/main" id="{84B31811-6730-4DBA-A1A5-A17CEE7ACD8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
            <a:extLst xmlns:a="http://schemas.openxmlformats.org/drawingml/2006/main">
              <a:ext uri="{FF2B5EF4-FFF2-40B4-BE49-F238E27FC236}">
                <a16:creationId xmlns:a16="http://schemas.microsoft.com/office/drawing/2014/main" id="{16AE15D0-8658-45FE-B1E0-B2AF228A0394}"/>
              </a:ext>
            </a:extLst>
          </p:cNvPr>
          <p:cNvSpPr>
            <a:spLocks xmlns:a="http://schemas.openxmlformats.org/drawingml/2006/main" noGrp="1"/>
          </p:cNvSpPr>
          <p:nvPr/>
        </p:nvSpPr>
        <p:spPr>
          <a:xfrm xmlns:a="http://schemas.openxmlformats.org/drawingml/2006/main">
            <a:off x="685800" y="1409700"/>
            <a:ext cx="106499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Decimals write fractions with denominators 10, 100, 1,000 and so on. Align place values for </a:t>
            </a:r>
          </a:p>
        </p:txBody>
      </p:sp>
      <p:sp>
        <p:nvSpPr>
          <p:cNvPr id="5" name="text-14">
            <a:extLst xmlns:a="http://schemas.openxmlformats.org/drawingml/2006/main">
              <a:ext uri="{FF2B5EF4-FFF2-40B4-BE49-F238E27FC236}">
                <a16:creationId xmlns:a16="http://schemas.microsoft.com/office/drawing/2014/main" id="{1C0949C3-6D45-442E-9D74-023F2BF0BCC5}"/>
              </a:ext>
            </a:extLst>
          </p:cNvPr>
          <p:cNvSpPr>
            <a:spLocks xmlns:a="http://schemas.openxmlformats.org/drawingml/2006/main" noGrp="1"/>
          </p:cNvSpPr>
          <p:nvPr/>
        </p:nvSpPr>
        <p:spPr>
          <a:xfrm xmlns:a="http://schemas.openxmlformats.org/drawingml/2006/main">
            <a:off x="685800" y="1752600"/>
            <a:ext cx="106826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addition and subtraction. Trailing zeros do not change a value. Multiplication and division by </a:t>
            </a:r>
          </a:p>
        </p:txBody>
      </p:sp>
      <p:sp>
        <p:nvSpPr>
          <p:cNvPr id="6" name="text-15">
            <a:extLst xmlns:a="http://schemas.openxmlformats.org/drawingml/2006/main">
              <a:ext uri="{FF2B5EF4-FFF2-40B4-BE49-F238E27FC236}">
                <a16:creationId xmlns:a16="http://schemas.microsoft.com/office/drawing/2014/main" id="{C73E97ED-2E00-424B-9473-F6E21B97406C}"/>
              </a:ext>
            </a:extLst>
          </p:cNvPr>
          <p:cNvSpPr>
            <a:spLocks xmlns:a="http://schemas.openxmlformats.org/drawingml/2006/main" noGrp="1"/>
          </p:cNvSpPr>
          <p:nvPr/>
        </p:nvSpPr>
        <p:spPr>
          <a:xfrm xmlns:a="http://schemas.openxmlformats.org/drawingml/2006/main">
            <a:off x="685800" y="2095500"/>
            <a:ext cx="92923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powers of ten change place values rather than simply adding or removing zeros.</a:t>
            </a:r>
          </a:p>
        </p:txBody>
      </p:sp>
      <p:sp>
        <p:nvSpPr>
          <p:cNvPr id="7" name="text-16">
            <a:extLst xmlns:a="http://schemas.openxmlformats.org/drawingml/2006/main">
              <a:ext uri="{FF2B5EF4-FFF2-40B4-BE49-F238E27FC236}">
                <a16:creationId xmlns:a16="http://schemas.microsoft.com/office/drawing/2014/main" id="{A7C257ED-F91A-4817-87D6-130DEAD5841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7">
            <a:extLst xmlns:a="http://schemas.openxmlformats.org/drawingml/2006/main">
              <a:ext uri="{FF2B5EF4-FFF2-40B4-BE49-F238E27FC236}">
                <a16:creationId xmlns:a16="http://schemas.microsoft.com/office/drawing/2014/main" id="{9AC6022D-19BC-4992-92ED-B93C70C285F5}"/>
              </a:ext>
            </a:extLst>
          </p:cNvPr>
          <p:cNvSpPr>
            <a:spLocks xmlns:a="http://schemas.openxmlformats.org/drawingml/2006/main" noGrp="1"/>
          </p:cNvSpPr>
          <p:nvPr/>
        </p:nvSpPr>
        <p:spPr>
          <a:xfrm xmlns:a="http://schemas.openxmlformats.org/drawingml/2006/main">
            <a:off x="685800" y="3057525"/>
            <a:ext cx="96870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4.08 + 0.7 = 4.08 + 0.70 = 4.78. Also, 3.47 × 100 = 347 and 3.47 ÷ 100 = 0.0347.</a:t>
            </a:r>
          </a:p>
        </p:txBody>
      </p:sp>
    </p:spTree>
    <p:extLst>
      <p:ext uri="{BB962C8B-B14F-4D97-AF65-F5344CB8AC3E}">
        <p14:creationId xmlns:p14="http://schemas.microsoft.com/office/powerpoint/2010/main" val="49851862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8">
            <a:extLst xmlns:a="http://schemas.openxmlformats.org/drawingml/2006/main">
              <a:ext uri="{FF2B5EF4-FFF2-40B4-BE49-F238E27FC236}">
                <a16:creationId xmlns:a16="http://schemas.microsoft.com/office/drawing/2014/main" id="{6FB80ED7-D14A-4A95-885D-EFDDC280FCB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9">
            <a:extLst xmlns:a="http://schemas.openxmlformats.org/drawingml/2006/main">
              <a:ext uri="{FF2B5EF4-FFF2-40B4-BE49-F238E27FC236}">
                <a16:creationId xmlns:a16="http://schemas.microsoft.com/office/drawing/2014/main" id="{3AB9AC8B-FF11-4F60-A795-B7E81A3B3CA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Converting fractions to decimals</a:t>
            </a:r>
          </a:p>
        </p:txBody>
      </p:sp>
      <p:sp>
        <p:nvSpPr>
          <p:cNvPr id="3" name="text-20">
            <a:extLst xmlns:a="http://schemas.openxmlformats.org/drawingml/2006/main">
              <a:ext uri="{FF2B5EF4-FFF2-40B4-BE49-F238E27FC236}">
                <a16:creationId xmlns:a16="http://schemas.microsoft.com/office/drawing/2014/main" id="{9930BF39-594F-465D-860F-18D1DBF30E8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
            <a:extLst xmlns:a="http://schemas.openxmlformats.org/drawingml/2006/main">
              <a:ext uri="{FF2B5EF4-FFF2-40B4-BE49-F238E27FC236}">
                <a16:creationId xmlns:a16="http://schemas.microsoft.com/office/drawing/2014/main" id="{AE713F46-FB2B-4922-9BF6-37635D333D1E}"/>
              </a:ext>
            </a:extLst>
          </p:cNvPr>
          <p:cNvSpPr>
            <a:spLocks xmlns:a="http://schemas.openxmlformats.org/drawingml/2006/main" noGrp="1"/>
          </p:cNvSpPr>
          <p:nvPr/>
        </p:nvSpPr>
        <p:spPr>
          <a:xfrm xmlns:a="http://schemas.openxmlformats.org/drawingml/2006/main">
            <a:off x="685800" y="1409700"/>
            <a:ext cx="103964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Divide the numerator by the denominator. A simplified fraction has a terminating decimal </a:t>
            </a:r>
          </a:p>
        </p:txBody>
      </p:sp>
      <p:sp>
        <p:nvSpPr>
          <p:cNvPr id="5" name="text-22">
            <a:extLst xmlns:a="http://schemas.openxmlformats.org/drawingml/2006/main">
              <a:ext uri="{FF2B5EF4-FFF2-40B4-BE49-F238E27FC236}">
                <a16:creationId xmlns:a16="http://schemas.microsoft.com/office/drawing/2014/main" id="{0E2CDFEB-9204-4D66-A25A-B625543C9D56}"/>
              </a:ext>
            </a:extLst>
          </p:cNvPr>
          <p:cNvSpPr>
            <a:spLocks xmlns:a="http://schemas.openxmlformats.org/drawingml/2006/main" noGrp="1"/>
          </p:cNvSpPr>
          <p:nvPr/>
        </p:nvSpPr>
        <p:spPr>
          <a:xfrm xmlns:a="http://schemas.openxmlformats.org/drawingml/2006/main">
            <a:off x="685800" y="1752600"/>
            <a:ext cx="105464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exactly when its denominator has no prime factors except 2 and 5. Other rational fractions </a:t>
            </a:r>
          </a:p>
        </p:txBody>
      </p:sp>
      <p:sp>
        <p:nvSpPr>
          <p:cNvPr id="6" name="text-23">
            <a:extLst xmlns:a="http://schemas.openxmlformats.org/drawingml/2006/main">
              <a:ext uri="{FF2B5EF4-FFF2-40B4-BE49-F238E27FC236}">
                <a16:creationId xmlns:a16="http://schemas.microsoft.com/office/drawing/2014/main" id="{19749B5B-D84F-46AF-98D7-A511D19FD22F}"/>
              </a:ext>
            </a:extLst>
          </p:cNvPr>
          <p:cNvSpPr>
            <a:spLocks xmlns:a="http://schemas.openxmlformats.org/drawingml/2006/main" noGrp="1"/>
          </p:cNvSpPr>
          <p:nvPr/>
        </p:nvSpPr>
        <p:spPr>
          <a:xfrm xmlns:a="http://schemas.openxmlformats.org/drawingml/2006/main">
            <a:off x="685800" y="2095500"/>
            <a:ext cx="89862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repeat. Use a recurring mark or an ellipsis to show that the pattern continues.</a:t>
            </a:r>
          </a:p>
        </p:txBody>
      </p:sp>
      <p:sp>
        <p:nvSpPr>
          <p:cNvPr id="7" name="text-24">
            <a:extLst xmlns:a="http://schemas.openxmlformats.org/drawingml/2006/main">
              <a:ext uri="{FF2B5EF4-FFF2-40B4-BE49-F238E27FC236}">
                <a16:creationId xmlns:a16="http://schemas.microsoft.com/office/drawing/2014/main" id="{6CD635A7-73F4-4EAE-83E6-DD0BF0284B8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5">
            <a:extLst xmlns:a="http://schemas.openxmlformats.org/drawingml/2006/main">
              <a:ext uri="{FF2B5EF4-FFF2-40B4-BE49-F238E27FC236}">
                <a16:creationId xmlns:a16="http://schemas.microsoft.com/office/drawing/2014/main" id="{8BB3EA23-AED3-460C-80EE-5DB80C16A292}"/>
              </a:ext>
            </a:extLst>
          </p:cNvPr>
          <p:cNvSpPr>
            <a:spLocks xmlns:a="http://schemas.openxmlformats.org/drawingml/2006/main" noGrp="1"/>
          </p:cNvSpPr>
          <p:nvPr/>
        </p:nvSpPr>
        <p:spPr>
          <a:xfrm xmlns:a="http://schemas.openxmlformats.org/drawingml/2006/main">
            <a:off x="685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9" name="text-26">
            <a:extLst xmlns:a="http://schemas.openxmlformats.org/drawingml/2006/main">
              <a:ext uri="{FF2B5EF4-FFF2-40B4-BE49-F238E27FC236}">
                <a16:creationId xmlns:a16="http://schemas.microsoft.com/office/drawing/2014/main" id="{62178B53-79E5-4AE0-913D-48C1650A632E}"/>
              </a:ext>
            </a:extLst>
          </p:cNvPr>
          <p:cNvSpPr>
            <a:spLocks xmlns:a="http://schemas.openxmlformats.org/drawingml/2006/main" noGrp="1"/>
          </p:cNvSpPr>
          <p:nvPr/>
        </p:nvSpPr>
        <p:spPr>
          <a:xfrm xmlns:a="http://schemas.openxmlformats.org/drawingml/2006/main">
            <a:off x="685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0" name="fraction-bar-27">
            <a:extLst xmlns:a="http://schemas.openxmlformats.org/drawingml/2006/main">
              <a:ext uri="{FF2B5EF4-FFF2-40B4-BE49-F238E27FC236}">
                <a16:creationId xmlns:a16="http://schemas.microsoft.com/office/drawing/2014/main" id="{393CD9BF-02A1-4FE4-8525-D93DA08C6B24}"/>
              </a:ext>
            </a:extLst>
          </p:cNvPr>
          <p:cNvSpPr>
            <a:spLocks xmlns:a="http://schemas.openxmlformats.org/drawingml/2006/main" noGrp="1"/>
          </p:cNvSpPr>
          <p:nvPr/>
        </p:nvSpPr>
        <p:spPr>
          <a:xfrm xmlns:a="http://schemas.openxmlformats.org/drawingml/2006/main">
            <a:off x="704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28">
            <a:extLst xmlns:a="http://schemas.openxmlformats.org/drawingml/2006/main">
              <a:ext uri="{FF2B5EF4-FFF2-40B4-BE49-F238E27FC236}">
                <a16:creationId xmlns:a16="http://schemas.microsoft.com/office/drawing/2014/main" id="{F2A27C22-860A-4A6E-B039-E971B2AE5AFD}"/>
              </a:ext>
            </a:extLst>
          </p:cNvPr>
          <p:cNvSpPr>
            <a:spLocks xmlns:a="http://schemas.openxmlformats.org/drawingml/2006/main" noGrp="1"/>
          </p:cNvSpPr>
          <p:nvPr/>
        </p:nvSpPr>
        <p:spPr>
          <a:xfrm xmlns:a="http://schemas.openxmlformats.org/drawingml/2006/main">
            <a:off x="935450" y="3200400"/>
            <a:ext cx="96928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 ÷ 8 = 0.375. The denominator 8 = 2³ gives a terminating decimal. In contrast, </a:t>
            </a:r>
          </a:p>
        </p:txBody>
      </p:sp>
      <p:sp>
        <p:nvSpPr>
          <p:cNvPr id="12" name="text-29">
            <a:extLst xmlns:a="http://schemas.openxmlformats.org/drawingml/2006/main">
              <a:ext uri="{FF2B5EF4-FFF2-40B4-BE49-F238E27FC236}">
                <a16:creationId xmlns:a16="http://schemas.microsoft.com/office/drawing/2014/main" id="{A9D811A7-3ABD-40BC-B2C7-E8C1428699C6}"/>
              </a:ext>
            </a:extLst>
          </p:cNvPr>
          <p:cNvSpPr>
            <a:spLocks xmlns:a="http://schemas.openxmlformats.org/drawingml/2006/main" noGrp="1"/>
          </p:cNvSpPr>
          <p:nvPr/>
        </p:nvSpPr>
        <p:spPr>
          <a:xfrm xmlns:a="http://schemas.openxmlformats.org/drawingml/2006/main">
            <a:off x="10580656"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3" name="text-30">
            <a:extLst xmlns:a="http://schemas.openxmlformats.org/drawingml/2006/main">
              <a:ext uri="{FF2B5EF4-FFF2-40B4-BE49-F238E27FC236}">
                <a16:creationId xmlns:a16="http://schemas.microsoft.com/office/drawing/2014/main" id="{7BF2163F-90F8-4959-B6D4-4764DBF975AC}"/>
              </a:ext>
            </a:extLst>
          </p:cNvPr>
          <p:cNvSpPr>
            <a:spLocks xmlns:a="http://schemas.openxmlformats.org/drawingml/2006/main" noGrp="1"/>
          </p:cNvSpPr>
          <p:nvPr/>
        </p:nvSpPr>
        <p:spPr>
          <a:xfrm xmlns:a="http://schemas.openxmlformats.org/drawingml/2006/main">
            <a:off x="10580656"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4" name="fraction-bar-31">
            <a:extLst xmlns:a="http://schemas.openxmlformats.org/drawingml/2006/main">
              <a:ext uri="{FF2B5EF4-FFF2-40B4-BE49-F238E27FC236}">
                <a16:creationId xmlns:a16="http://schemas.microsoft.com/office/drawing/2014/main" id="{58B07D17-CC2E-41E5-AE5E-E3422BF4BD26}"/>
              </a:ext>
            </a:extLst>
          </p:cNvPr>
          <p:cNvSpPr>
            <a:spLocks xmlns:a="http://schemas.openxmlformats.org/drawingml/2006/main" noGrp="1"/>
          </p:cNvSpPr>
          <p:nvPr/>
        </p:nvSpPr>
        <p:spPr>
          <a:xfrm xmlns:a="http://schemas.openxmlformats.org/drawingml/2006/main">
            <a:off x="10599706"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32">
            <a:extLst xmlns:a="http://schemas.openxmlformats.org/drawingml/2006/main">
              <a:ext uri="{FF2B5EF4-FFF2-40B4-BE49-F238E27FC236}">
                <a16:creationId xmlns:a16="http://schemas.microsoft.com/office/drawing/2014/main" id="{3C34C234-1A85-4689-B4D5-142FFA00ABE0}"/>
              </a:ext>
            </a:extLst>
          </p:cNvPr>
          <p:cNvSpPr>
            <a:spLocks xmlns:a="http://schemas.openxmlformats.org/drawingml/2006/main" noGrp="1"/>
          </p:cNvSpPr>
          <p:nvPr/>
        </p:nvSpPr>
        <p:spPr>
          <a:xfrm xmlns:a="http://schemas.openxmlformats.org/drawingml/2006/main">
            <a:off x="10830306"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6" name="text-33">
            <a:extLst xmlns:a="http://schemas.openxmlformats.org/drawingml/2006/main">
              <a:ext uri="{FF2B5EF4-FFF2-40B4-BE49-F238E27FC236}">
                <a16:creationId xmlns:a16="http://schemas.microsoft.com/office/drawing/2014/main" id="{D02C92BF-26B6-4AFB-AE11-B89AF8804D3B}"/>
              </a:ext>
            </a:extLst>
          </p:cNvPr>
          <p:cNvSpPr>
            <a:spLocks xmlns:a="http://schemas.openxmlformats.org/drawingml/2006/main" noGrp="1"/>
          </p:cNvSpPr>
          <p:nvPr/>
        </p:nvSpPr>
        <p:spPr>
          <a:xfrm xmlns:a="http://schemas.openxmlformats.org/drawingml/2006/main">
            <a:off x="685800" y="3629025"/>
            <a:ext cx="28117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0.666… repeats forever.</a:t>
            </a:r>
          </a:p>
        </p:txBody>
      </p:sp>
    </p:spTree>
    <p:extLst>
      <p:ext uri="{BB962C8B-B14F-4D97-AF65-F5344CB8AC3E}">
        <p14:creationId xmlns:p14="http://schemas.microsoft.com/office/powerpoint/2010/main" val="169338608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text-34">
            <a:extLst xmlns:a="http://schemas.openxmlformats.org/drawingml/2006/main">
              <a:ext uri="{FF2B5EF4-FFF2-40B4-BE49-F238E27FC236}">
                <a16:creationId xmlns:a16="http://schemas.microsoft.com/office/drawing/2014/main" id="{5B3CB2AE-F93A-4200-BDF1-A18DD07C004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35">
            <a:extLst xmlns:a="http://schemas.openxmlformats.org/drawingml/2006/main">
              <a:ext uri="{FF2B5EF4-FFF2-40B4-BE49-F238E27FC236}">
                <a16:creationId xmlns:a16="http://schemas.microsoft.com/office/drawing/2014/main" id="{FE285AB3-2F52-45C6-BBF4-A849B6F7202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Converting decimals to fractions</a:t>
            </a:r>
          </a:p>
        </p:txBody>
      </p:sp>
      <p:sp>
        <p:nvSpPr>
          <p:cNvPr id="3" name="text-36">
            <a:extLst xmlns:a="http://schemas.openxmlformats.org/drawingml/2006/main">
              <a:ext uri="{FF2B5EF4-FFF2-40B4-BE49-F238E27FC236}">
                <a16:creationId xmlns:a16="http://schemas.microsoft.com/office/drawing/2014/main" id="{0F360D34-EFE5-41DB-A877-A3851545F69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7">
            <a:extLst xmlns:a="http://schemas.openxmlformats.org/drawingml/2006/main">
              <a:ext uri="{FF2B5EF4-FFF2-40B4-BE49-F238E27FC236}">
                <a16:creationId xmlns:a16="http://schemas.microsoft.com/office/drawing/2014/main" id="{CEF0FB15-812F-46BA-9BFD-BE6FD6468DC6}"/>
              </a:ext>
            </a:extLst>
          </p:cNvPr>
          <p:cNvSpPr>
            <a:spLocks xmlns:a="http://schemas.openxmlformats.org/drawingml/2006/main" noGrp="1"/>
          </p:cNvSpPr>
          <p:nvPr/>
        </p:nvSpPr>
        <p:spPr>
          <a:xfrm xmlns:a="http://schemas.openxmlformats.org/drawingml/2006/main">
            <a:off x="685800" y="1409700"/>
            <a:ext cx="107081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 the decimal as a number of tenths, hundredths or thousandths, then simplify. Preserve </a:t>
            </a:r>
          </a:p>
        </p:txBody>
      </p:sp>
      <p:sp>
        <p:nvSpPr>
          <p:cNvPr id="5" name="text-38">
            <a:extLst xmlns:a="http://schemas.openxmlformats.org/drawingml/2006/main">
              <a:ext uri="{FF2B5EF4-FFF2-40B4-BE49-F238E27FC236}">
                <a16:creationId xmlns:a16="http://schemas.microsoft.com/office/drawing/2014/main" id="{3F5E5D01-C3B6-4EF9-BA45-8150DBADB878}"/>
              </a:ext>
            </a:extLst>
          </p:cNvPr>
          <p:cNvSpPr>
            <a:spLocks xmlns:a="http://schemas.openxmlformats.org/drawingml/2006/main" noGrp="1"/>
          </p:cNvSpPr>
          <p:nvPr/>
        </p:nvSpPr>
        <p:spPr>
          <a:xfrm xmlns:a="http://schemas.openxmlformats.org/drawingml/2006/main">
            <a:off x="685800" y="1752600"/>
            <a:ext cx="107899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leading decimal zeros when choosing the denominator. For a repeating decimal, an algebraic </a:t>
            </a:r>
          </a:p>
        </p:txBody>
      </p:sp>
      <p:sp>
        <p:nvSpPr>
          <p:cNvPr id="6" name="text-39">
            <a:extLst xmlns:a="http://schemas.openxmlformats.org/drawingml/2006/main">
              <a:ext uri="{FF2B5EF4-FFF2-40B4-BE49-F238E27FC236}">
                <a16:creationId xmlns:a16="http://schemas.microsoft.com/office/drawing/2014/main" id="{4CF66DE6-3504-482A-87DE-7A4E94879CF9}"/>
              </a:ext>
            </a:extLst>
          </p:cNvPr>
          <p:cNvSpPr>
            <a:spLocks xmlns:a="http://schemas.openxmlformats.org/drawingml/2006/main" noGrp="1"/>
          </p:cNvSpPr>
          <p:nvPr/>
        </p:nvSpPr>
        <p:spPr>
          <a:xfrm xmlns:a="http://schemas.openxmlformats.org/drawingml/2006/main">
            <a:off x="685800" y="2095500"/>
            <a:ext cx="50012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subtraction can remove the repeating part.</a:t>
            </a:r>
          </a:p>
        </p:txBody>
      </p:sp>
      <p:sp>
        <p:nvSpPr>
          <p:cNvPr id="7" name="text-40">
            <a:extLst xmlns:a="http://schemas.openxmlformats.org/drawingml/2006/main">
              <a:ext uri="{FF2B5EF4-FFF2-40B4-BE49-F238E27FC236}">
                <a16:creationId xmlns:a16="http://schemas.microsoft.com/office/drawing/2014/main" id="{2BA926B0-E60B-44E7-A0F0-A540BB9F5B5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1">
            <a:extLst xmlns:a="http://schemas.openxmlformats.org/drawingml/2006/main">
              <a:ext uri="{FF2B5EF4-FFF2-40B4-BE49-F238E27FC236}">
                <a16:creationId xmlns:a16="http://schemas.microsoft.com/office/drawing/2014/main" id="{4AC147BD-C6F4-425A-B0DC-A018240DE683}"/>
              </a:ext>
            </a:extLst>
          </p:cNvPr>
          <p:cNvSpPr>
            <a:spLocks xmlns:a="http://schemas.openxmlformats.org/drawingml/2006/main" noGrp="1"/>
          </p:cNvSpPr>
          <p:nvPr/>
        </p:nvSpPr>
        <p:spPr>
          <a:xfrm xmlns:a="http://schemas.openxmlformats.org/drawingml/2006/main">
            <a:off x="685800" y="3200400"/>
            <a:ext cx="1038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0.045 = </a:t>
            </a:r>
          </a:p>
        </p:txBody>
      </p:sp>
      <p:sp>
        <p:nvSpPr>
          <p:cNvPr id="9" name="text-42">
            <a:extLst xmlns:a="http://schemas.openxmlformats.org/drawingml/2006/main">
              <a:ext uri="{FF2B5EF4-FFF2-40B4-BE49-F238E27FC236}">
                <a16:creationId xmlns:a16="http://schemas.microsoft.com/office/drawing/2014/main" id="{78A89551-4265-4CC8-A4B1-838987B62F7B}"/>
              </a:ext>
            </a:extLst>
          </p:cNvPr>
          <p:cNvSpPr>
            <a:spLocks xmlns:a="http://schemas.openxmlformats.org/drawingml/2006/main" noGrp="1"/>
          </p:cNvSpPr>
          <p:nvPr/>
        </p:nvSpPr>
        <p:spPr>
          <a:xfrm xmlns:a="http://schemas.openxmlformats.org/drawingml/2006/main">
            <a:off x="1677162" y="305752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45</a:t>
            </a:r>
          </a:p>
        </p:txBody>
      </p:sp>
      <p:sp>
        <p:nvSpPr>
          <p:cNvPr id="10" name="text-43">
            <a:extLst xmlns:a="http://schemas.openxmlformats.org/drawingml/2006/main">
              <a:ext uri="{FF2B5EF4-FFF2-40B4-BE49-F238E27FC236}">
                <a16:creationId xmlns:a16="http://schemas.microsoft.com/office/drawing/2014/main" id="{AB796CA0-D1CA-4D9C-856C-9231A5B632DC}"/>
              </a:ext>
            </a:extLst>
          </p:cNvPr>
          <p:cNvSpPr>
            <a:spLocks xmlns:a="http://schemas.openxmlformats.org/drawingml/2006/main" noGrp="1"/>
          </p:cNvSpPr>
          <p:nvPr/>
        </p:nvSpPr>
        <p:spPr>
          <a:xfrm xmlns:a="http://schemas.openxmlformats.org/drawingml/2006/main">
            <a:off x="1677162" y="334327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1" name="fraction-bar-44">
            <a:extLst xmlns:a="http://schemas.openxmlformats.org/drawingml/2006/main">
              <a:ext uri="{FF2B5EF4-FFF2-40B4-BE49-F238E27FC236}">
                <a16:creationId xmlns:a16="http://schemas.microsoft.com/office/drawing/2014/main" id="{4A92AE91-7E07-41A0-BCD2-95916BEBE244}"/>
              </a:ext>
            </a:extLst>
          </p:cNvPr>
          <p:cNvSpPr>
            <a:spLocks xmlns:a="http://schemas.openxmlformats.org/drawingml/2006/main" noGrp="1"/>
          </p:cNvSpPr>
          <p:nvPr/>
        </p:nvSpPr>
        <p:spPr>
          <a:xfrm xmlns:a="http://schemas.openxmlformats.org/drawingml/2006/main">
            <a:off x="1696212" y="3324225"/>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45">
            <a:extLst xmlns:a="http://schemas.openxmlformats.org/drawingml/2006/main">
              <a:ext uri="{FF2B5EF4-FFF2-40B4-BE49-F238E27FC236}">
                <a16:creationId xmlns:a16="http://schemas.microsoft.com/office/drawing/2014/main" id="{B880158B-3DD2-4934-9F85-9938D5341BD7}"/>
              </a:ext>
            </a:extLst>
          </p:cNvPr>
          <p:cNvSpPr>
            <a:spLocks xmlns:a="http://schemas.openxmlformats.org/drawingml/2006/main" noGrp="1"/>
          </p:cNvSpPr>
          <p:nvPr/>
        </p:nvSpPr>
        <p:spPr>
          <a:xfrm xmlns:a="http://schemas.openxmlformats.org/drawingml/2006/main">
            <a:off x="2275618"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46">
            <a:extLst xmlns:a="http://schemas.openxmlformats.org/drawingml/2006/main">
              <a:ext uri="{FF2B5EF4-FFF2-40B4-BE49-F238E27FC236}">
                <a16:creationId xmlns:a16="http://schemas.microsoft.com/office/drawing/2014/main" id="{CF6250AA-D6F5-4402-894A-80E17C1214B7}"/>
              </a:ext>
            </a:extLst>
          </p:cNvPr>
          <p:cNvSpPr>
            <a:spLocks xmlns:a="http://schemas.openxmlformats.org/drawingml/2006/main" noGrp="1"/>
          </p:cNvSpPr>
          <p:nvPr/>
        </p:nvSpPr>
        <p:spPr>
          <a:xfrm xmlns:a="http://schemas.openxmlformats.org/drawingml/2006/main">
            <a:off x="2612517"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4" name="text-47">
            <a:extLst xmlns:a="http://schemas.openxmlformats.org/drawingml/2006/main">
              <a:ext uri="{FF2B5EF4-FFF2-40B4-BE49-F238E27FC236}">
                <a16:creationId xmlns:a16="http://schemas.microsoft.com/office/drawing/2014/main" id="{84084478-617B-4594-AA20-A5801B31BE59}"/>
              </a:ext>
            </a:extLst>
          </p:cNvPr>
          <p:cNvSpPr>
            <a:spLocks xmlns:a="http://schemas.openxmlformats.org/drawingml/2006/main" noGrp="1"/>
          </p:cNvSpPr>
          <p:nvPr/>
        </p:nvSpPr>
        <p:spPr>
          <a:xfrm xmlns:a="http://schemas.openxmlformats.org/drawingml/2006/main">
            <a:off x="2612517"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200</a:t>
            </a:r>
          </a:p>
        </p:txBody>
      </p:sp>
      <p:sp>
        <p:nvSpPr>
          <p:cNvPr id="15" name="fraction-bar-48">
            <a:extLst xmlns:a="http://schemas.openxmlformats.org/drawingml/2006/main">
              <a:ext uri="{FF2B5EF4-FFF2-40B4-BE49-F238E27FC236}">
                <a16:creationId xmlns:a16="http://schemas.microsoft.com/office/drawing/2014/main" id="{097922B3-3F34-4B9F-BD93-E45E080056A9}"/>
              </a:ext>
            </a:extLst>
          </p:cNvPr>
          <p:cNvSpPr>
            <a:spLocks xmlns:a="http://schemas.openxmlformats.org/drawingml/2006/main" noGrp="1"/>
          </p:cNvSpPr>
          <p:nvPr/>
        </p:nvSpPr>
        <p:spPr>
          <a:xfrm xmlns:a="http://schemas.openxmlformats.org/drawingml/2006/main">
            <a:off x="2631567"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49">
            <a:extLst xmlns:a="http://schemas.openxmlformats.org/drawingml/2006/main">
              <a:ext uri="{FF2B5EF4-FFF2-40B4-BE49-F238E27FC236}">
                <a16:creationId xmlns:a16="http://schemas.microsoft.com/office/drawing/2014/main" id="{3952B9E8-4572-4DEF-91CD-F7AA8FD9AD4E}"/>
              </a:ext>
            </a:extLst>
          </p:cNvPr>
          <p:cNvSpPr>
            <a:spLocks xmlns:a="http://schemas.openxmlformats.org/drawingml/2006/main" noGrp="1"/>
          </p:cNvSpPr>
          <p:nvPr/>
        </p:nvSpPr>
        <p:spPr>
          <a:xfrm xmlns:a="http://schemas.openxmlformats.org/drawingml/2006/main">
            <a:off x="3094672" y="3200400"/>
            <a:ext cx="60569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For x = 0.777…, 10x = 7.777…, so 9x = 7 and x = </a:t>
            </a:r>
          </a:p>
        </p:txBody>
      </p:sp>
      <p:sp>
        <p:nvSpPr>
          <p:cNvPr id="17" name="text-50">
            <a:extLst xmlns:a="http://schemas.openxmlformats.org/drawingml/2006/main">
              <a:ext uri="{FF2B5EF4-FFF2-40B4-BE49-F238E27FC236}">
                <a16:creationId xmlns:a16="http://schemas.microsoft.com/office/drawing/2014/main" id="{DFCAB927-353A-4F78-8039-9EACE768623B}"/>
              </a:ext>
            </a:extLst>
          </p:cNvPr>
          <p:cNvSpPr>
            <a:spLocks xmlns:a="http://schemas.openxmlformats.org/drawingml/2006/main" noGrp="1"/>
          </p:cNvSpPr>
          <p:nvPr/>
        </p:nvSpPr>
        <p:spPr>
          <a:xfrm xmlns:a="http://schemas.openxmlformats.org/drawingml/2006/main">
            <a:off x="910399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18" name="text-51">
            <a:extLst xmlns:a="http://schemas.openxmlformats.org/drawingml/2006/main">
              <a:ext uri="{FF2B5EF4-FFF2-40B4-BE49-F238E27FC236}">
                <a16:creationId xmlns:a16="http://schemas.microsoft.com/office/drawing/2014/main" id="{9E4F12BE-AE16-41D3-842F-D7EE1011EC0C}"/>
              </a:ext>
            </a:extLst>
          </p:cNvPr>
          <p:cNvSpPr>
            <a:spLocks xmlns:a="http://schemas.openxmlformats.org/drawingml/2006/main" noGrp="1"/>
          </p:cNvSpPr>
          <p:nvPr/>
        </p:nvSpPr>
        <p:spPr>
          <a:xfrm xmlns:a="http://schemas.openxmlformats.org/drawingml/2006/main">
            <a:off x="910399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9" name="fraction-bar-52">
            <a:extLst xmlns:a="http://schemas.openxmlformats.org/drawingml/2006/main">
              <a:ext uri="{FF2B5EF4-FFF2-40B4-BE49-F238E27FC236}">
                <a16:creationId xmlns:a16="http://schemas.microsoft.com/office/drawing/2014/main" id="{C1DFD5B3-58F8-433E-8F31-8D972896359C}"/>
              </a:ext>
            </a:extLst>
          </p:cNvPr>
          <p:cNvSpPr>
            <a:spLocks xmlns:a="http://schemas.openxmlformats.org/drawingml/2006/main" noGrp="1"/>
          </p:cNvSpPr>
          <p:nvPr/>
        </p:nvSpPr>
        <p:spPr>
          <a:xfrm xmlns:a="http://schemas.openxmlformats.org/drawingml/2006/main">
            <a:off x="912304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53">
            <a:extLst xmlns:a="http://schemas.openxmlformats.org/drawingml/2006/main">
              <a:ext uri="{FF2B5EF4-FFF2-40B4-BE49-F238E27FC236}">
                <a16:creationId xmlns:a16="http://schemas.microsoft.com/office/drawing/2014/main" id="{079C55FE-9862-4983-B9A0-75725CAC573F}"/>
              </a:ext>
            </a:extLst>
          </p:cNvPr>
          <p:cNvSpPr>
            <a:spLocks xmlns:a="http://schemas.openxmlformats.org/drawingml/2006/main" noGrp="1"/>
          </p:cNvSpPr>
          <p:nvPr/>
        </p:nvSpPr>
        <p:spPr>
          <a:xfrm xmlns:a="http://schemas.openxmlformats.org/drawingml/2006/main">
            <a:off x="9353645" y="32004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98096386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text-54">
            <a:extLst xmlns:a="http://schemas.openxmlformats.org/drawingml/2006/main">
              <a:ext uri="{FF2B5EF4-FFF2-40B4-BE49-F238E27FC236}">
                <a16:creationId xmlns:a16="http://schemas.microsoft.com/office/drawing/2014/main" id="{BD56846E-40EA-4354-81C7-EEC2C4B809A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55">
            <a:extLst xmlns:a="http://schemas.openxmlformats.org/drawingml/2006/main">
              <a:ext uri="{FF2B5EF4-FFF2-40B4-BE49-F238E27FC236}">
                <a16:creationId xmlns:a16="http://schemas.microsoft.com/office/drawing/2014/main" id="{E44D93D0-DF8F-4E86-B203-430572E6054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Percentages and equivalent forms</a:t>
            </a:r>
          </a:p>
        </p:txBody>
      </p:sp>
      <p:sp>
        <p:nvSpPr>
          <p:cNvPr id="3" name="text-56">
            <a:extLst xmlns:a="http://schemas.openxmlformats.org/drawingml/2006/main">
              <a:ext uri="{FF2B5EF4-FFF2-40B4-BE49-F238E27FC236}">
                <a16:creationId xmlns:a16="http://schemas.microsoft.com/office/drawing/2014/main" id="{10B42479-D3B3-4574-8081-321A339E8DE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7">
            <a:extLst xmlns:a="http://schemas.openxmlformats.org/drawingml/2006/main">
              <a:ext uri="{FF2B5EF4-FFF2-40B4-BE49-F238E27FC236}">
                <a16:creationId xmlns:a16="http://schemas.microsoft.com/office/drawing/2014/main" id="{0414E110-7286-4E62-B464-775575A2FF7D}"/>
              </a:ext>
            </a:extLst>
          </p:cNvPr>
          <p:cNvSpPr>
            <a:spLocks xmlns:a="http://schemas.openxmlformats.org/drawingml/2006/main" noGrp="1"/>
          </p:cNvSpPr>
          <p:nvPr/>
        </p:nvSpPr>
        <p:spPr>
          <a:xfrm xmlns:a="http://schemas.openxmlformats.org/drawingml/2006/main">
            <a:off x="685800" y="1409700"/>
            <a:ext cx="100671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 means per hundred. Convert a decimal to a percentage by multiplying by 100. </a:t>
            </a:r>
          </a:p>
        </p:txBody>
      </p:sp>
      <p:sp>
        <p:nvSpPr>
          <p:cNvPr id="5" name="text-58">
            <a:extLst xmlns:a="http://schemas.openxmlformats.org/drawingml/2006/main">
              <a:ext uri="{FF2B5EF4-FFF2-40B4-BE49-F238E27FC236}">
                <a16:creationId xmlns:a16="http://schemas.microsoft.com/office/drawing/2014/main" id="{517540AF-99F3-4152-A8F3-2CE2A6E5A2D0}"/>
              </a:ext>
            </a:extLst>
          </p:cNvPr>
          <p:cNvSpPr>
            <a:spLocks xmlns:a="http://schemas.openxmlformats.org/drawingml/2006/main" noGrp="1"/>
          </p:cNvSpPr>
          <p:nvPr/>
        </p:nvSpPr>
        <p:spPr>
          <a:xfrm xmlns:a="http://schemas.openxmlformats.org/drawingml/2006/main">
            <a:off x="685800" y="1752600"/>
            <a:ext cx="107476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 a percentage to a decimal by dividing by 100. To convert a fraction to a percentage, </a:t>
            </a:r>
          </a:p>
        </p:txBody>
      </p:sp>
      <p:sp>
        <p:nvSpPr>
          <p:cNvPr id="6" name="text-59">
            <a:extLst xmlns:a="http://schemas.openxmlformats.org/drawingml/2006/main">
              <a:ext uri="{FF2B5EF4-FFF2-40B4-BE49-F238E27FC236}">
                <a16:creationId xmlns:a16="http://schemas.microsoft.com/office/drawing/2014/main" id="{9A59A32C-1F28-4C8F-8663-805BCA1AECAE}"/>
              </a:ext>
            </a:extLst>
          </p:cNvPr>
          <p:cNvSpPr>
            <a:spLocks xmlns:a="http://schemas.openxmlformats.org/drawingml/2006/main" noGrp="1"/>
          </p:cNvSpPr>
          <p:nvPr/>
        </p:nvSpPr>
        <p:spPr>
          <a:xfrm xmlns:a="http://schemas.openxmlformats.org/drawingml/2006/main">
            <a:off x="685800" y="2095500"/>
            <a:ext cx="96840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it by 100%. Percentages greater than 100% describe more than one whole.</a:t>
            </a:r>
          </a:p>
        </p:txBody>
      </p:sp>
      <p:sp>
        <p:nvSpPr>
          <p:cNvPr id="7" name="text-60">
            <a:extLst xmlns:a="http://schemas.openxmlformats.org/drawingml/2006/main">
              <a:ext uri="{FF2B5EF4-FFF2-40B4-BE49-F238E27FC236}">
                <a16:creationId xmlns:a16="http://schemas.microsoft.com/office/drawing/2014/main" id="{7E9247E7-CEF0-4913-ABBE-74CA1EFE6EF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1">
            <a:extLst xmlns:a="http://schemas.openxmlformats.org/drawingml/2006/main">
              <a:ext uri="{FF2B5EF4-FFF2-40B4-BE49-F238E27FC236}">
                <a16:creationId xmlns:a16="http://schemas.microsoft.com/office/drawing/2014/main" id="{11EF5192-C70E-477E-AE74-B4A0DA03DA6A}"/>
              </a:ext>
            </a:extLst>
          </p:cNvPr>
          <p:cNvSpPr>
            <a:spLocks xmlns:a="http://schemas.openxmlformats.org/drawingml/2006/main" noGrp="1"/>
          </p:cNvSpPr>
          <p:nvPr/>
        </p:nvSpPr>
        <p:spPr>
          <a:xfrm xmlns:a="http://schemas.openxmlformats.org/drawingml/2006/main">
            <a:off x="685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9" name="text-62">
            <a:extLst xmlns:a="http://schemas.openxmlformats.org/drawingml/2006/main">
              <a:ext uri="{FF2B5EF4-FFF2-40B4-BE49-F238E27FC236}">
                <a16:creationId xmlns:a16="http://schemas.microsoft.com/office/drawing/2014/main" id="{D8232656-26A5-4DE6-9E7E-02719BC9B5AC}"/>
              </a:ext>
            </a:extLst>
          </p:cNvPr>
          <p:cNvSpPr>
            <a:spLocks xmlns:a="http://schemas.openxmlformats.org/drawingml/2006/main" noGrp="1"/>
          </p:cNvSpPr>
          <p:nvPr/>
        </p:nvSpPr>
        <p:spPr>
          <a:xfrm xmlns:a="http://schemas.openxmlformats.org/drawingml/2006/main">
            <a:off x="685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0" name="fraction-bar-63">
            <a:extLst xmlns:a="http://schemas.openxmlformats.org/drawingml/2006/main">
              <a:ext uri="{FF2B5EF4-FFF2-40B4-BE49-F238E27FC236}">
                <a16:creationId xmlns:a16="http://schemas.microsoft.com/office/drawing/2014/main" id="{DCF7A9FD-C705-4B47-8A89-F6065BD1F67C}"/>
              </a:ext>
            </a:extLst>
          </p:cNvPr>
          <p:cNvSpPr>
            <a:spLocks xmlns:a="http://schemas.openxmlformats.org/drawingml/2006/main" noGrp="1"/>
          </p:cNvSpPr>
          <p:nvPr/>
        </p:nvSpPr>
        <p:spPr>
          <a:xfrm xmlns:a="http://schemas.openxmlformats.org/drawingml/2006/main">
            <a:off x="704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64">
            <a:extLst xmlns:a="http://schemas.openxmlformats.org/drawingml/2006/main">
              <a:ext uri="{FF2B5EF4-FFF2-40B4-BE49-F238E27FC236}">
                <a16:creationId xmlns:a16="http://schemas.microsoft.com/office/drawing/2014/main" id="{D8DE2A54-56AE-4A0D-962E-18938E939B21}"/>
              </a:ext>
            </a:extLst>
          </p:cNvPr>
          <p:cNvSpPr>
            <a:spLocks xmlns:a="http://schemas.openxmlformats.org/drawingml/2006/main" noGrp="1"/>
          </p:cNvSpPr>
          <p:nvPr/>
        </p:nvSpPr>
        <p:spPr>
          <a:xfrm xmlns:a="http://schemas.openxmlformats.org/drawingml/2006/main">
            <a:off x="935450" y="3200400"/>
            <a:ext cx="39080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0.6 = 60%. Also, 7% = 0.07 = </a:t>
            </a:r>
          </a:p>
        </p:txBody>
      </p:sp>
      <p:sp>
        <p:nvSpPr>
          <p:cNvPr id="12" name="text-65">
            <a:extLst xmlns:a="http://schemas.openxmlformats.org/drawingml/2006/main">
              <a:ext uri="{FF2B5EF4-FFF2-40B4-BE49-F238E27FC236}">
                <a16:creationId xmlns:a16="http://schemas.microsoft.com/office/drawing/2014/main" id="{7811C830-B003-4F68-A1B6-16FB2E59DC25}"/>
              </a:ext>
            </a:extLst>
          </p:cNvPr>
          <p:cNvSpPr>
            <a:spLocks xmlns:a="http://schemas.openxmlformats.org/drawingml/2006/main" noGrp="1"/>
          </p:cNvSpPr>
          <p:nvPr/>
        </p:nvSpPr>
        <p:spPr>
          <a:xfrm xmlns:a="http://schemas.openxmlformats.org/drawingml/2006/main">
            <a:off x="4795837"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13" name="text-66">
            <a:extLst xmlns:a="http://schemas.openxmlformats.org/drawingml/2006/main">
              <a:ext uri="{FF2B5EF4-FFF2-40B4-BE49-F238E27FC236}">
                <a16:creationId xmlns:a16="http://schemas.microsoft.com/office/drawing/2014/main" id="{C63C460B-0359-413B-B9C3-0B21EA59BAE5}"/>
              </a:ext>
            </a:extLst>
          </p:cNvPr>
          <p:cNvSpPr>
            <a:spLocks xmlns:a="http://schemas.openxmlformats.org/drawingml/2006/main" noGrp="1"/>
          </p:cNvSpPr>
          <p:nvPr/>
        </p:nvSpPr>
        <p:spPr>
          <a:xfrm xmlns:a="http://schemas.openxmlformats.org/drawingml/2006/main">
            <a:off x="4795837"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4" name="fraction-bar-67">
            <a:extLst xmlns:a="http://schemas.openxmlformats.org/drawingml/2006/main">
              <a:ext uri="{FF2B5EF4-FFF2-40B4-BE49-F238E27FC236}">
                <a16:creationId xmlns:a16="http://schemas.microsoft.com/office/drawing/2014/main" id="{0A06FA0E-914C-4B14-8017-D0CE9C6142BB}"/>
              </a:ext>
            </a:extLst>
          </p:cNvPr>
          <p:cNvSpPr>
            <a:spLocks xmlns:a="http://schemas.openxmlformats.org/drawingml/2006/main" noGrp="1"/>
          </p:cNvSpPr>
          <p:nvPr/>
        </p:nvSpPr>
        <p:spPr>
          <a:xfrm xmlns:a="http://schemas.openxmlformats.org/drawingml/2006/main">
            <a:off x="4814887"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68">
            <a:extLst xmlns:a="http://schemas.openxmlformats.org/drawingml/2006/main">
              <a:ext uri="{FF2B5EF4-FFF2-40B4-BE49-F238E27FC236}">
                <a16:creationId xmlns:a16="http://schemas.microsoft.com/office/drawing/2014/main" id="{FD8C39C3-7CE8-4B2E-BB7A-19F039ED7974}"/>
              </a:ext>
            </a:extLst>
          </p:cNvPr>
          <p:cNvSpPr>
            <a:spLocks xmlns:a="http://schemas.openxmlformats.org/drawingml/2006/main" noGrp="1"/>
          </p:cNvSpPr>
          <p:nvPr/>
        </p:nvSpPr>
        <p:spPr>
          <a:xfrm xmlns:a="http://schemas.openxmlformats.org/drawingml/2006/main">
            <a:off x="5277993" y="3200400"/>
            <a:ext cx="29196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while 125% = 1.25 = 1 </a:t>
            </a:r>
          </a:p>
        </p:txBody>
      </p:sp>
      <p:sp>
        <p:nvSpPr>
          <p:cNvPr id="16" name="text-69">
            <a:extLst xmlns:a="http://schemas.openxmlformats.org/drawingml/2006/main">
              <a:ext uri="{FF2B5EF4-FFF2-40B4-BE49-F238E27FC236}">
                <a16:creationId xmlns:a16="http://schemas.microsoft.com/office/drawing/2014/main" id="{FD34737C-CC10-4946-A850-D3EED69FC9BA}"/>
              </a:ext>
            </a:extLst>
          </p:cNvPr>
          <p:cNvSpPr>
            <a:spLocks xmlns:a="http://schemas.openxmlformats.org/drawingml/2006/main" noGrp="1"/>
          </p:cNvSpPr>
          <p:nvPr/>
        </p:nvSpPr>
        <p:spPr>
          <a:xfrm xmlns:a="http://schemas.openxmlformats.org/drawingml/2006/main">
            <a:off x="814997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7" name="text-70">
            <a:extLst xmlns:a="http://schemas.openxmlformats.org/drawingml/2006/main">
              <a:ext uri="{FF2B5EF4-FFF2-40B4-BE49-F238E27FC236}">
                <a16:creationId xmlns:a16="http://schemas.microsoft.com/office/drawing/2014/main" id="{1F7EBEB7-96FA-4CE0-BC97-7A3190844456}"/>
              </a:ext>
            </a:extLst>
          </p:cNvPr>
          <p:cNvSpPr>
            <a:spLocks xmlns:a="http://schemas.openxmlformats.org/drawingml/2006/main" noGrp="1"/>
          </p:cNvSpPr>
          <p:nvPr/>
        </p:nvSpPr>
        <p:spPr>
          <a:xfrm xmlns:a="http://schemas.openxmlformats.org/drawingml/2006/main">
            <a:off x="814997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8" name="fraction-bar-71">
            <a:extLst xmlns:a="http://schemas.openxmlformats.org/drawingml/2006/main">
              <a:ext uri="{FF2B5EF4-FFF2-40B4-BE49-F238E27FC236}">
                <a16:creationId xmlns:a16="http://schemas.microsoft.com/office/drawing/2014/main" id="{487C9D69-A0A2-4965-A873-0CBD738AA643}"/>
              </a:ext>
            </a:extLst>
          </p:cNvPr>
          <p:cNvSpPr>
            <a:spLocks xmlns:a="http://schemas.openxmlformats.org/drawingml/2006/main" noGrp="1"/>
          </p:cNvSpPr>
          <p:nvPr/>
        </p:nvSpPr>
        <p:spPr>
          <a:xfrm xmlns:a="http://schemas.openxmlformats.org/drawingml/2006/main">
            <a:off x="816902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72">
            <a:extLst xmlns:a="http://schemas.openxmlformats.org/drawingml/2006/main">
              <a:ext uri="{FF2B5EF4-FFF2-40B4-BE49-F238E27FC236}">
                <a16:creationId xmlns:a16="http://schemas.microsoft.com/office/drawing/2014/main" id="{43C27A67-8DF5-42A3-823F-BD0E3917602A}"/>
              </a:ext>
            </a:extLst>
          </p:cNvPr>
          <p:cNvSpPr>
            <a:spLocks xmlns:a="http://schemas.openxmlformats.org/drawingml/2006/main" noGrp="1"/>
          </p:cNvSpPr>
          <p:nvPr/>
        </p:nvSpPr>
        <p:spPr>
          <a:xfrm xmlns:a="http://schemas.openxmlformats.org/drawingml/2006/main">
            <a:off x="8399621" y="32004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42299329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text-73">
            <a:extLst xmlns:a="http://schemas.openxmlformats.org/drawingml/2006/main">
              <a:ext uri="{FF2B5EF4-FFF2-40B4-BE49-F238E27FC236}">
                <a16:creationId xmlns:a16="http://schemas.microsoft.com/office/drawing/2014/main" id="{49502C06-F079-42C9-9154-1E63C1BC306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74">
            <a:extLst xmlns:a="http://schemas.openxmlformats.org/drawingml/2006/main">
              <a:ext uri="{FF2B5EF4-FFF2-40B4-BE49-F238E27FC236}">
                <a16:creationId xmlns:a16="http://schemas.microsoft.com/office/drawing/2014/main" id="{505ACF6D-6BA6-47CE-8EEB-7345AF73B83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Choosing useful representations</a:t>
            </a:r>
          </a:p>
        </p:txBody>
      </p:sp>
      <p:sp>
        <p:nvSpPr>
          <p:cNvPr id="3" name="text-75">
            <a:extLst xmlns:a="http://schemas.openxmlformats.org/drawingml/2006/main">
              <a:ext uri="{FF2B5EF4-FFF2-40B4-BE49-F238E27FC236}">
                <a16:creationId xmlns:a16="http://schemas.microsoft.com/office/drawing/2014/main" id="{83F798B9-0157-4B85-81AC-4D198B457B4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6">
            <a:extLst xmlns:a="http://schemas.openxmlformats.org/drawingml/2006/main">
              <a:ext uri="{FF2B5EF4-FFF2-40B4-BE49-F238E27FC236}">
                <a16:creationId xmlns:a16="http://schemas.microsoft.com/office/drawing/2014/main" id="{E7DFCA10-7F5E-4209-92DA-E57FB1B0CB76}"/>
              </a:ext>
            </a:extLst>
          </p:cNvPr>
          <p:cNvSpPr>
            <a:spLocks xmlns:a="http://schemas.openxmlformats.org/drawingml/2006/main" noGrp="1"/>
          </p:cNvSpPr>
          <p:nvPr/>
        </p:nvSpPr>
        <p:spPr>
          <a:xfrm xmlns:a="http://schemas.openxmlformats.org/drawingml/2006/main">
            <a:off x="685800" y="1409700"/>
            <a:ext cx="106072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the form that makes a calculation easiest. Exact common fractions can simplify mental </a:t>
            </a:r>
          </a:p>
        </p:txBody>
      </p:sp>
      <p:sp>
        <p:nvSpPr>
          <p:cNvPr id="5" name="text-77">
            <a:extLst xmlns:a="http://schemas.openxmlformats.org/drawingml/2006/main">
              <a:ext uri="{FF2B5EF4-FFF2-40B4-BE49-F238E27FC236}">
                <a16:creationId xmlns:a16="http://schemas.microsoft.com/office/drawing/2014/main" id="{92B35AF4-705E-44C5-82A3-BB4967B9ED53}"/>
              </a:ext>
            </a:extLst>
          </p:cNvPr>
          <p:cNvSpPr>
            <a:spLocks xmlns:a="http://schemas.openxmlformats.org/drawingml/2006/main" noGrp="1"/>
          </p:cNvSpPr>
          <p:nvPr/>
        </p:nvSpPr>
        <p:spPr>
          <a:xfrm xmlns:a="http://schemas.openxmlformats.org/drawingml/2006/main">
            <a:off x="685800" y="1752600"/>
            <a:ext cx="10388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arithmetic. Retain recurring fractions exactly when an exact answer is needed, and round </a:t>
            </a:r>
          </a:p>
        </p:txBody>
      </p:sp>
      <p:sp>
        <p:nvSpPr>
          <p:cNvPr id="6" name="text-78">
            <a:extLst xmlns:a="http://schemas.openxmlformats.org/drawingml/2006/main">
              <a:ext uri="{FF2B5EF4-FFF2-40B4-BE49-F238E27FC236}">
                <a16:creationId xmlns:a16="http://schemas.microsoft.com/office/drawing/2014/main" id="{F4B04C2E-FF15-4AE5-86AD-699BED42B394}"/>
              </a:ext>
            </a:extLst>
          </p:cNvPr>
          <p:cNvSpPr>
            <a:spLocks xmlns:a="http://schemas.openxmlformats.org/drawingml/2006/main" noGrp="1"/>
          </p:cNvSpPr>
          <p:nvPr/>
        </p:nvSpPr>
        <p:spPr>
          <a:xfrm xmlns:a="http://schemas.openxmlformats.org/drawingml/2006/main">
            <a:off x="685800" y="2095500"/>
            <a:ext cx="99393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only when instructed. Know common equivalents such as one half, one quarter, three </a:t>
            </a:r>
          </a:p>
        </p:txBody>
      </p:sp>
      <p:sp>
        <p:nvSpPr>
          <p:cNvPr id="7" name="text-79">
            <a:extLst xmlns:a="http://schemas.openxmlformats.org/drawingml/2006/main">
              <a:ext uri="{FF2B5EF4-FFF2-40B4-BE49-F238E27FC236}">
                <a16:creationId xmlns:a16="http://schemas.microsoft.com/office/drawing/2014/main" id="{F78FC540-B898-4FF0-99FF-685AB920B45D}"/>
              </a:ext>
            </a:extLst>
          </p:cNvPr>
          <p:cNvSpPr>
            <a:spLocks xmlns:a="http://schemas.openxmlformats.org/drawingml/2006/main" noGrp="1"/>
          </p:cNvSpPr>
          <p:nvPr/>
        </p:nvSpPr>
        <p:spPr>
          <a:xfrm xmlns:a="http://schemas.openxmlformats.org/drawingml/2006/main">
            <a:off x="685800" y="2438400"/>
            <a:ext cx="26161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quarters and one fifth.</a:t>
            </a:r>
          </a:p>
        </p:txBody>
      </p:sp>
      <p:sp>
        <p:nvSpPr>
          <p:cNvPr id="8" name="text-80">
            <a:extLst xmlns:a="http://schemas.openxmlformats.org/drawingml/2006/main">
              <a:ext uri="{FF2B5EF4-FFF2-40B4-BE49-F238E27FC236}">
                <a16:creationId xmlns:a16="http://schemas.microsoft.com/office/drawing/2014/main" id="{4B275D74-1386-4CDE-857E-39924E5578A6}"/>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81">
            <a:extLst xmlns:a="http://schemas.openxmlformats.org/drawingml/2006/main">
              <a:ext uri="{FF2B5EF4-FFF2-40B4-BE49-F238E27FC236}">
                <a16:creationId xmlns:a16="http://schemas.microsoft.com/office/drawing/2014/main" id="{51BBB69A-C1C7-46E5-BB5A-D30F1A837F4A}"/>
              </a:ext>
            </a:extLst>
          </p:cNvPr>
          <p:cNvSpPr>
            <a:spLocks xmlns:a="http://schemas.openxmlformats.org/drawingml/2006/main" noGrp="1"/>
          </p:cNvSpPr>
          <p:nvPr/>
        </p:nvSpPr>
        <p:spPr>
          <a:xfrm xmlns:a="http://schemas.openxmlformats.org/drawingml/2006/main">
            <a:off x="685800"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82">
            <a:extLst xmlns:a="http://schemas.openxmlformats.org/drawingml/2006/main">
              <a:ext uri="{FF2B5EF4-FFF2-40B4-BE49-F238E27FC236}">
                <a16:creationId xmlns:a16="http://schemas.microsoft.com/office/drawing/2014/main" id="{27B004C7-2C71-40C0-9960-39C52F778860}"/>
              </a:ext>
            </a:extLst>
          </p:cNvPr>
          <p:cNvSpPr>
            <a:spLocks xmlns:a="http://schemas.openxmlformats.org/drawingml/2006/main" noGrp="1"/>
          </p:cNvSpPr>
          <p:nvPr/>
        </p:nvSpPr>
        <p:spPr>
          <a:xfrm xmlns:a="http://schemas.openxmlformats.org/drawingml/2006/main">
            <a:off x="685800"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83">
            <a:extLst xmlns:a="http://schemas.openxmlformats.org/drawingml/2006/main">
              <a:ext uri="{FF2B5EF4-FFF2-40B4-BE49-F238E27FC236}">
                <a16:creationId xmlns:a16="http://schemas.microsoft.com/office/drawing/2014/main" id="{33D83D88-FD27-49BB-B69E-5A14667D5A37}"/>
              </a:ext>
            </a:extLst>
          </p:cNvPr>
          <p:cNvSpPr>
            <a:spLocks xmlns:a="http://schemas.openxmlformats.org/drawingml/2006/main" noGrp="1"/>
          </p:cNvSpPr>
          <p:nvPr/>
        </p:nvSpPr>
        <p:spPr>
          <a:xfrm xmlns:a="http://schemas.openxmlformats.org/drawingml/2006/main">
            <a:off x="704850"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84">
            <a:extLst xmlns:a="http://schemas.openxmlformats.org/drawingml/2006/main">
              <a:ext uri="{FF2B5EF4-FFF2-40B4-BE49-F238E27FC236}">
                <a16:creationId xmlns:a16="http://schemas.microsoft.com/office/drawing/2014/main" id="{3D895E53-6F45-46C7-8486-68A73E38264E}"/>
              </a:ext>
            </a:extLst>
          </p:cNvPr>
          <p:cNvSpPr>
            <a:spLocks xmlns:a="http://schemas.openxmlformats.org/drawingml/2006/main" noGrp="1"/>
          </p:cNvSpPr>
          <p:nvPr/>
        </p:nvSpPr>
        <p:spPr>
          <a:xfrm xmlns:a="http://schemas.openxmlformats.org/drawingml/2006/main">
            <a:off x="935450" y="3543300"/>
            <a:ext cx="17427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0.5 = 50%; </a:t>
            </a:r>
          </a:p>
        </p:txBody>
      </p:sp>
      <p:sp>
        <p:nvSpPr>
          <p:cNvPr id="13" name="text-85">
            <a:extLst xmlns:a="http://schemas.openxmlformats.org/drawingml/2006/main">
              <a:ext uri="{FF2B5EF4-FFF2-40B4-BE49-F238E27FC236}">
                <a16:creationId xmlns:a16="http://schemas.microsoft.com/office/drawing/2014/main" id="{847D1BB5-9065-4DBD-8CC4-604BAB8867A2}"/>
              </a:ext>
            </a:extLst>
          </p:cNvPr>
          <p:cNvSpPr>
            <a:spLocks xmlns:a="http://schemas.openxmlformats.org/drawingml/2006/main" noGrp="1"/>
          </p:cNvSpPr>
          <p:nvPr/>
        </p:nvSpPr>
        <p:spPr>
          <a:xfrm xmlns:a="http://schemas.openxmlformats.org/drawingml/2006/main">
            <a:off x="2630614"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4" name="text-86">
            <a:extLst xmlns:a="http://schemas.openxmlformats.org/drawingml/2006/main">
              <a:ext uri="{FF2B5EF4-FFF2-40B4-BE49-F238E27FC236}">
                <a16:creationId xmlns:a16="http://schemas.microsoft.com/office/drawing/2014/main" id="{CC2516AB-986E-4578-88FD-31198D2EBCA5}"/>
              </a:ext>
            </a:extLst>
          </p:cNvPr>
          <p:cNvSpPr>
            <a:spLocks xmlns:a="http://schemas.openxmlformats.org/drawingml/2006/main" noGrp="1"/>
          </p:cNvSpPr>
          <p:nvPr/>
        </p:nvSpPr>
        <p:spPr>
          <a:xfrm xmlns:a="http://schemas.openxmlformats.org/drawingml/2006/main">
            <a:off x="2630614"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5" name="fraction-bar-87">
            <a:extLst xmlns:a="http://schemas.openxmlformats.org/drawingml/2006/main">
              <a:ext uri="{FF2B5EF4-FFF2-40B4-BE49-F238E27FC236}">
                <a16:creationId xmlns:a16="http://schemas.microsoft.com/office/drawing/2014/main" id="{4B1DFCC2-FA1F-414F-96C9-BE7B9C43B6C4}"/>
              </a:ext>
            </a:extLst>
          </p:cNvPr>
          <p:cNvSpPr>
            <a:spLocks xmlns:a="http://schemas.openxmlformats.org/drawingml/2006/main" noGrp="1"/>
          </p:cNvSpPr>
          <p:nvPr/>
        </p:nvSpPr>
        <p:spPr>
          <a:xfrm xmlns:a="http://schemas.openxmlformats.org/drawingml/2006/main">
            <a:off x="2649664"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88">
            <a:extLst xmlns:a="http://schemas.openxmlformats.org/drawingml/2006/main">
              <a:ext uri="{FF2B5EF4-FFF2-40B4-BE49-F238E27FC236}">
                <a16:creationId xmlns:a16="http://schemas.microsoft.com/office/drawing/2014/main" id="{991987C4-0B74-4403-8121-FE2AD3E90EE5}"/>
              </a:ext>
            </a:extLst>
          </p:cNvPr>
          <p:cNvSpPr>
            <a:spLocks xmlns:a="http://schemas.openxmlformats.org/drawingml/2006/main" noGrp="1"/>
          </p:cNvSpPr>
          <p:nvPr/>
        </p:nvSpPr>
        <p:spPr>
          <a:xfrm xmlns:a="http://schemas.openxmlformats.org/drawingml/2006/main">
            <a:off x="2880265" y="3543300"/>
            <a:ext cx="1888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0.25 = 25%; </a:t>
            </a:r>
          </a:p>
        </p:txBody>
      </p:sp>
      <p:sp>
        <p:nvSpPr>
          <p:cNvPr id="17" name="text-89">
            <a:extLst xmlns:a="http://schemas.openxmlformats.org/drawingml/2006/main">
              <a:ext uri="{FF2B5EF4-FFF2-40B4-BE49-F238E27FC236}">
                <a16:creationId xmlns:a16="http://schemas.microsoft.com/office/drawing/2014/main" id="{B3A89911-1DE6-44E4-85CC-CF1B4B7F7AC3}"/>
              </a:ext>
            </a:extLst>
          </p:cNvPr>
          <p:cNvSpPr>
            <a:spLocks xmlns:a="http://schemas.openxmlformats.org/drawingml/2006/main" noGrp="1"/>
          </p:cNvSpPr>
          <p:nvPr/>
        </p:nvSpPr>
        <p:spPr>
          <a:xfrm xmlns:a="http://schemas.openxmlformats.org/drawingml/2006/main">
            <a:off x="4720876"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90">
            <a:extLst xmlns:a="http://schemas.openxmlformats.org/drawingml/2006/main">
              <a:ext uri="{FF2B5EF4-FFF2-40B4-BE49-F238E27FC236}">
                <a16:creationId xmlns:a16="http://schemas.microsoft.com/office/drawing/2014/main" id="{0057FB10-1F3F-4265-BD78-4F351D602378}"/>
              </a:ext>
            </a:extLst>
          </p:cNvPr>
          <p:cNvSpPr>
            <a:spLocks xmlns:a="http://schemas.openxmlformats.org/drawingml/2006/main" noGrp="1"/>
          </p:cNvSpPr>
          <p:nvPr/>
        </p:nvSpPr>
        <p:spPr>
          <a:xfrm xmlns:a="http://schemas.openxmlformats.org/drawingml/2006/main">
            <a:off x="4720876"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91">
            <a:extLst xmlns:a="http://schemas.openxmlformats.org/drawingml/2006/main">
              <a:ext uri="{FF2B5EF4-FFF2-40B4-BE49-F238E27FC236}">
                <a16:creationId xmlns:a16="http://schemas.microsoft.com/office/drawing/2014/main" id="{42286B70-3F47-4C42-8088-390B52EAE1C3}"/>
              </a:ext>
            </a:extLst>
          </p:cNvPr>
          <p:cNvSpPr>
            <a:spLocks xmlns:a="http://schemas.openxmlformats.org/drawingml/2006/main" noGrp="1"/>
          </p:cNvSpPr>
          <p:nvPr/>
        </p:nvSpPr>
        <p:spPr>
          <a:xfrm xmlns:a="http://schemas.openxmlformats.org/drawingml/2006/main">
            <a:off x="4739926"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92">
            <a:extLst xmlns:a="http://schemas.openxmlformats.org/drawingml/2006/main">
              <a:ext uri="{FF2B5EF4-FFF2-40B4-BE49-F238E27FC236}">
                <a16:creationId xmlns:a16="http://schemas.microsoft.com/office/drawing/2014/main" id="{F2AF95CA-84FE-4873-A79D-F4DEA4E44CC1}"/>
              </a:ext>
            </a:extLst>
          </p:cNvPr>
          <p:cNvSpPr>
            <a:spLocks xmlns:a="http://schemas.openxmlformats.org/drawingml/2006/main" noGrp="1"/>
          </p:cNvSpPr>
          <p:nvPr/>
        </p:nvSpPr>
        <p:spPr>
          <a:xfrm xmlns:a="http://schemas.openxmlformats.org/drawingml/2006/main">
            <a:off x="4970526" y="3543300"/>
            <a:ext cx="1888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0.75 = 75%; </a:t>
            </a:r>
          </a:p>
        </p:txBody>
      </p:sp>
      <p:sp>
        <p:nvSpPr>
          <p:cNvPr id="21" name="text-93">
            <a:extLst xmlns:a="http://schemas.openxmlformats.org/drawingml/2006/main">
              <a:ext uri="{FF2B5EF4-FFF2-40B4-BE49-F238E27FC236}">
                <a16:creationId xmlns:a16="http://schemas.microsoft.com/office/drawing/2014/main" id="{3B4636C9-D7D6-48E9-A3F1-56DC219DD61B}"/>
              </a:ext>
            </a:extLst>
          </p:cNvPr>
          <p:cNvSpPr>
            <a:spLocks xmlns:a="http://schemas.openxmlformats.org/drawingml/2006/main" noGrp="1"/>
          </p:cNvSpPr>
          <p:nvPr/>
        </p:nvSpPr>
        <p:spPr>
          <a:xfrm xmlns:a="http://schemas.openxmlformats.org/drawingml/2006/main">
            <a:off x="6811137"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2" name="text-94">
            <a:extLst xmlns:a="http://schemas.openxmlformats.org/drawingml/2006/main">
              <a:ext uri="{FF2B5EF4-FFF2-40B4-BE49-F238E27FC236}">
                <a16:creationId xmlns:a16="http://schemas.microsoft.com/office/drawing/2014/main" id="{360D6E84-1DEC-46DF-BB1D-EC72B910C045}"/>
              </a:ext>
            </a:extLst>
          </p:cNvPr>
          <p:cNvSpPr>
            <a:spLocks xmlns:a="http://schemas.openxmlformats.org/drawingml/2006/main" noGrp="1"/>
          </p:cNvSpPr>
          <p:nvPr/>
        </p:nvSpPr>
        <p:spPr>
          <a:xfrm xmlns:a="http://schemas.openxmlformats.org/drawingml/2006/main">
            <a:off x="6811137"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3" name="fraction-bar-95">
            <a:extLst xmlns:a="http://schemas.openxmlformats.org/drawingml/2006/main">
              <a:ext uri="{FF2B5EF4-FFF2-40B4-BE49-F238E27FC236}">
                <a16:creationId xmlns:a16="http://schemas.microsoft.com/office/drawing/2014/main" id="{20F8D878-568F-457F-B29F-C20A2371015A}"/>
              </a:ext>
            </a:extLst>
          </p:cNvPr>
          <p:cNvSpPr>
            <a:spLocks xmlns:a="http://schemas.openxmlformats.org/drawingml/2006/main" noGrp="1"/>
          </p:cNvSpPr>
          <p:nvPr/>
        </p:nvSpPr>
        <p:spPr>
          <a:xfrm xmlns:a="http://schemas.openxmlformats.org/drawingml/2006/main">
            <a:off x="6830187"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96">
            <a:extLst xmlns:a="http://schemas.openxmlformats.org/drawingml/2006/main">
              <a:ext uri="{FF2B5EF4-FFF2-40B4-BE49-F238E27FC236}">
                <a16:creationId xmlns:a16="http://schemas.microsoft.com/office/drawing/2014/main" id="{4C589B47-3B83-48EB-863A-69ABEE419FCB}"/>
              </a:ext>
            </a:extLst>
          </p:cNvPr>
          <p:cNvSpPr>
            <a:spLocks xmlns:a="http://schemas.openxmlformats.org/drawingml/2006/main" noGrp="1"/>
          </p:cNvSpPr>
          <p:nvPr/>
        </p:nvSpPr>
        <p:spPr>
          <a:xfrm xmlns:a="http://schemas.openxmlformats.org/drawingml/2006/main">
            <a:off x="7060787" y="3543300"/>
            <a:ext cx="38682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 = 20%. To find 25% of 88, </a:t>
            </a:r>
          </a:p>
        </p:txBody>
      </p:sp>
      <p:sp>
        <p:nvSpPr>
          <p:cNvPr id="25" name="text-97">
            <a:extLst xmlns:a="http://schemas.openxmlformats.org/drawingml/2006/main">
              <a:ext uri="{FF2B5EF4-FFF2-40B4-BE49-F238E27FC236}">
                <a16:creationId xmlns:a16="http://schemas.microsoft.com/office/drawing/2014/main" id="{D4AB653F-2A12-4A07-9FBF-581A92F13D6D}"/>
              </a:ext>
            </a:extLst>
          </p:cNvPr>
          <p:cNvSpPr>
            <a:spLocks xmlns:a="http://schemas.openxmlformats.org/drawingml/2006/main" noGrp="1"/>
          </p:cNvSpPr>
          <p:nvPr/>
        </p:nvSpPr>
        <p:spPr>
          <a:xfrm xmlns:a="http://schemas.openxmlformats.org/drawingml/2006/main">
            <a:off x="685800" y="3971925"/>
            <a:ext cx="26277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calculate 88 ÷ 4 = 22.</a:t>
            </a:r>
          </a:p>
        </p:txBody>
      </p:sp>
    </p:spTree>
    <p:extLst>
      <p:ext uri="{BB962C8B-B14F-4D97-AF65-F5344CB8AC3E}">
        <p14:creationId xmlns:p14="http://schemas.microsoft.com/office/powerpoint/2010/main" val="180421006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98">
            <a:extLst xmlns:a="http://schemas.openxmlformats.org/drawingml/2006/main">
              <a:ext uri="{FF2B5EF4-FFF2-40B4-BE49-F238E27FC236}">
                <a16:creationId xmlns:a16="http://schemas.microsoft.com/office/drawing/2014/main" id="{385C6F6D-5377-4EE4-AB31-8F6C32EFE9E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99">
            <a:extLst xmlns:a="http://schemas.openxmlformats.org/drawingml/2006/main">
              <a:ext uri="{FF2B5EF4-FFF2-40B4-BE49-F238E27FC236}">
                <a16:creationId xmlns:a16="http://schemas.microsoft.com/office/drawing/2014/main" id="{063697EE-7B9E-4DEA-8A40-99FA426D394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00">
            <a:extLst xmlns:a="http://schemas.openxmlformats.org/drawingml/2006/main">
              <a:ext uri="{FF2B5EF4-FFF2-40B4-BE49-F238E27FC236}">
                <a16:creationId xmlns:a16="http://schemas.microsoft.com/office/drawing/2014/main" id="{1C4FD9BC-7CE2-451A-933A-645F6F16307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1">
            <a:extLst xmlns:a="http://schemas.openxmlformats.org/drawingml/2006/main">
              <a:ext uri="{FF2B5EF4-FFF2-40B4-BE49-F238E27FC236}">
                <a16:creationId xmlns:a16="http://schemas.microsoft.com/office/drawing/2014/main" id="{2E0FB512-763C-4A8A-9052-D8A73EB3FDB5}"/>
              </a:ext>
            </a:extLst>
          </p:cNvPr>
          <p:cNvSpPr>
            <a:spLocks xmlns:a="http://schemas.openxmlformats.org/drawingml/2006/main" noGrp="1"/>
          </p:cNvSpPr>
          <p:nvPr/>
        </p:nvSpPr>
        <p:spPr>
          <a:xfrm xmlns:a="http://schemas.openxmlformats.org/drawingml/2006/main">
            <a:off x="685800" y="1552575"/>
            <a:ext cx="13876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Convert </a:t>
            </a:r>
          </a:p>
        </p:txBody>
      </p:sp>
      <p:sp>
        <p:nvSpPr>
          <p:cNvPr id="5" name="text-102">
            <a:extLst xmlns:a="http://schemas.openxmlformats.org/drawingml/2006/main">
              <a:ext uri="{FF2B5EF4-FFF2-40B4-BE49-F238E27FC236}">
                <a16:creationId xmlns:a16="http://schemas.microsoft.com/office/drawing/2014/main" id="{047B4D58-ABED-433F-BC35-756DD0B188A5}"/>
              </a:ext>
            </a:extLst>
          </p:cNvPr>
          <p:cNvSpPr>
            <a:spLocks xmlns:a="http://schemas.openxmlformats.org/drawingml/2006/main" noGrp="1"/>
          </p:cNvSpPr>
          <p:nvPr/>
        </p:nvSpPr>
        <p:spPr>
          <a:xfrm xmlns:a="http://schemas.openxmlformats.org/drawingml/2006/main">
            <a:off x="2025872"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6" name="text-103">
            <a:extLst xmlns:a="http://schemas.openxmlformats.org/drawingml/2006/main">
              <a:ext uri="{FF2B5EF4-FFF2-40B4-BE49-F238E27FC236}">
                <a16:creationId xmlns:a16="http://schemas.microsoft.com/office/drawing/2014/main" id="{CF36156A-4479-4D97-B680-06666440041A}"/>
              </a:ext>
            </a:extLst>
          </p:cNvPr>
          <p:cNvSpPr>
            <a:spLocks xmlns:a="http://schemas.openxmlformats.org/drawingml/2006/main" noGrp="1"/>
          </p:cNvSpPr>
          <p:nvPr/>
        </p:nvSpPr>
        <p:spPr>
          <a:xfrm xmlns:a="http://schemas.openxmlformats.org/drawingml/2006/main">
            <a:off x="2025872"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a:t>
            </a:r>
          </a:p>
        </p:txBody>
      </p:sp>
      <p:sp>
        <p:nvSpPr>
          <p:cNvPr id="7" name="fraction-bar-104">
            <a:extLst xmlns:a="http://schemas.openxmlformats.org/drawingml/2006/main">
              <a:ext uri="{FF2B5EF4-FFF2-40B4-BE49-F238E27FC236}">
                <a16:creationId xmlns:a16="http://schemas.microsoft.com/office/drawing/2014/main" id="{79E75442-D173-4DE8-972A-31DA65736A45}"/>
              </a:ext>
            </a:extLst>
          </p:cNvPr>
          <p:cNvSpPr>
            <a:spLocks xmlns:a="http://schemas.openxmlformats.org/drawingml/2006/main" noGrp="1"/>
          </p:cNvSpPr>
          <p:nvPr/>
        </p:nvSpPr>
        <p:spPr>
          <a:xfrm xmlns:a="http://schemas.openxmlformats.org/drawingml/2006/main">
            <a:off x="2044922"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05">
            <a:extLst xmlns:a="http://schemas.openxmlformats.org/drawingml/2006/main">
              <a:ext uri="{FF2B5EF4-FFF2-40B4-BE49-F238E27FC236}">
                <a16:creationId xmlns:a16="http://schemas.microsoft.com/office/drawing/2014/main" id="{800B2171-174E-47AD-92A3-D5A217D1EE75}"/>
              </a:ext>
            </a:extLst>
          </p:cNvPr>
          <p:cNvSpPr>
            <a:spLocks xmlns:a="http://schemas.openxmlformats.org/drawingml/2006/main" noGrp="1"/>
          </p:cNvSpPr>
          <p:nvPr/>
        </p:nvSpPr>
        <p:spPr>
          <a:xfrm xmlns:a="http://schemas.openxmlformats.org/drawingml/2006/main">
            <a:off x="2391823" y="1552575"/>
            <a:ext cx="34859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to a decimal and percentage.</a:t>
            </a:r>
          </a:p>
        </p:txBody>
      </p:sp>
      <p:sp>
        <p:nvSpPr>
          <p:cNvPr id="9" name="text-106">
            <a:extLst xmlns:a="http://schemas.openxmlformats.org/drawingml/2006/main">
              <a:ext uri="{FF2B5EF4-FFF2-40B4-BE49-F238E27FC236}">
                <a16:creationId xmlns:a16="http://schemas.microsoft.com/office/drawing/2014/main" id="{EEB5D831-B032-43F8-893D-1C1D541381A8}"/>
              </a:ext>
            </a:extLst>
          </p:cNvPr>
          <p:cNvSpPr>
            <a:spLocks xmlns:a="http://schemas.openxmlformats.org/drawingml/2006/main" noGrp="1"/>
          </p:cNvSpPr>
          <p:nvPr/>
        </p:nvSpPr>
        <p:spPr>
          <a:xfrm xmlns:a="http://schemas.openxmlformats.org/drawingml/2006/main">
            <a:off x="685800" y="2152650"/>
            <a:ext cx="44897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Write 0.125 as a simplified fraction.</a:t>
            </a:r>
          </a:p>
        </p:txBody>
      </p:sp>
      <p:sp>
        <p:nvSpPr>
          <p:cNvPr id="10" name="text-107">
            <a:extLst xmlns:a="http://schemas.openxmlformats.org/drawingml/2006/main">
              <a:ext uri="{FF2B5EF4-FFF2-40B4-BE49-F238E27FC236}">
                <a16:creationId xmlns:a16="http://schemas.microsoft.com/office/drawing/2014/main" id="{AFAA881C-529A-4700-8724-9BA189D86EF1}"/>
              </a:ext>
            </a:extLst>
          </p:cNvPr>
          <p:cNvSpPr>
            <a:spLocks xmlns:a="http://schemas.openxmlformats.org/drawingml/2006/main" noGrp="1"/>
          </p:cNvSpPr>
          <p:nvPr/>
        </p:nvSpPr>
        <p:spPr>
          <a:xfrm xmlns:a="http://schemas.openxmlformats.org/drawingml/2006/main">
            <a:off x="685800" y="2667000"/>
            <a:ext cx="32592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Write 2.4% as a decimal.</a:t>
            </a:r>
          </a:p>
        </p:txBody>
      </p:sp>
      <p:sp>
        <p:nvSpPr>
          <p:cNvPr id="11" name="text-108">
            <a:extLst xmlns:a="http://schemas.openxmlformats.org/drawingml/2006/main">
              <a:ext uri="{FF2B5EF4-FFF2-40B4-BE49-F238E27FC236}">
                <a16:creationId xmlns:a16="http://schemas.microsoft.com/office/drawing/2014/main" id="{B3E226A4-620F-4305-97D4-E1EA43107130}"/>
              </a:ext>
            </a:extLst>
          </p:cNvPr>
          <p:cNvSpPr>
            <a:spLocks xmlns:a="http://schemas.openxmlformats.org/drawingml/2006/main" noGrp="1"/>
          </p:cNvSpPr>
          <p:nvPr/>
        </p:nvSpPr>
        <p:spPr>
          <a:xfrm xmlns:a="http://schemas.openxmlformats.org/drawingml/2006/main">
            <a:off x="685800" y="3324225"/>
            <a:ext cx="25474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Which is greatest: </a:t>
            </a:r>
          </a:p>
        </p:txBody>
      </p:sp>
      <p:sp>
        <p:nvSpPr>
          <p:cNvPr id="12" name="text-109">
            <a:extLst xmlns:a="http://schemas.openxmlformats.org/drawingml/2006/main">
              <a:ext uri="{FF2B5EF4-FFF2-40B4-BE49-F238E27FC236}">
                <a16:creationId xmlns:a16="http://schemas.microsoft.com/office/drawing/2014/main" id="{B3FFD4A0-368D-4EE7-AC4C-2DE35B2CDEA9}"/>
              </a:ext>
            </a:extLst>
          </p:cNvPr>
          <p:cNvSpPr>
            <a:spLocks xmlns:a="http://schemas.openxmlformats.org/drawingml/2006/main" noGrp="1"/>
          </p:cNvSpPr>
          <p:nvPr/>
        </p:nvSpPr>
        <p:spPr>
          <a:xfrm xmlns:a="http://schemas.openxmlformats.org/drawingml/2006/main">
            <a:off x="3185636"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3" name="text-110">
            <a:extLst xmlns:a="http://schemas.openxmlformats.org/drawingml/2006/main">
              <a:ext uri="{FF2B5EF4-FFF2-40B4-BE49-F238E27FC236}">
                <a16:creationId xmlns:a16="http://schemas.microsoft.com/office/drawing/2014/main" id="{AB46ACD7-95A4-4C8A-AEDD-5E40FAF31FDB}"/>
              </a:ext>
            </a:extLst>
          </p:cNvPr>
          <p:cNvSpPr>
            <a:spLocks xmlns:a="http://schemas.openxmlformats.org/drawingml/2006/main" noGrp="1"/>
          </p:cNvSpPr>
          <p:nvPr/>
        </p:nvSpPr>
        <p:spPr>
          <a:xfrm xmlns:a="http://schemas.openxmlformats.org/drawingml/2006/main">
            <a:off x="3185636" y="34671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4" name="fraction-bar-111">
            <a:extLst xmlns:a="http://schemas.openxmlformats.org/drawingml/2006/main">
              <a:ext uri="{FF2B5EF4-FFF2-40B4-BE49-F238E27FC236}">
                <a16:creationId xmlns:a16="http://schemas.microsoft.com/office/drawing/2014/main" id="{E73C45F6-CECA-442C-92CA-3346DF0A7B09}"/>
              </a:ext>
            </a:extLst>
          </p:cNvPr>
          <p:cNvSpPr>
            <a:spLocks xmlns:a="http://schemas.openxmlformats.org/drawingml/2006/main" noGrp="1"/>
          </p:cNvSpPr>
          <p:nvPr/>
        </p:nvSpPr>
        <p:spPr>
          <a:xfrm xmlns:a="http://schemas.openxmlformats.org/drawingml/2006/main">
            <a:off x="3204686" y="34480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12">
            <a:extLst xmlns:a="http://schemas.openxmlformats.org/drawingml/2006/main">
              <a:ext uri="{FF2B5EF4-FFF2-40B4-BE49-F238E27FC236}">
                <a16:creationId xmlns:a16="http://schemas.microsoft.com/office/drawing/2014/main" id="{7AA789A2-B59B-4325-A313-B5A2C7CC613A}"/>
              </a:ext>
            </a:extLst>
          </p:cNvPr>
          <p:cNvSpPr>
            <a:spLocks xmlns:a="http://schemas.openxmlformats.org/drawingml/2006/main" noGrp="1"/>
          </p:cNvSpPr>
          <p:nvPr/>
        </p:nvSpPr>
        <p:spPr>
          <a:xfrm xmlns:a="http://schemas.openxmlformats.org/drawingml/2006/main">
            <a:off x="3435286" y="3324225"/>
            <a:ext cx="17105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0.45 or 42%?</a:t>
            </a:r>
          </a:p>
        </p:txBody>
      </p:sp>
      <p:sp>
        <p:nvSpPr>
          <p:cNvPr id="16" name="text-113">
            <a:extLst xmlns:a="http://schemas.openxmlformats.org/drawingml/2006/main">
              <a:ext uri="{FF2B5EF4-FFF2-40B4-BE49-F238E27FC236}">
                <a16:creationId xmlns:a16="http://schemas.microsoft.com/office/drawing/2014/main" id="{08A63EA6-FA25-4F22-AFA6-2E69C847E757}"/>
              </a:ext>
            </a:extLst>
          </p:cNvPr>
          <p:cNvSpPr>
            <a:spLocks xmlns:a="http://schemas.openxmlformats.org/drawingml/2006/main" noGrp="1"/>
          </p:cNvSpPr>
          <p:nvPr/>
        </p:nvSpPr>
        <p:spPr>
          <a:xfrm xmlns:a="http://schemas.openxmlformats.org/drawingml/2006/main">
            <a:off x="685800" y="3924300"/>
            <a:ext cx="24075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Find 12.5% of 96.</a:t>
            </a:r>
          </a:p>
        </p:txBody>
      </p:sp>
    </p:spTree>
    <p:extLst>
      <p:ext uri="{BB962C8B-B14F-4D97-AF65-F5344CB8AC3E}">
        <p14:creationId xmlns:p14="http://schemas.microsoft.com/office/powerpoint/2010/main" val="143954299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ext-114">
            <a:extLst xmlns:a="http://schemas.openxmlformats.org/drawingml/2006/main">
              <a:ext uri="{FF2B5EF4-FFF2-40B4-BE49-F238E27FC236}">
                <a16:creationId xmlns:a16="http://schemas.microsoft.com/office/drawing/2014/main" id="{9F2F46B3-48BC-4A93-8EF6-2FBFE940390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5">
            <a:extLst xmlns:a="http://schemas.openxmlformats.org/drawingml/2006/main">
              <a:ext uri="{FF2B5EF4-FFF2-40B4-BE49-F238E27FC236}">
                <a16:creationId xmlns:a16="http://schemas.microsoft.com/office/drawing/2014/main" id="{87595D46-C304-4BF3-8A44-677714EF2CA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16">
            <a:extLst xmlns:a="http://schemas.openxmlformats.org/drawingml/2006/main">
              <a:ext uri="{FF2B5EF4-FFF2-40B4-BE49-F238E27FC236}">
                <a16:creationId xmlns:a16="http://schemas.microsoft.com/office/drawing/2014/main" id="{9D9FC9A0-DAED-4029-8FF1-7FF8D7D3F7A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7">
            <a:extLst xmlns:a="http://schemas.openxmlformats.org/drawingml/2006/main">
              <a:ext uri="{FF2B5EF4-FFF2-40B4-BE49-F238E27FC236}">
                <a16:creationId xmlns:a16="http://schemas.microsoft.com/office/drawing/2014/main" id="{6984719E-BCFF-4AB7-A1FA-C6E49C9D3D85}"/>
              </a:ext>
            </a:extLst>
          </p:cNvPr>
          <p:cNvSpPr>
            <a:spLocks xmlns:a="http://schemas.openxmlformats.org/drawingml/2006/main" noGrp="1"/>
          </p:cNvSpPr>
          <p:nvPr/>
        </p:nvSpPr>
        <p:spPr>
          <a:xfrm xmlns:a="http://schemas.openxmlformats.org/drawingml/2006/main">
            <a:off x="685800" y="1409700"/>
            <a:ext cx="105337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0.5% means 0.005 of an amount. It is not the same as 0.5, which is 50%.</a:t>
            </a:r>
          </a:p>
        </p:txBody>
      </p:sp>
    </p:spTree>
    <p:extLst>
      <p:ext uri="{BB962C8B-B14F-4D97-AF65-F5344CB8AC3E}">
        <p14:creationId xmlns:p14="http://schemas.microsoft.com/office/powerpoint/2010/main" val="130500503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text-118">
            <a:extLst xmlns:a="http://schemas.openxmlformats.org/drawingml/2006/main">
              <a:ext uri="{FF2B5EF4-FFF2-40B4-BE49-F238E27FC236}">
                <a16:creationId xmlns:a16="http://schemas.microsoft.com/office/drawing/2014/main" id="{A8C6AB82-3FA7-43DA-976E-2A526BDAAAC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9">
            <a:extLst xmlns:a="http://schemas.openxmlformats.org/drawingml/2006/main">
              <a:ext uri="{FF2B5EF4-FFF2-40B4-BE49-F238E27FC236}">
                <a16:creationId xmlns:a16="http://schemas.microsoft.com/office/drawing/2014/main" id="{6F8CD25E-40D0-40DE-9D13-A3174C14581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20">
            <a:extLst xmlns:a="http://schemas.openxmlformats.org/drawingml/2006/main">
              <a:ext uri="{FF2B5EF4-FFF2-40B4-BE49-F238E27FC236}">
                <a16:creationId xmlns:a16="http://schemas.microsoft.com/office/drawing/2014/main" id="{A85BD640-8EFD-417C-8D4B-3A4F0F1FC9E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1">
            <a:extLst xmlns:a="http://schemas.openxmlformats.org/drawingml/2006/main">
              <a:ext uri="{FF2B5EF4-FFF2-40B4-BE49-F238E27FC236}">
                <a16:creationId xmlns:a16="http://schemas.microsoft.com/office/drawing/2014/main" id="{1C3AA652-59B4-4376-9633-9477FBF51CFF}"/>
              </a:ext>
            </a:extLst>
          </p:cNvPr>
          <p:cNvSpPr>
            <a:spLocks xmlns:a="http://schemas.openxmlformats.org/drawingml/2006/main" noGrp="1"/>
          </p:cNvSpPr>
          <p:nvPr/>
        </p:nvSpPr>
        <p:spPr>
          <a:xfrm xmlns:a="http://schemas.openxmlformats.org/drawingml/2006/main">
            <a:off x="685800" y="15525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t>
            </a:r>
          </a:p>
        </p:txBody>
      </p:sp>
      <p:sp>
        <p:nvSpPr>
          <p:cNvPr id="5" name="text-122">
            <a:extLst xmlns:a="http://schemas.openxmlformats.org/drawingml/2006/main">
              <a:ext uri="{FF2B5EF4-FFF2-40B4-BE49-F238E27FC236}">
                <a16:creationId xmlns:a16="http://schemas.microsoft.com/office/drawing/2014/main" id="{A69186D0-A030-4347-A3D0-529A4A5F0BA5}"/>
              </a:ext>
            </a:extLst>
          </p:cNvPr>
          <p:cNvSpPr>
            <a:spLocks xmlns:a="http://schemas.openxmlformats.org/drawingml/2006/main" noGrp="1"/>
          </p:cNvSpPr>
          <p:nvPr/>
        </p:nvSpPr>
        <p:spPr>
          <a:xfrm xmlns:a="http://schemas.openxmlformats.org/drawingml/2006/main">
            <a:off x="1049274"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6" name="text-123">
            <a:extLst xmlns:a="http://schemas.openxmlformats.org/drawingml/2006/main">
              <a:ext uri="{FF2B5EF4-FFF2-40B4-BE49-F238E27FC236}">
                <a16:creationId xmlns:a16="http://schemas.microsoft.com/office/drawing/2014/main" id="{C2FCB048-0D38-4DA0-A3B7-22432C355F3F}"/>
              </a:ext>
            </a:extLst>
          </p:cNvPr>
          <p:cNvSpPr>
            <a:spLocks xmlns:a="http://schemas.openxmlformats.org/drawingml/2006/main" noGrp="1"/>
          </p:cNvSpPr>
          <p:nvPr/>
        </p:nvSpPr>
        <p:spPr>
          <a:xfrm xmlns:a="http://schemas.openxmlformats.org/drawingml/2006/main">
            <a:off x="1049274"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a:t>
            </a:r>
          </a:p>
        </p:txBody>
      </p:sp>
      <p:sp>
        <p:nvSpPr>
          <p:cNvPr id="7" name="fraction-bar-124">
            <a:extLst xmlns:a="http://schemas.openxmlformats.org/drawingml/2006/main">
              <a:ext uri="{FF2B5EF4-FFF2-40B4-BE49-F238E27FC236}">
                <a16:creationId xmlns:a16="http://schemas.microsoft.com/office/drawing/2014/main" id="{B58B6C0F-C74A-4A67-B75C-D0E460A83786}"/>
              </a:ext>
            </a:extLst>
          </p:cNvPr>
          <p:cNvSpPr>
            <a:spLocks xmlns:a="http://schemas.openxmlformats.org/drawingml/2006/main" noGrp="1"/>
          </p:cNvSpPr>
          <p:nvPr/>
        </p:nvSpPr>
        <p:spPr>
          <a:xfrm xmlns:a="http://schemas.openxmlformats.org/drawingml/2006/main">
            <a:off x="1068324"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25">
            <a:extLst xmlns:a="http://schemas.openxmlformats.org/drawingml/2006/main">
              <a:ext uri="{FF2B5EF4-FFF2-40B4-BE49-F238E27FC236}">
                <a16:creationId xmlns:a16="http://schemas.microsoft.com/office/drawing/2014/main" id="{06562DD1-0EEF-4E76-93E8-E083EE3D4943}"/>
              </a:ext>
            </a:extLst>
          </p:cNvPr>
          <p:cNvSpPr>
            <a:spLocks xmlns:a="http://schemas.openxmlformats.org/drawingml/2006/main" noGrp="1"/>
          </p:cNvSpPr>
          <p:nvPr/>
        </p:nvSpPr>
        <p:spPr>
          <a:xfrm xmlns:a="http://schemas.openxmlformats.org/drawingml/2006/main">
            <a:off x="1415224" y="15525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9" name="text-126">
            <a:extLst xmlns:a="http://schemas.openxmlformats.org/drawingml/2006/main">
              <a:ext uri="{FF2B5EF4-FFF2-40B4-BE49-F238E27FC236}">
                <a16:creationId xmlns:a16="http://schemas.microsoft.com/office/drawing/2014/main" id="{CAF0DB57-B231-4543-B863-7DDC55165A85}"/>
              </a:ext>
            </a:extLst>
          </p:cNvPr>
          <p:cNvSpPr>
            <a:spLocks xmlns:a="http://schemas.openxmlformats.org/drawingml/2006/main" noGrp="1"/>
          </p:cNvSpPr>
          <p:nvPr/>
        </p:nvSpPr>
        <p:spPr>
          <a:xfrm xmlns:a="http://schemas.openxmlformats.org/drawingml/2006/main">
            <a:off x="1752124" y="14097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35</a:t>
            </a:r>
          </a:p>
        </p:txBody>
      </p:sp>
      <p:sp>
        <p:nvSpPr>
          <p:cNvPr id="10" name="text-127">
            <a:extLst xmlns:a="http://schemas.openxmlformats.org/drawingml/2006/main">
              <a:ext uri="{FF2B5EF4-FFF2-40B4-BE49-F238E27FC236}">
                <a16:creationId xmlns:a16="http://schemas.microsoft.com/office/drawing/2014/main" id="{65C8E9AE-713C-4B2F-9FC3-16805B798ABB}"/>
              </a:ext>
            </a:extLst>
          </p:cNvPr>
          <p:cNvSpPr>
            <a:spLocks xmlns:a="http://schemas.openxmlformats.org/drawingml/2006/main" noGrp="1"/>
          </p:cNvSpPr>
          <p:nvPr/>
        </p:nvSpPr>
        <p:spPr>
          <a:xfrm xmlns:a="http://schemas.openxmlformats.org/drawingml/2006/main">
            <a:off x="1752124" y="16954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1" name="fraction-bar-128">
            <a:extLst xmlns:a="http://schemas.openxmlformats.org/drawingml/2006/main">
              <a:ext uri="{FF2B5EF4-FFF2-40B4-BE49-F238E27FC236}">
                <a16:creationId xmlns:a16="http://schemas.microsoft.com/office/drawing/2014/main" id="{184B7993-D706-4DB6-92E9-86F1F543F3D3}"/>
              </a:ext>
            </a:extLst>
          </p:cNvPr>
          <p:cNvSpPr>
            <a:spLocks xmlns:a="http://schemas.openxmlformats.org/drawingml/2006/main" noGrp="1"/>
          </p:cNvSpPr>
          <p:nvPr/>
        </p:nvSpPr>
        <p:spPr>
          <a:xfrm xmlns:a="http://schemas.openxmlformats.org/drawingml/2006/main">
            <a:off x="1771174" y="167640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29">
            <a:extLst xmlns:a="http://schemas.openxmlformats.org/drawingml/2006/main">
              <a:ext uri="{FF2B5EF4-FFF2-40B4-BE49-F238E27FC236}">
                <a16:creationId xmlns:a16="http://schemas.microsoft.com/office/drawing/2014/main" id="{403D2A5F-2B3F-41C9-87B8-8524606EDA46}"/>
              </a:ext>
            </a:extLst>
          </p:cNvPr>
          <p:cNvSpPr>
            <a:spLocks xmlns:a="http://schemas.openxmlformats.org/drawingml/2006/main" noGrp="1"/>
          </p:cNvSpPr>
          <p:nvPr/>
        </p:nvSpPr>
        <p:spPr>
          <a:xfrm xmlns:a="http://schemas.openxmlformats.org/drawingml/2006/main">
            <a:off x="2234279" y="1552575"/>
            <a:ext cx="18111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0.35 = 35%.</a:t>
            </a:r>
          </a:p>
        </p:txBody>
      </p:sp>
      <p:sp>
        <p:nvSpPr>
          <p:cNvPr id="13" name="text-130">
            <a:extLst xmlns:a="http://schemas.openxmlformats.org/drawingml/2006/main">
              <a:ext uri="{FF2B5EF4-FFF2-40B4-BE49-F238E27FC236}">
                <a16:creationId xmlns:a16="http://schemas.microsoft.com/office/drawing/2014/main" id="{9E158A00-046A-4EDA-8FF8-471F513602DD}"/>
              </a:ext>
            </a:extLst>
          </p:cNvPr>
          <p:cNvSpPr>
            <a:spLocks xmlns:a="http://schemas.openxmlformats.org/drawingml/2006/main" noGrp="1"/>
          </p:cNvSpPr>
          <p:nvPr/>
        </p:nvSpPr>
        <p:spPr>
          <a:xfrm xmlns:a="http://schemas.openxmlformats.org/drawingml/2006/main">
            <a:off x="685800" y="22955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14" name="text-131">
            <a:extLst xmlns:a="http://schemas.openxmlformats.org/drawingml/2006/main">
              <a:ext uri="{FF2B5EF4-FFF2-40B4-BE49-F238E27FC236}">
                <a16:creationId xmlns:a16="http://schemas.microsoft.com/office/drawing/2014/main" id="{239B6BFE-190E-4E22-9CBE-533138D2877C}"/>
              </a:ext>
            </a:extLst>
          </p:cNvPr>
          <p:cNvSpPr>
            <a:spLocks xmlns:a="http://schemas.openxmlformats.org/drawingml/2006/main" noGrp="1"/>
          </p:cNvSpPr>
          <p:nvPr/>
        </p:nvSpPr>
        <p:spPr>
          <a:xfrm xmlns:a="http://schemas.openxmlformats.org/drawingml/2006/main">
            <a:off x="1049274" y="215265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125</a:t>
            </a:r>
          </a:p>
        </p:txBody>
      </p:sp>
      <p:sp>
        <p:nvSpPr>
          <p:cNvPr id="15" name="text-132">
            <a:extLst xmlns:a="http://schemas.openxmlformats.org/drawingml/2006/main">
              <a:ext uri="{FF2B5EF4-FFF2-40B4-BE49-F238E27FC236}">
                <a16:creationId xmlns:a16="http://schemas.microsoft.com/office/drawing/2014/main" id="{0F0CD58E-5ECA-468C-98ED-DDD84C049488}"/>
              </a:ext>
            </a:extLst>
          </p:cNvPr>
          <p:cNvSpPr>
            <a:spLocks xmlns:a="http://schemas.openxmlformats.org/drawingml/2006/main" noGrp="1"/>
          </p:cNvSpPr>
          <p:nvPr/>
        </p:nvSpPr>
        <p:spPr>
          <a:xfrm xmlns:a="http://schemas.openxmlformats.org/drawingml/2006/main">
            <a:off x="1049274" y="243840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6" name="fraction-bar-133">
            <a:extLst xmlns:a="http://schemas.openxmlformats.org/drawingml/2006/main">
              <a:ext uri="{FF2B5EF4-FFF2-40B4-BE49-F238E27FC236}">
                <a16:creationId xmlns:a16="http://schemas.microsoft.com/office/drawing/2014/main" id="{EF86D0F5-2FC0-424F-B436-F589E2142650}"/>
              </a:ext>
            </a:extLst>
          </p:cNvPr>
          <p:cNvSpPr>
            <a:spLocks xmlns:a="http://schemas.openxmlformats.org/drawingml/2006/main" noGrp="1"/>
          </p:cNvSpPr>
          <p:nvPr/>
        </p:nvSpPr>
        <p:spPr>
          <a:xfrm xmlns:a="http://schemas.openxmlformats.org/drawingml/2006/main">
            <a:off x="1068324" y="2419350"/>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134">
            <a:extLst xmlns:a="http://schemas.openxmlformats.org/drawingml/2006/main">
              <a:ext uri="{FF2B5EF4-FFF2-40B4-BE49-F238E27FC236}">
                <a16:creationId xmlns:a16="http://schemas.microsoft.com/office/drawing/2014/main" id="{3A347A6E-3A44-4A35-BACD-38338A78B46E}"/>
              </a:ext>
            </a:extLst>
          </p:cNvPr>
          <p:cNvSpPr>
            <a:spLocks xmlns:a="http://schemas.openxmlformats.org/drawingml/2006/main" noGrp="1"/>
          </p:cNvSpPr>
          <p:nvPr/>
        </p:nvSpPr>
        <p:spPr>
          <a:xfrm xmlns:a="http://schemas.openxmlformats.org/drawingml/2006/main">
            <a:off x="1647730" y="22955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8" name="text-135">
            <a:extLst xmlns:a="http://schemas.openxmlformats.org/drawingml/2006/main">
              <a:ext uri="{FF2B5EF4-FFF2-40B4-BE49-F238E27FC236}">
                <a16:creationId xmlns:a16="http://schemas.microsoft.com/office/drawing/2014/main" id="{F51C31FD-1799-4EE7-904D-C7F6F1DBCE6A}"/>
              </a:ext>
            </a:extLst>
          </p:cNvPr>
          <p:cNvSpPr>
            <a:spLocks xmlns:a="http://schemas.openxmlformats.org/drawingml/2006/main" noGrp="1"/>
          </p:cNvSpPr>
          <p:nvPr/>
        </p:nvSpPr>
        <p:spPr>
          <a:xfrm xmlns:a="http://schemas.openxmlformats.org/drawingml/2006/main">
            <a:off x="1984629" y="2152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9" name="text-136">
            <a:extLst xmlns:a="http://schemas.openxmlformats.org/drawingml/2006/main">
              <a:ext uri="{FF2B5EF4-FFF2-40B4-BE49-F238E27FC236}">
                <a16:creationId xmlns:a16="http://schemas.microsoft.com/office/drawing/2014/main" id="{0330E0F1-27EF-4F46-B5B2-87E4E83AC3F9}"/>
              </a:ext>
            </a:extLst>
          </p:cNvPr>
          <p:cNvSpPr>
            <a:spLocks xmlns:a="http://schemas.openxmlformats.org/drawingml/2006/main" noGrp="1"/>
          </p:cNvSpPr>
          <p:nvPr/>
        </p:nvSpPr>
        <p:spPr>
          <a:xfrm xmlns:a="http://schemas.openxmlformats.org/drawingml/2006/main">
            <a:off x="198462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20" name="fraction-bar-137">
            <a:extLst xmlns:a="http://schemas.openxmlformats.org/drawingml/2006/main">
              <a:ext uri="{FF2B5EF4-FFF2-40B4-BE49-F238E27FC236}">
                <a16:creationId xmlns:a16="http://schemas.microsoft.com/office/drawing/2014/main" id="{698EF273-6C28-4B54-B750-54AA0A46B996}"/>
              </a:ext>
            </a:extLst>
          </p:cNvPr>
          <p:cNvSpPr>
            <a:spLocks xmlns:a="http://schemas.openxmlformats.org/drawingml/2006/main" noGrp="1"/>
          </p:cNvSpPr>
          <p:nvPr/>
        </p:nvSpPr>
        <p:spPr>
          <a:xfrm xmlns:a="http://schemas.openxmlformats.org/drawingml/2006/main">
            <a:off x="2003679" y="24193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1" name="text-138">
            <a:extLst xmlns:a="http://schemas.openxmlformats.org/drawingml/2006/main">
              <a:ext uri="{FF2B5EF4-FFF2-40B4-BE49-F238E27FC236}">
                <a16:creationId xmlns:a16="http://schemas.microsoft.com/office/drawing/2014/main" id="{D0A92B03-0AFC-460F-9FD3-21493EDD77EB}"/>
              </a:ext>
            </a:extLst>
          </p:cNvPr>
          <p:cNvSpPr>
            <a:spLocks xmlns:a="http://schemas.openxmlformats.org/drawingml/2006/main" noGrp="1"/>
          </p:cNvSpPr>
          <p:nvPr/>
        </p:nvSpPr>
        <p:spPr>
          <a:xfrm xmlns:a="http://schemas.openxmlformats.org/drawingml/2006/main">
            <a:off x="2234279" y="22955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22" name="text-139">
            <a:extLst xmlns:a="http://schemas.openxmlformats.org/drawingml/2006/main">
              <a:ext uri="{FF2B5EF4-FFF2-40B4-BE49-F238E27FC236}">
                <a16:creationId xmlns:a16="http://schemas.microsoft.com/office/drawing/2014/main" id="{21E1E250-39D8-48FB-B8BF-5959304C8C22}"/>
              </a:ext>
            </a:extLst>
          </p:cNvPr>
          <p:cNvSpPr>
            <a:spLocks xmlns:a="http://schemas.openxmlformats.org/drawingml/2006/main" noGrp="1"/>
          </p:cNvSpPr>
          <p:nvPr/>
        </p:nvSpPr>
        <p:spPr>
          <a:xfrm xmlns:a="http://schemas.openxmlformats.org/drawingml/2006/main">
            <a:off x="685800" y="2895600"/>
            <a:ext cx="26119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2.4 ÷ 100 = 0.024.</a:t>
            </a:r>
          </a:p>
        </p:txBody>
      </p:sp>
      <p:sp>
        <p:nvSpPr>
          <p:cNvPr id="23" name="text-140">
            <a:extLst xmlns:a="http://schemas.openxmlformats.org/drawingml/2006/main">
              <a:ext uri="{FF2B5EF4-FFF2-40B4-BE49-F238E27FC236}">
                <a16:creationId xmlns:a16="http://schemas.microsoft.com/office/drawing/2014/main" id="{DE387F29-D456-49F2-9474-822DD3A85C30}"/>
              </a:ext>
            </a:extLst>
          </p:cNvPr>
          <p:cNvSpPr>
            <a:spLocks xmlns:a="http://schemas.openxmlformats.org/drawingml/2006/main" noGrp="1"/>
          </p:cNvSpPr>
          <p:nvPr/>
        </p:nvSpPr>
        <p:spPr>
          <a:xfrm xmlns:a="http://schemas.openxmlformats.org/drawingml/2006/main">
            <a:off x="685800" y="3409950"/>
            <a:ext cx="60748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They are 0.40, 0.45 and 0.42, so 0.45 is greatest.</a:t>
            </a:r>
          </a:p>
        </p:txBody>
      </p:sp>
      <p:sp>
        <p:nvSpPr>
          <p:cNvPr id="24" name="text-141">
            <a:extLst xmlns:a="http://schemas.openxmlformats.org/drawingml/2006/main">
              <a:ext uri="{FF2B5EF4-FFF2-40B4-BE49-F238E27FC236}">
                <a16:creationId xmlns:a16="http://schemas.microsoft.com/office/drawing/2014/main" id="{941ADF69-741E-4177-BC88-E98290DDA1CA}"/>
              </a:ext>
            </a:extLst>
          </p:cNvPr>
          <p:cNvSpPr>
            <a:spLocks xmlns:a="http://schemas.openxmlformats.org/drawingml/2006/main" noGrp="1"/>
          </p:cNvSpPr>
          <p:nvPr/>
        </p:nvSpPr>
        <p:spPr>
          <a:xfrm xmlns:a="http://schemas.openxmlformats.org/drawingml/2006/main">
            <a:off x="685800" y="4067175"/>
            <a:ext cx="14741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12.5% = </a:t>
            </a:r>
          </a:p>
        </p:txBody>
      </p:sp>
      <p:sp>
        <p:nvSpPr>
          <p:cNvPr id="25" name="text-142">
            <a:extLst xmlns:a="http://schemas.openxmlformats.org/drawingml/2006/main">
              <a:ext uri="{FF2B5EF4-FFF2-40B4-BE49-F238E27FC236}">
                <a16:creationId xmlns:a16="http://schemas.microsoft.com/office/drawing/2014/main" id="{43564CF9-64F1-43E2-B15E-2CCDA07BB044}"/>
              </a:ext>
            </a:extLst>
          </p:cNvPr>
          <p:cNvSpPr>
            <a:spLocks xmlns:a="http://schemas.openxmlformats.org/drawingml/2006/main" noGrp="1"/>
          </p:cNvSpPr>
          <p:nvPr/>
        </p:nvSpPr>
        <p:spPr>
          <a:xfrm xmlns:a="http://schemas.openxmlformats.org/drawingml/2006/main">
            <a:off x="2112359" y="39243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6" name="text-143">
            <a:extLst xmlns:a="http://schemas.openxmlformats.org/drawingml/2006/main">
              <a:ext uri="{FF2B5EF4-FFF2-40B4-BE49-F238E27FC236}">
                <a16:creationId xmlns:a16="http://schemas.microsoft.com/office/drawing/2014/main" id="{0958C3BF-A7F6-4BB3-BE66-D16FA0BC990A}"/>
              </a:ext>
            </a:extLst>
          </p:cNvPr>
          <p:cNvSpPr>
            <a:spLocks xmlns:a="http://schemas.openxmlformats.org/drawingml/2006/main" noGrp="1"/>
          </p:cNvSpPr>
          <p:nvPr/>
        </p:nvSpPr>
        <p:spPr>
          <a:xfrm xmlns:a="http://schemas.openxmlformats.org/drawingml/2006/main">
            <a:off x="2112359" y="4210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27" name="fraction-bar-144">
            <a:extLst xmlns:a="http://schemas.openxmlformats.org/drawingml/2006/main">
              <a:ext uri="{FF2B5EF4-FFF2-40B4-BE49-F238E27FC236}">
                <a16:creationId xmlns:a16="http://schemas.microsoft.com/office/drawing/2014/main" id="{F87550CD-DD29-452C-93AD-E10B0339B6EF}"/>
              </a:ext>
            </a:extLst>
          </p:cNvPr>
          <p:cNvSpPr>
            <a:spLocks xmlns:a="http://schemas.openxmlformats.org/drawingml/2006/main" noGrp="1"/>
          </p:cNvSpPr>
          <p:nvPr/>
        </p:nvSpPr>
        <p:spPr>
          <a:xfrm xmlns:a="http://schemas.openxmlformats.org/drawingml/2006/main">
            <a:off x="2131409" y="41910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8" name="text-145">
            <a:extLst xmlns:a="http://schemas.openxmlformats.org/drawingml/2006/main">
              <a:ext uri="{FF2B5EF4-FFF2-40B4-BE49-F238E27FC236}">
                <a16:creationId xmlns:a16="http://schemas.microsoft.com/office/drawing/2014/main" id="{93370CE0-43E2-459E-B162-47C806415E67}"/>
              </a:ext>
            </a:extLst>
          </p:cNvPr>
          <p:cNvSpPr>
            <a:spLocks xmlns:a="http://schemas.openxmlformats.org/drawingml/2006/main" noGrp="1"/>
          </p:cNvSpPr>
          <p:nvPr/>
        </p:nvSpPr>
        <p:spPr>
          <a:xfrm xmlns:a="http://schemas.openxmlformats.org/drawingml/2006/main">
            <a:off x="2362010" y="4067175"/>
            <a:ext cx="19983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96 ÷ 8 = 12.</a:t>
            </a:r>
          </a:p>
        </p:txBody>
      </p:sp>
    </p:spTree>
    <p:extLst>
      <p:ext uri="{BB962C8B-B14F-4D97-AF65-F5344CB8AC3E}">
        <p14:creationId xmlns:p14="http://schemas.microsoft.com/office/powerpoint/2010/main" val="10135603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2026-11-02T23:57:01.1700000Z</dcterms:created>
  <dcterms:modified xsi:type="dcterms:W3CDTF">2026-11-02T23:57:01.1700000Z</dcterms:modified>
</coreProperties>
</file>