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56244e198a4770" /><Relationship Type="http://schemas.openxmlformats.org/officeDocument/2006/relationships/extended-properties" Target="/docProps/app.xml" Id="Rea803394e3cb478d" /><Relationship Type="http://schemas.openxmlformats.org/officeDocument/2006/relationships/officeDocument" Target="/ppt/presentation.xml" Id="Rc611f03cc2904b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5696f16c8a4616"/>
  </p:sldMasterIdLst>
  <p:notesMasterIdLst>
    <p:notesMasterId xmlns:r="http://schemas.openxmlformats.org/officeDocument/2006/relationships" r:id="R3d506fbef2dd4597"/>
  </p:notesMasterIdLst>
  <p:sldIdLst>
    <p:sldId xmlns:r="http://schemas.openxmlformats.org/officeDocument/2006/relationships" id="256" r:id="Rb288a73e83e24fd6"/>
    <p:sldId xmlns:r="http://schemas.openxmlformats.org/officeDocument/2006/relationships" id="257" r:id="R8cf0ed12f8cd4563"/>
    <p:sldId xmlns:r="http://schemas.openxmlformats.org/officeDocument/2006/relationships" id="258" r:id="R2e87dba1893e4966"/>
    <p:sldId xmlns:r="http://schemas.openxmlformats.org/officeDocument/2006/relationships" id="259" r:id="Rd6794b0772ec4281"/>
    <p:sldId xmlns:r="http://schemas.openxmlformats.org/officeDocument/2006/relationships" id="260" r:id="Rcabc29c80b364f31"/>
    <p:sldId xmlns:r="http://schemas.openxmlformats.org/officeDocument/2006/relationships" id="261" r:id="Rcee022d4ee694a41"/>
    <p:sldId xmlns:r="http://schemas.openxmlformats.org/officeDocument/2006/relationships" id="262" r:id="Rfea962f75300463c"/>
    <p:sldId xmlns:r="http://schemas.openxmlformats.org/officeDocument/2006/relationships" id="263" r:id="R3319c832ec6c407d"/>
    <p:sldId xmlns:r="http://schemas.openxmlformats.org/officeDocument/2006/relationships" id="264" r:id="Rb8b0ceb138a54305"/>
    <p:sldId xmlns:r="http://schemas.openxmlformats.org/officeDocument/2006/relationships" id="265" r:id="R02ff1fb0aa9341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8fd6f78e1c4221" /><Relationship Type="http://schemas.openxmlformats.org/officeDocument/2006/relationships/slideMaster" Target="/ppt/slideMasters/slideMaster1.xml" Id="R695696f16c8a4616" /><Relationship Type="http://schemas.openxmlformats.org/officeDocument/2006/relationships/notesMaster" Target="/ppt/notesMasters/notesMaster1.xml" Id="R3d506fbef2dd4597" /><Relationship Type="http://schemas.openxmlformats.org/officeDocument/2006/relationships/presProps" Target="/ppt/presProps.xml" Id="Rcea5d01496ae4c48" /><Relationship Type="http://schemas.openxmlformats.org/officeDocument/2006/relationships/tableStyles" Target="/ppt/tableStyles.xml" Id="R7913b86a224546f1" /><Relationship Type="http://schemas.openxmlformats.org/officeDocument/2006/relationships/slide" Target="/ppt/slides/slide1.xml" Id="Rb288a73e83e24fd6" /><Relationship Type="http://schemas.openxmlformats.org/officeDocument/2006/relationships/slide" Target="/ppt/slides/slide2.xml" Id="R8cf0ed12f8cd4563" /><Relationship Type="http://schemas.openxmlformats.org/officeDocument/2006/relationships/slide" Target="/ppt/slides/slide3.xml" Id="R2e87dba1893e4966" /><Relationship Type="http://schemas.openxmlformats.org/officeDocument/2006/relationships/slide" Target="/ppt/slides/slide4.xml" Id="Rd6794b0772ec4281" /><Relationship Type="http://schemas.openxmlformats.org/officeDocument/2006/relationships/slide" Target="/ppt/slides/slide5.xml" Id="Rcabc29c80b364f31" /><Relationship Type="http://schemas.openxmlformats.org/officeDocument/2006/relationships/slide" Target="/ppt/slides/slide6.xml" Id="Rcee022d4ee694a41" /><Relationship Type="http://schemas.openxmlformats.org/officeDocument/2006/relationships/slide" Target="/ppt/slides/slide7.xml" Id="Rfea962f75300463c" /><Relationship Type="http://schemas.openxmlformats.org/officeDocument/2006/relationships/slide" Target="/ppt/slides/slide8.xml" Id="R3319c832ec6c407d" /><Relationship Type="http://schemas.openxmlformats.org/officeDocument/2006/relationships/slide" Target="/ppt/slides/slide9.xml" Id="Rb8b0ceb138a54305" /><Relationship Type="http://schemas.openxmlformats.org/officeDocument/2006/relationships/slide" Target="/ppt/slides/slide10.xml" Id="R02ff1fb0aa9341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047cc72f7d4e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dec78c1f734b91" /><Relationship Type="http://schemas.openxmlformats.org/officeDocument/2006/relationships/notesMaster" Target="/ppt/notesMasters/notesMaster1.xml" Id="R29c052ba62ff41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cb5675a6954d4e" /><Relationship Type="http://schemas.openxmlformats.org/officeDocument/2006/relationships/notesMaster" Target="/ppt/notesMasters/notesMaster1.xml" Id="R562f38d4409a42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a41d22cd554b13" /><Relationship Type="http://schemas.openxmlformats.org/officeDocument/2006/relationships/notesMaster" Target="/ppt/notesMasters/notesMaster1.xml" Id="Rde6f1ea93e1049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3afbbcf8ae4ef0" /><Relationship Type="http://schemas.openxmlformats.org/officeDocument/2006/relationships/notesMaster" Target="/ppt/notesMasters/notesMaster1.xml" Id="Rf1451c18ff1c44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8659aec4674aea" /><Relationship Type="http://schemas.openxmlformats.org/officeDocument/2006/relationships/notesMaster" Target="/ppt/notesMasters/notesMaster1.xml" Id="Rba1c29ec28fc42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4988765559497f" /><Relationship Type="http://schemas.openxmlformats.org/officeDocument/2006/relationships/notesMaster" Target="/ppt/notesMasters/notesMaster1.xml" Id="R9bec69bc34234a6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80e4ade41f4142" /><Relationship Type="http://schemas.openxmlformats.org/officeDocument/2006/relationships/notesMaster" Target="/ppt/notesMasters/notesMaster1.xml" Id="R5614cf62bb9b46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a035b2b29a4366" /><Relationship Type="http://schemas.openxmlformats.org/officeDocument/2006/relationships/notesMaster" Target="/ppt/notesMasters/notesMaster1.xml" Id="Rcd4bc4a233ec4f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cecd3e9e934882" /><Relationship Type="http://schemas.openxmlformats.org/officeDocument/2006/relationships/notesMaster" Target="/ppt/notesMasters/notesMaster1.xml" Id="R74b994fe748b48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4965a8cfdc4655" /><Relationship Type="http://schemas.openxmlformats.org/officeDocument/2006/relationships/notesMaster" Target="/ppt/notesMasters/notesMaster1.xml" Id="Re74bc9b359da44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fraction represents division or equal parts of a whole. The denominator tells the number of equal parts and must be nonzero. The numerator tells how many parts are counted. A positive proper fraction has numerator smaller than denominator; an improper fraction has numerator at least as large.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{3|8} means three of eight equal parts. {11|4} is improper and equals 2 {3|4}, since 11 ÷ 4 = 2 remainder 3. Convert back using 2 × 4 + 3 =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Multiply or divide numerator and denominator by the same nonzero number to preserve a fraction. To simplify fully, divide both by their HCF. Equivalent fractions represent the same point on a number line. Compare fractions by giving them a common positive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{18|24} = {3|4} after dividing both parts by 6. Also, {2|3} = {10|15} and {3|5} = {9|15}, so {2|3} &gt; {3|5}.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Equal denominators describe the same size of part, so add or subtract numerators and keep the denominator. For different denominators, first find equivalent fractions with a common denominator, preferably the LCM. Simplify the final answer. Convert mixed numbers to improper fractions when helpful.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2 {1|3} − {3|4} = {7|3} − {3|4} = {28|12} − {9|12} = {19|12} = 1 {7|12}. Never add the denominators.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Multiply numerators together and denominators together. Cancel common factors across the product before multiplying to keep the numbers small. Convert mixed numbers first. Finding a fraction of an amount means multiplying by that fraction.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1 {1|2} × {4|9} = {3|2} × {4|9} = {2|3}. Also, {3|5} of 40 = {3|5} × 40 = 24. Multiplication by a positive proper fraction reduces a positive amount.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reciprocal of a nonzero number has product 1 with that number. To divide by a nonzero fraction, multiply by its reciprocal. Invert only the divisor. A whole number can be written over 1. Zero has no reciprocal and cannot be a divisor.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2 {1|4} ÷ {3|8} = {9|4} × {8|3} = 6. This asks how many groups of three eighths fit into two and one quarter.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Apply brackets and the usual operation hierarchy. Convert mixed numbers before products or quotients, and keep exact fractions until the end. In a word problem, identify the whole. A fraction of the remainder uses a new whole after the first 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tank holds 60 L. First {1|3} is used, leaving 40 L. Then {1|4} of the remainder is used: {1|4} × 40 = 10 L. The final amount is 30 L, not 25 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389e42635845f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feec38069c4af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4abf1776e24fd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c68a2e87474a2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d197b4bf1d410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cd041541cd47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50C937-DEB5-4A23-9607-FC46873F82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4F21512-55CE-4682-9038-5B4DC817FE1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3E96235-1768-4E93-AD22-422559EDED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0DF0DE-BA9D-48CE-8F07-FCE560D9DE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40AD19F-1E58-4CF2-ABBA-27966EB413A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4174D12-B85D-47F1-A2BF-A92DD08352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4B30E9-2644-4F72-A0A2-4839518F7B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F501E6D-6525-4F5C-A430-4324D54527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90FA205-CED1-43A7-8BA5-8354F2D98E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F0E887B-DD8C-444F-BE1C-BF54346D9A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04d583c186a45f7" /><Relationship Type="http://schemas.openxmlformats.org/officeDocument/2006/relationships/slideLayout" Target="/ppt/slideLayouts/slideLayout1.xml" Id="Re4882bb7091b4b1b" /><Relationship Type="http://schemas.openxmlformats.org/officeDocument/2006/relationships/slideLayout" Target="/ppt/slideLayouts/slideLayout2.xml" Id="R32058e01c44f4459" /><Relationship Type="http://schemas.openxmlformats.org/officeDocument/2006/relationships/slideLayout" Target="/ppt/slideLayouts/slideLayout3.xml" Id="Re6cb99b2a6bb4dac" /><Relationship Type="http://schemas.openxmlformats.org/officeDocument/2006/relationships/slideLayout" Target="/ppt/slideLayouts/slideLayout4.xml" Id="R72187f2ea1754c41" /><Relationship Type="http://schemas.openxmlformats.org/officeDocument/2006/relationships/slideLayout" Target="/ppt/slideLayouts/slideLayout5.xml" Id="R75b8555a00744399" /><Relationship Type="http://schemas.openxmlformats.org/officeDocument/2006/relationships/slideLayout" Target="/ppt/slideLayouts/slideLayout6.xml" Id="R518adb76713948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882bb7091b4b1b"/>
    <p:sldLayoutId xmlns:r="http://schemas.openxmlformats.org/officeDocument/2006/relationships" id="2147483650" r:id="R32058e01c44f4459"/>
    <p:sldLayoutId xmlns:r="http://schemas.openxmlformats.org/officeDocument/2006/relationships" id="2147483651" r:id="Re6cb99b2a6bb4dac"/>
    <p:sldLayoutId xmlns:r="http://schemas.openxmlformats.org/officeDocument/2006/relationships" id="2147483652" r:id="R72187f2ea1754c41"/>
    <p:sldLayoutId xmlns:r="http://schemas.openxmlformats.org/officeDocument/2006/relationships" id="2147483653" r:id="R75b8555a00744399"/>
    <p:sldLayoutId xmlns:r="http://schemas.openxmlformats.org/officeDocument/2006/relationships" id="2147483654" r:id="R518adb76713948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b7fdb07ee84435" /><Relationship Type="http://schemas.openxmlformats.org/officeDocument/2006/relationships/notesSlide" Target="/ppt/notesSlides/notesSlide1.xml" Id="R1c6a6fdd79914d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402d5202b54799" /><Relationship Type="http://schemas.openxmlformats.org/officeDocument/2006/relationships/notesSlide" Target="/ppt/notesSlides/notesSlide2.xml" Id="Rbabad7ceacfa41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4e820eea2c49f3" /><Relationship Type="http://schemas.openxmlformats.org/officeDocument/2006/relationships/notesSlide" Target="/ppt/notesSlides/notesSlide3.xml" Id="Rb472536438334c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2e0aad3bc04f49" /><Relationship Type="http://schemas.openxmlformats.org/officeDocument/2006/relationships/notesSlide" Target="/ppt/notesSlides/notesSlide4.xml" Id="R9ea00cab13574e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ffff2b378148ad" /><Relationship Type="http://schemas.openxmlformats.org/officeDocument/2006/relationships/notesSlide" Target="/ppt/notesSlides/notesSlide5.xml" Id="Rcac963aaf8644d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309590f1ac4339" /><Relationship Type="http://schemas.openxmlformats.org/officeDocument/2006/relationships/notesSlide" Target="/ppt/notesSlides/notesSlide6.xml" Id="R123308708c804e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ae11d1673245e9" /><Relationship Type="http://schemas.openxmlformats.org/officeDocument/2006/relationships/notesSlide" Target="/ppt/notesSlides/notesSlide7.xml" Id="Rca16218a775147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50fe5b37b84e24" /><Relationship Type="http://schemas.openxmlformats.org/officeDocument/2006/relationships/notesSlide" Target="/ppt/notesSlides/notesSlide8.xml" Id="R4a7cf7c0430e43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67d8698ce640f7" /><Relationship Type="http://schemas.openxmlformats.org/officeDocument/2006/relationships/notesSlide" Target="/ppt/notesSlides/notesSlide9.xml" Id="R5425edf9d32541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d9582451a54de4" /><Relationship Type="http://schemas.openxmlformats.org/officeDocument/2006/relationships/notesSlide" Target="/ppt/notesSlides/notesSlide10.xml" Id="R9fffe89bc6c046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631">
            <a:extLst xmlns:a="http://schemas.openxmlformats.org/drawingml/2006/main">
              <a:ext uri="{FF2B5EF4-FFF2-40B4-BE49-F238E27FC236}">
                <a16:creationId xmlns:a16="http://schemas.microsoft.com/office/drawing/2014/main" id="{3B01A274-2FB4-468D-9337-4B2F5EC3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632">
            <a:extLst xmlns:a="http://schemas.openxmlformats.org/drawingml/2006/main">
              <a:ext uri="{FF2B5EF4-FFF2-40B4-BE49-F238E27FC236}">
                <a16:creationId xmlns:a16="http://schemas.microsoft.com/office/drawing/2014/main" id="{028FC901-C8E9-4C16-B7FC-D1BCDBE3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Fractions mixed numbers and operations</a:t>
            </a:r>
          </a:p>
        </p:txBody>
      </p:sp>
      <p:sp>
        <p:nvSpPr>
          <p:cNvPr id="3" name="text-633">
            <a:extLst xmlns:a="http://schemas.openxmlformats.org/drawingml/2006/main">
              <a:ext uri="{FF2B5EF4-FFF2-40B4-BE49-F238E27FC236}">
                <a16:creationId xmlns:a16="http://schemas.microsoft.com/office/drawing/2014/main" id="{2FC85F51-6B5D-4CF1-AFDA-93586347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634">
            <a:extLst xmlns:a="http://schemas.openxmlformats.org/drawingml/2006/main">
              <a:ext uri="{FF2B5EF4-FFF2-40B4-BE49-F238E27FC236}">
                <a16:creationId xmlns:a16="http://schemas.microsoft.com/office/drawing/2014/main" id="{D8F6448D-1492-4F1E-875C-DDCA97B1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635">
            <a:extLst xmlns:a="http://schemas.openxmlformats.org/drawingml/2006/main">
              <a:ext uri="{FF2B5EF4-FFF2-40B4-BE49-F238E27FC236}">
                <a16:creationId xmlns:a16="http://schemas.microsoft.com/office/drawing/2014/main" id="{71C46CC4-E48F-4403-9F13-2584A2DE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88969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Fractions and their types</a:t>
            </a:r>
          </a:p>
        </p:txBody>
      </p:sp>
      <p:sp>
        <p:nvSpPr>
          <p:cNvPr id="6" name="text-636">
            <a:extLst xmlns:a="http://schemas.openxmlformats.org/drawingml/2006/main">
              <a:ext uri="{FF2B5EF4-FFF2-40B4-BE49-F238E27FC236}">
                <a16:creationId xmlns:a16="http://schemas.microsoft.com/office/drawing/2014/main" id="{5760E878-387C-4692-83A2-D755F71B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447379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Equivalent fractions and simplest form</a:t>
            </a:r>
          </a:p>
        </p:txBody>
      </p:sp>
      <p:sp>
        <p:nvSpPr>
          <p:cNvPr id="7" name="text-637">
            <a:extLst xmlns:a="http://schemas.openxmlformats.org/drawingml/2006/main">
              <a:ext uri="{FF2B5EF4-FFF2-40B4-BE49-F238E27FC236}">
                <a16:creationId xmlns:a16="http://schemas.microsoft.com/office/drawing/2014/main" id="{F6379284-35E2-47BA-813B-82C9B180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79066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Adding and subtracting fractions</a:t>
            </a:r>
          </a:p>
        </p:txBody>
      </p:sp>
      <p:sp>
        <p:nvSpPr>
          <p:cNvPr id="8" name="text-638">
            <a:extLst xmlns:a="http://schemas.openxmlformats.org/drawingml/2006/main">
              <a:ext uri="{FF2B5EF4-FFF2-40B4-BE49-F238E27FC236}">
                <a16:creationId xmlns:a16="http://schemas.microsoft.com/office/drawing/2014/main" id="{4D8BDAEE-AB4C-4011-97B4-46E43048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650538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Multiplying fractions and finding a fraction of an amount</a:t>
            </a:r>
          </a:p>
        </p:txBody>
      </p:sp>
      <p:sp>
        <p:nvSpPr>
          <p:cNvPr id="9" name="text-639">
            <a:extLst xmlns:a="http://schemas.openxmlformats.org/drawingml/2006/main">
              <a:ext uri="{FF2B5EF4-FFF2-40B4-BE49-F238E27FC236}">
                <a16:creationId xmlns:a16="http://schemas.microsoft.com/office/drawing/2014/main" id="{6C63FAED-DB8D-4A4D-AD2D-54E96FCF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38709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Dividing fractions and reciprocals</a:t>
            </a:r>
          </a:p>
        </p:txBody>
      </p:sp>
      <p:sp>
        <p:nvSpPr>
          <p:cNvPr id="10" name="text-640">
            <a:extLst xmlns:a="http://schemas.openxmlformats.org/drawingml/2006/main">
              <a:ext uri="{FF2B5EF4-FFF2-40B4-BE49-F238E27FC236}">
                <a16:creationId xmlns:a16="http://schemas.microsoft.com/office/drawing/2014/main" id="{8136A4A0-4061-4C42-BB73-4913FFF2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428663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Mixed operations and word problems</a:t>
            </a:r>
          </a:p>
        </p:txBody>
      </p:sp>
    </p:spTree>
    <p:extLst>
      <p:ext uri="{BB962C8B-B14F-4D97-AF65-F5344CB8AC3E}">
        <p14:creationId xmlns:p14="http://schemas.microsoft.com/office/powerpoint/2010/main" val="9501835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641">
            <a:extLst xmlns:a="http://schemas.openxmlformats.org/drawingml/2006/main">
              <a:ext uri="{FF2B5EF4-FFF2-40B4-BE49-F238E27FC236}">
                <a16:creationId xmlns:a16="http://schemas.microsoft.com/office/drawing/2014/main" id="{6488C553-F409-4EAB-A369-6760FBBF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642">
            <a:extLst xmlns:a="http://schemas.openxmlformats.org/drawingml/2006/main">
              <a:ext uri="{FF2B5EF4-FFF2-40B4-BE49-F238E27FC236}">
                <a16:creationId xmlns:a16="http://schemas.microsoft.com/office/drawing/2014/main" id="{D87A4815-225C-48B0-BCAC-D4E61B2B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Fractions and their types</a:t>
            </a:r>
          </a:p>
        </p:txBody>
      </p:sp>
      <p:sp>
        <p:nvSpPr>
          <p:cNvPr id="3" name="text-643">
            <a:extLst xmlns:a="http://schemas.openxmlformats.org/drawingml/2006/main">
              <a:ext uri="{FF2B5EF4-FFF2-40B4-BE49-F238E27FC236}">
                <a16:creationId xmlns:a16="http://schemas.microsoft.com/office/drawing/2014/main" id="{7256D863-A973-4A8C-B0F5-B67BF5F7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644">
            <a:extLst xmlns:a="http://schemas.openxmlformats.org/drawingml/2006/main">
              <a:ext uri="{FF2B5EF4-FFF2-40B4-BE49-F238E27FC236}">
                <a16:creationId xmlns:a16="http://schemas.microsoft.com/office/drawing/2014/main" id="{CC0D2CD7-ECB6-4298-9AF4-E10CA266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75658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fraction represents division or equal parts of a whole. The denominator tells the number of </a:t>
            </a:r>
          </a:p>
        </p:txBody>
      </p:sp>
      <p:sp>
        <p:nvSpPr>
          <p:cNvPr id="5" name="text-645">
            <a:extLst xmlns:a="http://schemas.openxmlformats.org/drawingml/2006/main">
              <a:ext uri="{FF2B5EF4-FFF2-40B4-BE49-F238E27FC236}">
                <a16:creationId xmlns:a16="http://schemas.microsoft.com/office/drawing/2014/main" id="{0659B7FB-45B6-42F9-A788-FBB0CF4A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99837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equal parts and must be nonzero. The numerator tells how many parts are counted. A </a:t>
            </a:r>
          </a:p>
        </p:txBody>
      </p:sp>
      <p:sp>
        <p:nvSpPr>
          <p:cNvPr id="6" name="text-646">
            <a:extLst xmlns:a="http://schemas.openxmlformats.org/drawingml/2006/main">
              <a:ext uri="{FF2B5EF4-FFF2-40B4-BE49-F238E27FC236}">
                <a16:creationId xmlns:a16="http://schemas.microsoft.com/office/drawing/2014/main" id="{2B3AB5C2-DC78-40A6-97C6-4457B661D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57503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positive proper fraction has numerator smaller than denominator; an improper fraction has </a:t>
            </a:r>
          </a:p>
        </p:txBody>
      </p:sp>
      <p:sp>
        <p:nvSpPr>
          <p:cNvPr id="7" name="text-647">
            <a:extLst xmlns:a="http://schemas.openxmlformats.org/drawingml/2006/main">
              <a:ext uri="{FF2B5EF4-FFF2-40B4-BE49-F238E27FC236}">
                <a16:creationId xmlns:a16="http://schemas.microsoft.com/office/drawing/2014/main" id="{659550A5-7188-48E7-B8BE-77ADB6641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24278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numerator at least as large.</a:t>
            </a:r>
          </a:p>
        </p:txBody>
      </p:sp>
      <p:sp>
        <p:nvSpPr>
          <p:cNvPr id="8" name="text-648">
            <a:extLst xmlns:a="http://schemas.openxmlformats.org/drawingml/2006/main">
              <a:ext uri="{FF2B5EF4-FFF2-40B4-BE49-F238E27FC236}">
                <a16:creationId xmlns:a16="http://schemas.microsoft.com/office/drawing/2014/main" id="{11B534D4-4C84-406A-B93E-65E1F14C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649">
            <a:extLst xmlns:a="http://schemas.openxmlformats.org/drawingml/2006/main">
              <a:ext uri="{FF2B5EF4-FFF2-40B4-BE49-F238E27FC236}">
                <a16:creationId xmlns:a16="http://schemas.microsoft.com/office/drawing/2014/main" id="{F0E5C3EF-5986-47D0-AE8A-7C984C82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text-650">
            <a:extLst xmlns:a="http://schemas.openxmlformats.org/drawingml/2006/main">
              <a:ext uri="{FF2B5EF4-FFF2-40B4-BE49-F238E27FC236}">
                <a16:creationId xmlns:a16="http://schemas.microsoft.com/office/drawing/2014/main" id="{4261D821-1933-4E68-B10A-DF915371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1" name="fraction-bar-651">
            <a:extLst xmlns:a="http://schemas.openxmlformats.org/drawingml/2006/main">
              <a:ext uri="{FF2B5EF4-FFF2-40B4-BE49-F238E27FC236}">
                <a16:creationId xmlns:a16="http://schemas.microsoft.com/office/drawing/2014/main" id="{0923C6D3-8F97-4BD6-9D9C-7AAE64F1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671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652">
            <a:extLst xmlns:a="http://schemas.openxmlformats.org/drawingml/2006/main">
              <a:ext uri="{FF2B5EF4-FFF2-40B4-BE49-F238E27FC236}">
                <a16:creationId xmlns:a16="http://schemas.microsoft.com/office/drawing/2014/main" id="{D6A5313B-3412-490D-9C5E-1EACC31FB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450" y="3543300"/>
            <a:ext cx="402736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means three of eight equal parts. </a:t>
            </a:r>
          </a:p>
        </p:txBody>
      </p:sp>
      <p:sp>
        <p:nvSpPr>
          <p:cNvPr id="13" name="text-653">
            <a:extLst xmlns:a="http://schemas.openxmlformats.org/drawingml/2006/main">
              <a:ext uri="{FF2B5EF4-FFF2-40B4-BE49-F238E27FC236}">
                <a16:creationId xmlns:a16="http://schemas.microsoft.com/office/drawing/2014/main" id="{74A1EF78-EF80-4159-AF64-099B5D7F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5186" y="34004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14" name="text-654">
            <a:extLst xmlns:a="http://schemas.openxmlformats.org/drawingml/2006/main">
              <a:ext uri="{FF2B5EF4-FFF2-40B4-BE49-F238E27FC236}">
                <a16:creationId xmlns:a16="http://schemas.microsoft.com/office/drawing/2014/main" id="{E0F3EAC3-3119-4115-B2D8-C702EB1A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5186" y="36861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fraction-bar-655">
            <a:extLst xmlns:a="http://schemas.openxmlformats.org/drawingml/2006/main">
              <a:ext uri="{FF2B5EF4-FFF2-40B4-BE49-F238E27FC236}">
                <a16:creationId xmlns:a16="http://schemas.microsoft.com/office/drawing/2014/main" id="{A187EDC2-E70D-411B-ACDE-4A1A5A67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4236" y="36671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656">
            <a:extLst xmlns:a="http://schemas.openxmlformats.org/drawingml/2006/main">
              <a:ext uri="{FF2B5EF4-FFF2-40B4-BE49-F238E27FC236}">
                <a16:creationId xmlns:a16="http://schemas.microsoft.com/office/drawing/2014/main" id="{3D331F13-3AEA-4E18-8B5D-B51ECA7B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1136" y="3543300"/>
            <a:ext cx="303495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is improper and equals 2 </a:t>
            </a:r>
          </a:p>
        </p:txBody>
      </p:sp>
      <p:sp>
        <p:nvSpPr>
          <p:cNvPr id="17" name="text-657">
            <a:extLst xmlns:a="http://schemas.openxmlformats.org/drawingml/2006/main">
              <a:ext uri="{FF2B5EF4-FFF2-40B4-BE49-F238E27FC236}">
                <a16:creationId xmlns:a16="http://schemas.microsoft.com/office/drawing/2014/main" id="{2B6816D7-4A18-4D99-9DB7-A3E0F36C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8462" y="34004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8" name="text-658">
            <a:extLst xmlns:a="http://schemas.openxmlformats.org/drawingml/2006/main">
              <a:ext uri="{FF2B5EF4-FFF2-40B4-BE49-F238E27FC236}">
                <a16:creationId xmlns:a16="http://schemas.microsoft.com/office/drawing/2014/main" id="{115E8AA3-44C1-47B8-90D5-5BEFD4D4D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8462" y="36861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9" name="fraction-bar-659">
            <a:extLst xmlns:a="http://schemas.openxmlformats.org/drawingml/2006/main">
              <a:ext uri="{FF2B5EF4-FFF2-40B4-BE49-F238E27FC236}">
                <a16:creationId xmlns:a16="http://schemas.microsoft.com/office/drawing/2014/main" id="{5D3C4197-6393-416E-BA71-DEA707FF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7512" y="36671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660">
            <a:extLst xmlns:a="http://schemas.openxmlformats.org/drawingml/2006/main">
              <a:ext uri="{FF2B5EF4-FFF2-40B4-BE49-F238E27FC236}">
                <a16:creationId xmlns:a16="http://schemas.microsoft.com/office/drawing/2014/main" id="{F84392DB-93D6-41D3-AACA-131F9F96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112" y="3543300"/>
            <a:ext cx="218770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, since 11 ÷ 4 = 2 </a:t>
            </a:r>
          </a:p>
        </p:txBody>
      </p:sp>
      <p:sp>
        <p:nvSpPr>
          <p:cNvPr id="21" name="text-661">
            <a:extLst xmlns:a="http://schemas.openxmlformats.org/drawingml/2006/main">
              <a:ext uri="{FF2B5EF4-FFF2-40B4-BE49-F238E27FC236}">
                <a16:creationId xmlns:a16="http://schemas.microsoft.com/office/drawing/2014/main" id="{EB31BA38-2FDE-45EF-8650-B0B7A4EA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71925"/>
            <a:ext cx="56849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remainder 3. Convert back using 2 × 4 + 3 = 11.</a:t>
            </a:r>
          </a:p>
        </p:txBody>
      </p:sp>
    </p:spTree>
    <p:extLst>
      <p:ext uri="{BB962C8B-B14F-4D97-AF65-F5344CB8AC3E}">
        <p14:creationId xmlns:p14="http://schemas.microsoft.com/office/powerpoint/2010/main" val="16012118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text-662">
            <a:extLst xmlns:a="http://schemas.openxmlformats.org/drawingml/2006/main">
              <a:ext uri="{FF2B5EF4-FFF2-40B4-BE49-F238E27FC236}">
                <a16:creationId xmlns:a16="http://schemas.microsoft.com/office/drawing/2014/main" id="{A059667A-196B-450E-92B3-C712221F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663">
            <a:extLst xmlns:a="http://schemas.openxmlformats.org/drawingml/2006/main">
              <a:ext uri="{FF2B5EF4-FFF2-40B4-BE49-F238E27FC236}">
                <a16:creationId xmlns:a16="http://schemas.microsoft.com/office/drawing/2014/main" id="{B73AA260-F80A-467A-9375-0D65EA03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Equivalent fractions and simplest form</a:t>
            </a:r>
          </a:p>
        </p:txBody>
      </p:sp>
      <p:sp>
        <p:nvSpPr>
          <p:cNvPr id="3" name="text-664">
            <a:extLst xmlns:a="http://schemas.openxmlformats.org/drawingml/2006/main">
              <a:ext uri="{FF2B5EF4-FFF2-40B4-BE49-F238E27FC236}">
                <a16:creationId xmlns:a16="http://schemas.microsoft.com/office/drawing/2014/main" id="{97399F10-4E4B-4453-B46E-846FD6E4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665">
            <a:extLst xmlns:a="http://schemas.openxmlformats.org/drawingml/2006/main">
              <a:ext uri="{FF2B5EF4-FFF2-40B4-BE49-F238E27FC236}">
                <a16:creationId xmlns:a16="http://schemas.microsoft.com/office/drawing/2014/main" id="{A363914B-B09E-43BB-8302-11881BF8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46378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Multiply or divide numerator and denominator by the same nonzero number to preserve a </a:t>
            </a:r>
          </a:p>
        </p:txBody>
      </p:sp>
      <p:sp>
        <p:nvSpPr>
          <p:cNvPr id="5" name="text-666">
            <a:extLst xmlns:a="http://schemas.openxmlformats.org/drawingml/2006/main">
              <a:ext uri="{FF2B5EF4-FFF2-40B4-BE49-F238E27FC236}">
                <a16:creationId xmlns:a16="http://schemas.microsoft.com/office/drawing/2014/main" id="{3D96A85F-A93D-4C90-B812-5CCF0F31E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3588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fraction. To simplify fully, divide both by their HCF. Equivalent fractions represent the same </a:t>
            </a:r>
          </a:p>
        </p:txBody>
      </p:sp>
      <p:sp>
        <p:nvSpPr>
          <p:cNvPr id="6" name="text-667">
            <a:extLst xmlns:a="http://schemas.openxmlformats.org/drawingml/2006/main">
              <a:ext uri="{FF2B5EF4-FFF2-40B4-BE49-F238E27FC236}">
                <a16:creationId xmlns:a16="http://schemas.microsoft.com/office/drawing/2014/main" id="{BA426112-DD0F-4526-996D-6122048C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53674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point on a number line. Compare fractions by giving them a common positive denominator.</a:t>
            </a:r>
          </a:p>
        </p:txBody>
      </p:sp>
      <p:sp>
        <p:nvSpPr>
          <p:cNvPr id="7" name="text-668">
            <a:extLst xmlns:a="http://schemas.openxmlformats.org/drawingml/2006/main">
              <a:ext uri="{FF2B5EF4-FFF2-40B4-BE49-F238E27FC236}">
                <a16:creationId xmlns:a16="http://schemas.microsoft.com/office/drawing/2014/main" id="{B86A8F14-7CF9-429F-9D01-E41EA54D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669">
            <a:extLst xmlns:a="http://schemas.openxmlformats.org/drawingml/2006/main">
              <a:ext uri="{FF2B5EF4-FFF2-40B4-BE49-F238E27FC236}">
                <a16:creationId xmlns:a16="http://schemas.microsoft.com/office/drawing/2014/main" id="{3BF1CF71-76F7-4E6D-A257-BBDE5FA5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9" name="text-670">
            <a:extLst xmlns:a="http://schemas.openxmlformats.org/drawingml/2006/main">
              <a:ext uri="{FF2B5EF4-FFF2-40B4-BE49-F238E27FC236}">
                <a16:creationId xmlns:a16="http://schemas.microsoft.com/office/drawing/2014/main" id="{81A9965A-6711-48BE-8C73-87321AC3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432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10" name="fraction-bar-671">
            <a:extLst xmlns:a="http://schemas.openxmlformats.org/drawingml/2006/main">
              <a:ext uri="{FF2B5EF4-FFF2-40B4-BE49-F238E27FC236}">
                <a16:creationId xmlns:a16="http://schemas.microsoft.com/office/drawing/2014/main" id="{C283C3CE-120C-457A-90B6-80099D0A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242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672">
            <a:extLst xmlns:a="http://schemas.openxmlformats.org/drawingml/2006/main">
              <a:ext uri="{FF2B5EF4-FFF2-40B4-BE49-F238E27FC236}">
                <a16:creationId xmlns:a16="http://schemas.microsoft.com/office/drawing/2014/main" id="{0D9F7B52-F3F7-4C84-9709-9D4B3F79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751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2" name="text-673">
            <a:extLst xmlns:a="http://schemas.openxmlformats.org/drawingml/2006/main">
              <a:ext uri="{FF2B5EF4-FFF2-40B4-BE49-F238E27FC236}">
                <a16:creationId xmlns:a16="http://schemas.microsoft.com/office/drawing/2014/main" id="{E9310241-52E7-410B-AF85-AE4DA303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8650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text-674">
            <a:extLst xmlns:a="http://schemas.openxmlformats.org/drawingml/2006/main">
              <a:ext uri="{FF2B5EF4-FFF2-40B4-BE49-F238E27FC236}">
                <a16:creationId xmlns:a16="http://schemas.microsoft.com/office/drawing/2014/main" id="{07FB9201-38D5-46B5-91D4-BC7BD484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8650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fraction-bar-675">
            <a:extLst xmlns:a="http://schemas.openxmlformats.org/drawingml/2006/main">
              <a:ext uri="{FF2B5EF4-FFF2-40B4-BE49-F238E27FC236}">
                <a16:creationId xmlns:a16="http://schemas.microsoft.com/office/drawing/2014/main" id="{B5C4207D-1598-4FCF-8672-2415B828E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7700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676">
            <a:extLst xmlns:a="http://schemas.openxmlformats.org/drawingml/2006/main">
              <a:ext uri="{FF2B5EF4-FFF2-40B4-BE49-F238E27FC236}">
                <a16:creationId xmlns:a16="http://schemas.microsoft.com/office/drawing/2014/main" id="{154BF774-6C3F-4777-8113-87760BF6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200400"/>
            <a:ext cx="423329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after dividing both parts by 6. Also, </a:t>
            </a:r>
          </a:p>
        </p:txBody>
      </p:sp>
      <p:sp>
        <p:nvSpPr>
          <p:cNvPr id="16" name="text-677">
            <a:extLst xmlns:a="http://schemas.openxmlformats.org/drawingml/2006/main">
              <a:ext uri="{FF2B5EF4-FFF2-40B4-BE49-F238E27FC236}">
                <a16:creationId xmlns:a16="http://schemas.microsoft.com/office/drawing/2014/main" id="{6E6F8989-8F43-4F72-A306-7E8B3DCB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3966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text-678">
            <a:extLst xmlns:a="http://schemas.openxmlformats.org/drawingml/2006/main">
              <a:ext uri="{FF2B5EF4-FFF2-40B4-BE49-F238E27FC236}">
                <a16:creationId xmlns:a16="http://schemas.microsoft.com/office/drawing/2014/main" id="{1B14B069-027D-42E5-9D1F-8692B33F5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3966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8" name="fraction-bar-679">
            <a:extLst xmlns:a="http://schemas.openxmlformats.org/drawingml/2006/main">
              <a:ext uri="{FF2B5EF4-FFF2-40B4-BE49-F238E27FC236}">
                <a16:creationId xmlns:a16="http://schemas.microsoft.com/office/drawing/2014/main" id="{89F6DACB-178E-42C5-B1F1-633594AA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3016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ext-680">
            <a:extLst xmlns:a="http://schemas.openxmlformats.org/drawingml/2006/main">
              <a:ext uri="{FF2B5EF4-FFF2-40B4-BE49-F238E27FC236}">
                <a16:creationId xmlns:a16="http://schemas.microsoft.com/office/drawing/2014/main" id="{F2E0EBC6-2F54-4F9C-ADEC-051E57ED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3616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20" name="text-681">
            <a:extLst xmlns:a="http://schemas.openxmlformats.org/drawingml/2006/main">
              <a:ext uri="{FF2B5EF4-FFF2-40B4-BE49-F238E27FC236}">
                <a16:creationId xmlns:a16="http://schemas.microsoft.com/office/drawing/2014/main" id="{547EEF72-86FE-49ED-9265-BE7CC40C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515" y="30575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21" name="text-682">
            <a:extLst xmlns:a="http://schemas.openxmlformats.org/drawingml/2006/main">
              <a:ext uri="{FF2B5EF4-FFF2-40B4-BE49-F238E27FC236}">
                <a16:creationId xmlns:a16="http://schemas.microsoft.com/office/drawing/2014/main" id="{0C75747E-6501-42D3-B0A0-C49807407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515" y="33432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22" name="fraction-bar-683">
            <a:extLst xmlns:a="http://schemas.openxmlformats.org/drawingml/2006/main">
              <a:ext uri="{FF2B5EF4-FFF2-40B4-BE49-F238E27FC236}">
                <a16:creationId xmlns:a16="http://schemas.microsoft.com/office/drawing/2014/main" id="{99389A11-ABD5-425F-9903-779457A7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565" y="33242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text-684">
            <a:extLst xmlns:a="http://schemas.openxmlformats.org/drawingml/2006/main">
              <a:ext uri="{FF2B5EF4-FFF2-40B4-BE49-F238E27FC236}">
                <a16:creationId xmlns:a16="http://schemas.microsoft.com/office/drawing/2014/main" id="{E6844D55-9802-4849-BC0F-9A15E5B4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6466" y="3200400"/>
            <a:ext cx="62303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and </a:t>
            </a:r>
          </a:p>
        </p:txBody>
      </p:sp>
      <p:sp>
        <p:nvSpPr>
          <p:cNvPr id="24" name="text-685">
            <a:extLst xmlns:a="http://schemas.openxmlformats.org/drawingml/2006/main">
              <a:ext uri="{FF2B5EF4-FFF2-40B4-BE49-F238E27FC236}">
                <a16:creationId xmlns:a16="http://schemas.microsoft.com/office/drawing/2014/main" id="{FDE5DC46-E5C0-48E2-BF02-A270D182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871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5" name="text-686">
            <a:extLst xmlns:a="http://schemas.openxmlformats.org/drawingml/2006/main">
              <a:ext uri="{FF2B5EF4-FFF2-40B4-BE49-F238E27FC236}">
                <a16:creationId xmlns:a16="http://schemas.microsoft.com/office/drawing/2014/main" id="{C28DB00F-47C4-4869-81BE-420D738A2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871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6" name="fraction-bar-687">
            <a:extLst xmlns:a="http://schemas.openxmlformats.org/drawingml/2006/main">
              <a:ext uri="{FF2B5EF4-FFF2-40B4-BE49-F238E27FC236}">
                <a16:creationId xmlns:a16="http://schemas.microsoft.com/office/drawing/2014/main" id="{B245E988-0FB0-4A66-B334-03267A4A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0921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text-688">
            <a:extLst xmlns:a="http://schemas.openxmlformats.org/drawingml/2006/main">
              <a:ext uri="{FF2B5EF4-FFF2-40B4-BE49-F238E27FC236}">
                <a16:creationId xmlns:a16="http://schemas.microsoft.com/office/drawing/2014/main" id="{245EE580-ECF7-4E83-A80E-45E45C80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1521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28" name="text-689">
            <a:extLst xmlns:a="http://schemas.openxmlformats.org/drawingml/2006/main">
              <a:ext uri="{FF2B5EF4-FFF2-40B4-BE49-F238E27FC236}">
                <a16:creationId xmlns:a16="http://schemas.microsoft.com/office/drawing/2014/main" id="{C4CF84BE-12E6-4BDF-A63A-EA7CB641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8421" y="30575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29" name="text-690">
            <a:extLst xmlns:a="http://schemas.openxmlformats.org/drawingml/2006/main">
              <a:ext uri="{FF2B5EF4-FFF2-40B4-BE49-F238E27FC236}">
                <a16:creationId xmlns:a16="http://schemas.microsoft.com/office/drawing/2014/main" id="{2DD091EE-BB3F-4957-9FAA-FFFE62D9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8421" y="33432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30" name="fraction-bar-691">
            <a:extLst xmlns:a="http://schemas.openxmlformats.org/drawingml/2006/main">
              <a:ext uri="{FF2B5EF4-FFF2-40B4-BE49-F238E27FC236}">
                <a16:creationId xmlns:a16="http://schemas.microsoft.com/office/drawing/2014/main" id="{2225912F-0A29-444B-AB41-00C8533E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7471" y="33242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text-692">
            <a:extLst xmlns:a="http://schemas.openxmlformats.org/drawingml/2006/main">
              <a:ext uri="{FF2B5EF4-FFF2-40B4-BE49-F238E27FC236}">
                <a16:creationId xmlns:a16="http://schemas.microsoft.com/office/drawing/2014/main" id="{393690E6-44FF-433E-8343-4D271009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4371" y="3200400"/>
            <a:ext cx="52463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, so </a:t>
            </a:r>
          </a:p>
        </p:txBody>
      </p:sp>
      <p:sp>
        <p:nvSpPr>
          <p:cNvPr id="32" name="text-693">
            <a:extLst xmlns:a="http://schemas.openxmlformats.org/drawingml/2006/main">
              <a:ext uri="{FF2B5EF4-FFF2-40B4-BE49-F238E27FC236}">
                <a16:creationId xmlns:a16="http://schemas.microsoft.com/office/drawing/2014/main" id="{C694B82D-951D-40FA-A1B1-F6B617F0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1383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3" name="text-694">
            <a:extLst xmlns:a="http://schemas.openxmlformats.org/drawingml/2006/main">
              <a:ext uri="{FF2B5EF4-FFF2-40B4-BE49-F238E27FC236}">
                <a16:creationId xmlns:a16="http://schemas.microsoft.com/office/drawing/2014/main" id="{4099FD0E-05F9-4BA6-9CF8-266D0851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1383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4" name="fraction-bar-695">
            <a:extLst xmlns:a="http://schemas.openxmlformats.org/drawingml/2006/main">
              <a:ext uri="{FF2B5EF4-FFF2-40B4-BE49-F238E27FC236}">
                <a16:creationId xmlns:a16="http://schemas.microsoft.com/office/drawing/2014/main" id="{B3398760-1B2B-4BE6-8797-C5C30BCB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0433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text-696">
            <a:extLst xmlns:a="http://schemas.openxmlformats.org/drawingml/2006/main">
              <a:ext uri="{FF2B5EF4-FFF2-40B4-BE49-F238E27FC236}">
                <a16:creationId xmlns:a16="http://schemas.microsoft.com/office/drawing/2014/main" id="{286B6339-A4C4-4AB6-8FB8-D48474AC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1033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&gt; </a:t>
            </a:r>
          </a:p>
        </p:txBody>
      </p:sp>
      <p:sp>
        <p:nvSpPr>
          <p:cNvPr id="36" name="text-697">
            <a:extLst xmlns:a="http://schemas.openxmlformats.org/drawingml/2006/main">
              <a:ext uri="{FF2B5EF4-FFF2-40B4-BE49-F238E27FC236}">
                <a16:creationId xmlns:a16="http://schemas.microsoft.com/office/drawing/2014/main" id="{AFC2C398-F50A-45E6-8908-6341B06F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7933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7" name="text-698">
            <a:extLst xmlns:a="http://schemas.openxmlformats.org/drawingml/2006/main">
              <a:ext uri="{FF2B5EF4-FFF2-40B4-BE49-F238E27FC236}">
                <a16:creationId xmlns:a16="http://schemas.microsoft.com/office/drawing/2014/main" id="{EFAAD767-DEE1-4F61-8793-F4610760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7933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8" name="fraction-bar-699">
            <a:extLst xmlns:a="http://schemas.openxmlformats.org/drawingml/2006/main">
              <a:ext uri="{FF2B5EF4-FFF2-40B4-BE49-F238E27FC236}">
                <a16:creationId xmlns:a16="http://schemas.microsoft.com/office/drawing/2014/main" id="{CB1B65E4-6917-4E77-A932-EA03C627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6983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text-700">
            <a:extLst xmlns:a="http://schemas.openxmlformats.org/drawingml/2006/main">
              <a:ext uri="{FF2B5EF4-FFF2-40B4-BE49-F238E27FC236}">
                <a16:creationId xmlns:a16="http://schemas.microsoft.com/office/drawing/2014/main" id="{9C00E620-64BA-42C3-A7D0-52E016D4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7583" y="3200400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14152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text-701">
            <a:extLst xmlns:a="http://schemas.openxmlformats.org/drawingml/2006/main">
              <a:ext uri="{FF2B5EF4-FFF2-40B4-BE49-F238E27FC236}">
                <a16:creationId xmlns:a16="http://schemas.microsoft.com/office/drawing/2014/main" id="{92523B28-B80B-4008-AB0C-B2F08343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702">
            <a:extLst xmlns:a="http://schemas.openxmlformats.org/drawingml/2006/main">
              <a:ext uri="{FF2B5EF4-FFF2-40B4-BE49-F238E27FC236}">
                <a16:creationId xmlns:a16="http://schemas.microsoft.com/office/drawing/2014/main" id="{4862AD75-35A3-4B67-965E-E02BC256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Adding and subtracting fractions</a:t>
            </a:r>
          </a:p>
        </p:txBody>
      </p:sp>
      <p:sp>
        <p:nvSpPr>
          <p:cNvPr id="3" name="text-703">
            <a:extLst xmlns:a="http://schemas.openxmlformats.org/drawingml/2006/main">
              <a:ext uri="{FF2B5EF4-FFF2-40B4-BE49-F238E27FC236}">
                <a16:creationId xmlns:a16="http://schemas.microsoft.com/office/drawing/2014/main" id="{F7E9AE09-A777-4049-B0B0-90430CED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704">
            <a:extLst xmlns:a="http://schemas.openxmlformats.org/drawingml/2006/main">
              <a:ext uri="{FF2B5EF4-FFF2-40B4-BE49-F238E27FC236}">
                <a16:creationId xmlns:a16="http://schemas.microsoft.com/office/drawing/2014/main" id="{5C752578-D4A7-4EBC-B63A-96DFBAAE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71791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Equal denominators describe the same size of part, so add or subtract numerators and keep </a:t>
            </a:r>
          </a:p>
        </p:txBody>
      </p:sp>
      <p:sp>
        <p:nvSpPr>
          <p:cNvPr id="5" name="text-705">
            <a:extLst xmlns:a="http://schemas.openxmlformats.org/drawingml/2006/main">
              <a:ext uri="{FF2B5EF4-FFF2-40B4-BE49-F238E27FC236}">
                <a16:creationId xmlns:a16="http://schemas.microsoft.com/office/drawing/2014/main" id="{FFAA6B5D-A4EC-4CAF-B97C-E99B0104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0350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denominator. For different denominators, first find equivalent fractions with a common </a:t>
            </a:r>
          </a:p>
        </p:txBody>
      </p:sp>
      <p:sp>
        <p:nvSpPr>
          <p:cNvPr id="6" name="text-706">
            <a:extLst xmlns:a="http://schemas.openxmlformats.org/drawingml/2006/main">
              <a:ext uri="{FF2B5EF4-FFF2-40B4-BE49-F238E27FC236}">
                <a16:creationId xmlns:a16="http://schemas.microsoft.com/office/drawing/2014/main" id="{3E1829BF-32BD-4F8B-8A0B-00D14E849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06830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denominator, preferably the LCM. Simplify the final answer. Convert mixed numbers to </a:t>
            </a:r>
          </a:p>
        </p:txBody>
      </p:sp>
      <p:sp>
        <p:nvSpPr>
          <p:cNvPr id="7" name="text-707">
            <a:extLst xmlns:a="http://schemas.openxmlformats.org/drawingml/2006/main">
              <a:ext uri="{FF2B5EF4-FFF2-40B4-BE49-F238E27FC236}">
                <a16:creationId xmlns:a16="http://schemas.microsoft.com/office/drawing/2014/main" id="{46F1BCF2-7E3C-433E-A546-B2C797EA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77580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improper fractions when helpful.</a:t>
            </a:r>
          </a:p>
        </p:txBody>
      </p:sp>
      <p:sp>
        <p:nvSpPr>
          <p:cNvPr id="8" name="text-708">
            <a:extLst xmlns:a="http://schemas.openxmlformats.org/drawingml/2006/main">
              <a:ext uri="{FF2B5EF4-FFF2-40B4-BE49-F238E27FC236}">
                <a16:creationId xmlns:a16="http://schemas.microsoft.com/office/drawing/2014/main" id="{4E0079A4-3ABC-40CE-AE8F-92CEBDA5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709">
            <a:extLst xmlns:a="http://schemas.openxmlformats.org/drawingml/2006/main">
              <a:ext uri="{FF2B5EF4-FFF2-40B4-BE49-F238E27FC236}">
                <a16:creationId xmlns:a16="http://schemas.microsoft.com/office/drawing/2014/main" id="{FA795588-95F7-430C-A83C-BA3726CE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2657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 </a:t>
            </a:r>
          </a:p>
        </p:txBody>
      </p:sp>
      <p:sp>
        <p:nvSpPr>
          <p:cNvPr id="10" name="text-710">
            <a:extLst xmlns:a="http://schemas.openxmlformats.org/drawingml/2006/main">
              <a:ext uri="{FF2B5EF4-FFF2-40B4-BE49-F238E27FC236}">
                <a16:creationId xmlns:a16="http://schemas.microsoft.com/office/drawing/2014/main" id="{6182D43E-1B43-4F3B-B581-E6C27A79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" y="34004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1" name="text-711">
            <a:extLst xmlns:a="http://schemas.openxmlformats.org/drawingml/2006/main">
              <a:ext uri="{FF2B5EF4-FFF2-40B4-BE49-F238E27FC236}">
                <a16:creationId xmlns:a16="http://schemas.microsoft.com/office/drawing/2014/main" id="{F8EDD24F-1DC7-44F5-9A11-EC32F562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" y="36861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fraction-bar-712">
            <a:extLst xmlns:a="http://schemas.openxmlformats.org/drawingml/2006/main">
              <a:ext uri="{FF2B5EF4-FFF2-40B4-BE49-F238E27FC236}">
                <a16:creationId xmlns:a16="http://schemas.microsoft.com/office/drawing/2014/main" id="{A2792D3B-983D-47CD-BDB2-489BFFD0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" y="36671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713">
            <a:extLst xmlns:a="http://schemas.openxmlformats.org/drawingml/2006/main">
              <a:ext uri="{FF2B5EF4-FFF2-40B4-BE49-F238E27FC236}">
                <a16:creationId xmlns:a16="http://schemas.microsoft.com/office/drawing/2014/main" id="{71E84DAB-3DE3-45F5-89ED-22B93D02C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573" y="35433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− </a:t>
            </a:r>
          </a:p>
        </p:txBody>
      </p:sp>
      <p:sp>
        <p:nvSpPr>
          <p:cNvPr id="14" name="text-714">
            <a:extLst xmlns:a="http://schemas.openxmlformats.org/drawingml/2006/main">
              <a:ext uri="{FF2B5EF4-FFF2-40B4-BE49-F238E27FC236}">
                <a16:creationId xmlns:a16="http://schemas.microsoft.com/office/drawing/2014/main" id="{C1EFD0D1-884F-41D5-A696-9343FA94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472" y="34004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text-715">
            <a:extLst xmlns:a="http://schemas.openxmlformats.org/drawingml/2006/main">
              <a:ext uri="{FF2B5EF4-FFF2-40B4-BE49-F238E27FC236}">
                <a16:creationId xmlns:a16="http://schemas.microsoft.com/office/drawing/2014/main" id="{EE432803-6A22-42CC-AA72-780374C78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472" y="36861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6" name="fraction-bar-716">
            <a:extLst xmlns:a="http://schemas.openxmlformats.org/drawingml/2006/main">
              <a:ext uri="{FF2B5EF4-FFF2-40B4-BE49-F238E27FC236}">
                <a16:creationId xmlns:a16="http://schemas.microsoft.com/office/drawing/2014/main" id="{25D82206-2521-4740-A0AB-29FC0DD9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9522" y="36671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-717">
            <a:extLst xmlns:a="http://schemas.openxmlformats.org/drawingml/2006/main">
              <a:ext uri="{FF2B5EF4-FFF2-40B4-BE49-F238E27FC236}">
                <a16:creationId xmlns:a16="http://schemas.microsoft.com/office/drawing/2014/main" id="{C402738B-CEF1-427D-B47B-CA5A5934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0122" y="35433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8" name="text-718">
            <a:extLst xmlns:a="http://schemas.openxmlformats.org/drawingml/2006/main">
              <a:ext uri="{FF2B5EF4-FFF2-40B4-BE49-F238E27FC236}">
                <a16:creationId xmlns:a16="http://schemas.microsoft.com/office/drawing/2014/main" id="{00D75E08-0B87-497B-9303-23989D437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7021" y="34004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19" name="text-719">
            <a:extLst xmlns:a="http://schemas.openxmlformats.org/drawingml/2006/main">
              <a:ext uri="{FF2B5EF4-FFF2-40B4-BE49-F238E27FC236}">
                <a16:creationId xmlns:a16="http://schemas.microsoft.com/office/drawing/2014/main" id="{69D4327B-77B3-414A-8016-861C609D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7021" y="36861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0" name="fraction-bar-720">
            <a:extLst xmlns:a="http://schemas.openxmlformats.org/drawingml/2006/main">
              <a:ext uri="{FF2B5EF4-FFF2-40B4-BE49-F238E27FC236}">
                <a16:creationId xmlns:a16="http://schemas.microsoft.com/office/drawing/2014/main" id="{3E47E7CF-B711-41A4-A301-FB9E6D57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6071" y="36671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ext-721">
            <a:extLst xmlns:a="http://schemas.openxmlformats.org/drawingml/2006/main">
              <a:ext uri="{FF2B5EF4-FFF2-40B4-BE49-F238E27FC236}">
                <a16:creationId xmlns:a16="http://schemas.microsoft.com/office/drawing/2014/main" id="{5C978656-20F7-448D-8AF4-622D29ED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6672" y="35433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− </a:t>
            </a:r>
          </a:p>
        </p:txBody>
      </p:sp>
      <p:sp>
        <p:nvSpPr>
          <p:cNvPr id="22" name="text-722">
            <a:extLst xmlns:a="http://schemas.openxmlformats.org/drawingml/2006/main">
              <a:ext uri="{FF2B5EF4-FFF2-40B4-BE49-F238E27FC236}">
                <a16:creationId xmlns:a16="http://schemas.microsoft.com/office/drawing/2014/main" id="{C989093D-0CF0-4AA8-B7F7-4FDDEE7C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571" y="34004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3" name="text-723">
            <a:extLst xmlns:a="http://schemas.openxmlformats.org/drawingml/2006/main">
              <a:ext uri="{FF2B5EF4-FFF2-40B4-BE49-F238E27FC236}">
                <a16:creationId xmlns:a16="http://schemas.microsoft.com/office/drawing/2014/main" id="{BCE29FEB-8AB3-4A30-80CD-3FD5C759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571" y="36861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4" name="fraction-bar-724">
            <a:extLst xmlns:a="http://schemas.openxmlformats.org/drawingml/2006/main">
              <a:ext uri="{FF2B5EF4-FFF2-40B4-BE49-F238E27FC236}">
                <a16:creationId xmlns:a16="http://schemas.microsoft.com/office/drawing/2014/main" id="{F881E768-B235-4D8F-A0A9-44B2FAD4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2621" y="36671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text-725">
            <a:extLst xmlns:a="http://schemas.openxmlformats.org/drawingml/2006/main">
              <a:ext uri="{FF2B5EF4-FFF2-40B4-BE49-F238E27FC236}">
                <a16:creationId xmlns:a16="http://schemas.microsoft.com/office/drawing/2014/main" id="{24AAC795-5870-4EE3-8553-03C746625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3221" y="35433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26" name="text-726">
            <a:extLst xmlns:a="http://schemas.openxmlformats.org/drawingml/2006/main">
              <a:ext uri="{FF2B5EF4-FFF2-40B4-BE49-F238E27FC236}">
                <a16:creationId xmlns:a16="http://schemas.microsoft.com/office/drawing/2014/main" id="{31B6FE8E-9CF0-44CB-B30A-81584221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0120" y="34004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27" name="text-727">
            <a:extLst xmlns:a="http://schemas.openxmlformats.org/drawingml/2006/main">
              <a:ext uri="{FF2B5EF4-FFF2-40B4-BE49-F238E27FC236}">
                <a16:creationId xmlns:a16="http://schemas.microsoft.com/office/drawing/2014/main" id="{95766C6A-177E-4122-AC88-73C31F76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0120" y="36861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28" name="fraction-bar-728">
            <a:extLst xmlns:a="http://schemas.openxmlformats.org/drawingml/2006/main">
              <a:ext uri="{FF2B5EF4-FFF2-40B4-BE49-F238E27FC236}">
                <a16:creationId xmlns:a16="http://schemas.microsoft.com/office/drawing/2014/main" id="{10223609-CC8E-4936-A5D7-998693FF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9170" y="36671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text-729">
            <a:extLst xmlns:a="http://schemas.openxmlformats.org/drawingml/2006/main">
              <a:ext uri="{FF2B5EF4-FFF2-40B4-BE49-F238E27FC236}">
                <a16:creationId xmlns:a16="http://schemas.microsoft.com/office/drawing/2014/main" id="{15810FA6-9B42-4EEF-B8CA-7D8FDC54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6071" y="35433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− </a:t>
            </a:r>
          </a:p>
        </p:txBody>
      </p:sp>
      <p:sp>
        <p:nvSpPr>
          <p:cNvPr id="30" name="text-730">
            <a:extLst xmlns:a="http://schemas.openxmlformats.org/drawingml/2006/main">
              <a:ext uri="{FF2B5EF4-FFF2-40B4-BE49-F238E27FC236}">
                <a16:creationId xmlns:a16="http://schemas.microsoft.com/office/drawing/2014/main" id="{1C7580B0-876D-4A15-825B-29F727DE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970" y="34004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31" name="text-731">
            <a:extLst xmlns:a="http://schemas.openxmlformats.org/drawingml/2006/main">
              <a:ext uri="{FF2B5EF4-FFF2-40B4-BE49-F238E27FC236}">
                <a16:creationId xmlns:a16="http://schemas.microsoft.com/office/drawing/2014/main" id="{84933892-835C-4972-BF47-7D85CB4E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970" y="36861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2" name="fraction-bar-732">
            <a:extLst xmlns:a="http://schemas.openxmlformats.org/drawingml/2006/main">
              <a:ext uri="{FF2B5EF4-FFF2-40B4-BE49-F238E27FC236}">
                <a16:creationId xmlns:a16="http://schemas.microsoft.com/office/drawing/2014/main" id="{069D16DC-0B18-4F50-84F0-3132592C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2020" y="36671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text-733">
            <a:extLst xmlns:a="http://schemas.openxmlformats.org/drawingml/2006/main">
              <a:ext uri="{FF2B5EF4-FFF2-40B4-BE49-F238E27FC236}">
                <a16:creationId xmlns:a16="http://schemas.microsoft.com/office/drawing/2014/main" id="{C7B906A4-97B8-4436-82A0-9159E477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921" y="35433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34" name="text-734">
            <a:extLst xmlns:a="http://schemas.openxmlformats.org/drawingml/2006/main">
              <a:ext uri="{FF2B5EF4-FFF2-40B4-BE49-F238E27FC236}">
                <a16:creationId xmlns:a16="http://schemas.microsoft.com/office/drawing/2014/main" id="{C2EB0567-48BF-401A-9DEF-2F1D14AB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5820" y="34004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35" name="text-735">
            <a:extLst xmlns:a="http://schemas.openxmlformats.org/drawingml/2006/main">
              <a:ext uri="{FF2B5EF4-FFF2-40B4-BE49-F238E27FC236}">
                <a16:creationId xmlns:a16="http://schemas.microsoft.com/office/drawing/2014/main" id="{ECB5B85D-A15F-415C-A95B-CA9538F4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5820" y="36861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6" name="fraction-bar-736">
            <a:extLst xmlns:a="http://schemas.openxmlformats.org/drawingml/2006/main">
              <a:ext uri="{FF2B5EF4-FFF2-40B4-BE49-F238E27FC236}">
                <a16:creationId xmlns:a16="http://schemas.microsoft.com/office/drawing/2014/main" id="{57A3192D-194A-47FD-A559-718F72D0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4870" y="36671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text-737">
            <a:extLst xmlns:a="http://schemas.openxmlformats.org/drawingml/2006/main">
              <a:ext uri="{FF2B5EF4-FFF2-40B4-BE49-F238E27FC236}">
                <a16:creationId xmlns:a16="http://schemas.microsoft.com/office/drawing/2014/main" id="{8FCA1F6D-7CEE-405C-B033-9EBD1E696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1770" y="3543300"/>
            <a:ext cx="6026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1 </a:t>
            </a:r>
          </a:p>
        </p:txBody>
      </p:sp>
      <p:sp>
        <p:nvSpPr>
          <p:cNvPr id="38" name="text-738">
            <a:extLst xmlns:a="http://schemas.openxmlformats.org/drawingml/2006/main">
              <a:ext uri="{FF2B5EF4-FFF2-40B4-BE49-F238E27FC236}">
                <a16:creationId xmlns:a16="http://schemas.microsoft.com/office/drawing/2014/main" id="{11DE4244-1AB3-49C4-8368-DABC8934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6792" y="340042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39" name="text-739">
            <a:extLst xmlns:a="http://schemas.openxmlformats.org/drawingml/2006/main">
              <a:ext uri="{FF2B5EF4-FFF2-40B4-BE49-F238E27FC236}">
                <a16:creationId xmlns:a16="http://schemas.microsoft.com/office/drawing/2014/main" id="{DFD7A22F-A833-417A-A4B3-71A3F4C5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6792" y="3686175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0" name="fraction-bar-740">
            <a:extLst xmlns:a="http://schemas.openxmlformats.org/drawingml/2006/main">
              <a:ext uri="{FF2B5EF4-FFF2-40B4-BE49-F238E27FC236}">
                <a16:creationId xmlns:a16="http://schemas.microsoft.com/office/drawing/2014/main" id="{C4F66EC0-850C-4341-B95E-32F04AFD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5842" y="3667125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text-741">
            <a:extLst xmlns:a="http://schemas.openxmlformats.org/drawingml/2006/main">
              <a:ext uri="{FF2B5EF4-FFF2-40B4-BE49-F238E27FC236}">
                <a16:creationId xmlns:a16="http://schemas.microsoft.com/office/drawing/2014/main" id="{B37CB7B3-FE18-4678-8509-A67C2C1E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2743" y="3543300"/>
            <a:ext cx="35548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 Never add the denominators.</a:t>
            </a:r>
          </a:p>
        </p:txBody>
      </p:sp>
    </p:spTree>
    <p:extLst>
      <p:ext uri="{BB962C8B-B14F-4D97-AF65-F5344CB8AC3E}">
        <p14:creationId xmlns:p14="http://schemas.microsoft.com/office/powerpoint/2010/main" val="1852448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text-742">
            <a:extLst xmlns:a="http://schemas.openxmlformats.org/drawingml/2006/main">
              <a:ext uri="{FF2B5EF4-FFF2-40B4-BE49-F238E27FC236}">
                <a16:creationId xmlns:a16="http://schemas.microsoft.com/office/drawing/2014/main" id="{4EE7D52C-095E-469A-BF65-60410EC8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743">
            <a:extLst xmlns:a="http://schemas.openxmlformats.org/drawingml/2006/main">
              <a:ext uri="{FF2B5EF4-FFF2-40B4-BE49-F238E27FC236}">
                <a16:creationId xmlns:a16="http://schemas.microsoft.com/office/drawing/2014/main" id="{2A77D755-FCB7-4881-82D3-0D5267B8C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Multiplying fractions and finding a fraction of an amount</a:t>
            </a:r>
          </a:p>
        </p:txBody>
      </p:sp>
      <p:sp>
        <p:nvSpPr>
          <p:cNvPr id="3" name="text-744">
            <a:extLst xmlns:a="http://schemas.openxmlformats.org/drawingml/2006/main">
              <a:ext uri="{FF2B5EF4-FFF2-40B4-BE49-F238E27FC236}">
                <a16:creationId xmlns:a16="http://schemas.microsoft.com/office/drawing/2014/main" id="{2CDB9CA4-BF0A-4053-88ED-942E11B4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745">
            <a:extLst xmlns:a="http://schemas.openxmlformats.org/drawingml/2006/main">
              <a:ext uri="{FF2B5EF4-FFF2-40B4-BE49-F238E27FC236}">
                <a16:creationId xmlns:a16="http://schemas.microsoft.com/office/drawing/2014/main" id="{8A541737-7B5B-4685-A956-1B0F00960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78096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Multiply numerators together and denominators together. Cancel common factors across the </a:t>
            </a:r>
          </a:p>
        </p:txBody>
      </p:sp>
      <p:sp>
        <p:nvSpPr>
          <p:cNvPr id="5" name="text-746">
            <a:extLst xmlns:a="http://schemas.openxmlformats.org/drawingml/2006/main">
              <a:ext uri="{FF2B5EF4-FFF2-40B4-BE49-F238E27FC236}">
                <a16:creationId xmlns:a16="http://schemas.microsoft.com/office/drawing/2014/main" id="{18287F04-4573-4389-AC60-9E9D885F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69362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product before multiplying to keep the numbers small. Convert mixed numbers first. Finding </a:t>
            </a:r>
          </a:p>
        </p:txBody>
      </p:sp>
      <p:sp>
        <p:nvSpPr>
          <p:cNvPr id="6" name="text-747">
            <a:extLst xmlns:a="http://schemas.openxmlformats.org/drawingml/2006/main">
              <a:ext uri="{FF2B5EF4-FFF2-40B4-BE49-F238E27FC236}">
                <a16:creationId xmlns:a16="http://schemas.microsoft.com/office/drawing/2014/main" id="{FBDA3632-481F-4852-8FC3-75052E0C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85171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fraction of an amount means multiplying by that fraction.</a:t>
            </a:r>
          </a:p>
        </p:txBody>
      </p:sp>
      <p:sp>
        <p:nvSpPr>
          <p:cNvPr id="7" name="text-748">
            <a:extLst xmlns:a="http://schemas.openxmlformats.org/drawingml/2006/main">
              <a:ext uri="{FF2B5EF4-FFF2-40B4-BE49-F238E27FC236}">
                <a16:creationId xmlns:a16="http://schemas.microsoft.com/office/drawing/2014/main" id="{838EBC4C-5575-458D-A9B5-197334E4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749">
            <a:extLst xmlns:a="http://schemas.openxmlformats.org/drawingml/2006/main">
              <a:ext uri="{FF2B5EF4-FFF2-40B4-BE49-F238E27FC236}">
                <a16:creationId xmlns:a16="http://schemas.microsoft.com/office/drawing/2014/main" id="{A5039880-6547-4026-BA90-B3496BEA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2657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 </a:t>
            </a:r>
          </a:p>
        </p:txBody>
      </p:sp>
      <p:sp>
        <p:nvSpPr>
          <p:cNvPr id="9" name="text-750">
            <a:extLst xmlns:a="http://schemas.openxmlformats.org/drawingml/2006/main">
              <a:ext uri="{FF2B5EF4-FFF2-40B4-BE49-F238E27FC236}">
                <a16:creationId xmlns:a16="http://schemas.microsoft.com/office/drawing/2014/main" id="{7679A9C6-6C17-4352-A775-7AE71AC53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text-751">
            <a:extLst xmlns:a="http://schemas.openxmlformats.org/drawingml/2006/main">
              <a:ext uri="{FF2B5EF4-FFF2-40B4-BE49-F238E27FC236}">
                <a16:creationId xmlns:a16="http://schemas.microsoft.com/office/drawing/2014/main" id="{F06C01E9-3EEB-4D07-9438-F83926A06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fraction-bar-752">
            <a:extLst xmlns:a="http://schemas.openxmlformats.org/drawingml/2006/main">
              <a:ext uri="{FF2B5EF4-FFF2-40B4-BE49-F238E27FC236}">
                <a16:creationId xmlns:a16="http://schemas.microsoft.com/office/drawing/2014/main" id="{7BD82C50-D253-4F16-9C26-C17DF1A8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753">
            <a:extLst xmlns:a="http://schemas.openxmlformats.org/drawingml/2006/main">
              <a:ext uri="{FF2B5EF4-FFF2-40B4-BE49-F238E27FC236}">
                <a16:creationId xmlns:a16="http://schemas.microsoft.com/office/drawing/2014/main" id="{09FF2B24-9751-472E-B438-CA882A0D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573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</a:t>
            </a:r>
          </a:p>
        </p:txBody>
      </p:sp>
      <p:sp>
        <p:nvSpPr>
          <p:cNvPr id="13" name="text-754">
            <a:extLst xmlns:a="http://schemas.openxmlformats.org/drawingml/2006/main">
              <a:ext uri="{FF2B5EF4-FFF2-40B4-BE49-F238E27FC236}">
                <a16:creationId xmlns:a16="http://schemas.microsoft.com/office/drawing/2014/main" id="{F2510EFD-85CE-4BB9-AF18-E1F00189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472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text-755">
            <a:extLst xmlns:a="http://schemas.openxmlformats.org/drawingml/2006/main">
              <a:ext uri="{FF2B5EF4-FFF2-40B4-BE49-F238E27FC236}">
                <a16:creationId xmlns:a16="http://schemas.microsoft.com/office/drawing/2014/main" id="{D4E932AA-2757-4700-A8AE-1F120ADF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472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15" name="fraction-bar-756">
            <a:extLst xmlns:a="http://schemas.openxmlformats.org/drawingml/2006/main">
              <a:ext uri="{FF2B5EF4-FFF2-40B4-BE49-F238E27FC236}">
                <a16:creationId xmlns:a16="http://schemas.microsoft.com/office/drawing/2014/main" id="{6E0F5477-6787-49E0-A178-FE698C4C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9522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757">
            <a:extLst xmlns:a="http://schemas.openxmlformats.org/drawingml/2006/main">
              <a:ext uri="{FF2B5EF4-FFF2-40B4-BE49-F238E27FC236}">
                <a16:creationId xmlns:a16="http://schemas.microsoft.com/office/drawing/2014/main" id="{20D713F3-882E-462F-B662-D32BB3F8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0122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7" name="text-758">
            <a:extLst xmlns:a="http://schemas.openxmlformats.org/drawingml/2006/main">
              <a:ext uri="{FF2B5EF4-FFF2-40B4-BE49-F238E27FC236}">
                <a16:creationId xmlns:a16="http://schemas.microsoft.com/office/drawing/2014/main" id="{1AAEE08F-FE0C-4F0A-81E8-7C525872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7021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8" name="text-759">
            <a:extLst xmlns:a="http://schemas.openxmlformats.org/drawingml/2006/main">
              <a:ext uri="{FF2B5EF4-FFF2-40B4-BE49-F238E27FC236}">
                <a16:creationId xmlns:a16="http://schemas.microsoft.com/office/drawing/2014/main" id="{90DAA659-8495-4AB4-9FE4-4A9DEB19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7021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9" name="fraction-bar-760">
            <a:extLst xmlns:a="http://schemas.openxmlformats.org/drawingml/2006/main">
              <a:ext uri="{FF2B5EF4-FFF2-40B4-BE49-F238E27FC236}">
                <a16:creationId xmlns:a16="http://schemas.microsoft.com/office/drawing/2014/main" id="{8D9615B4-E6D5-4BCF-98FD-FFDCD68D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6071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761">
            <a:extLst xmlns:a="http://schemas.openxmlformats.org/drawingml/2006/main">
              <a:ext uri="{FF2B5EF4-FFF2-40B4-BE49-F238E27FC236}">
                <a16:creationId xmlns:a16="http://schemas.microsoft.com/office/drawing/2014/main" id="{22064F03-BC7A-4CEE-9044-38BA71E0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6672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</a:t>
            </a:r>
          </a:p>
        </p:txBody>
      </p:sp>
      <p:sp>
        <p:nvSpPr>
          <p:cNvPr id="21" name="text-762">
            <a:extLst xmlns:a="http://schemas.openxmlformats.org/drawingml/2006/main">
              <a:ext uri="{FF2B5EF4-FFF2-40B4-BE49-F238E27FC236}">
                <a16:creationId xmlns:a16="http://schemas.microsoft.com/office/drawing/2014/main" id="{4215FE37-64AF-46E4-886A-7F38A12A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571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2" name="text-763">
            <a:extLst xmlns:a="http://schemas.openxmlformats.org/drawingml/2006/main">
              <a:ext uri="{FF2B5EF4-FFF2-40B4-BE49-F238E27FC236}">
                <a16:creationId xmlns:a16="http://schemas.microsoft.com/office/drawing/2014/main" id="{86D8EDC9-D62C-4306-A807-AA41BC94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571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23" name="fraction-bar-764">
            <a:extLst xmlns:a="http://schemas.openxmlformats.org/drawingml/2006/main">
              <a:ext uri="{FF2B5EF4-FFF2-40B4-BE49-F238E27FC236}">
                <a16:creationId xmlns:a16="http://schemas.microsoft.com/office/drawing/2014/main" id="{D8F66E4B-5ED2-4E60-9AE1-16103D6F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2621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ext-765">
            <a:extLst xmlns:a="http://schemas.openxmlformats.org/drawingml/2006/main">
              <a:ext uri="{FF2B5EF4-FFF2-40B4-BE49-F238E27FC236}">
                <a16:creationId xmlns:a16="http://schemas.microsoft.com/office/drawing/2014/main" id="{9E25016A-4B6F-44FE-B138-D6D2487D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3221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25" name="text-766">
            <a:extLst xmlns:a="http://schemas.openxmlformats.org/drawingml/2006/main">
              <a:ext uri="{FF2B5EF4-FFF2-40B4-BE49-F238E27FC236}">
                <a16:creationId xmlns:a16="http://schemas.microsoft.com/office/drawing/2014/main" id="{B9A15703-BE41-4294-94A2-6A5CFA35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0120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6" name="text-767">
            <a:extLst xmlns:a="http://schemas.openxmlformats.org/drawingml/2006/main">
              <a:ext uri="{FF2B5EF4-FFF2-40B4-BE49-F238E27FC236}">
                <a16:creationId xmlns:a16="http://schemas.microsoft.com/office/drawing/2014/main" id="{F3DA0F42-5F17-41D8-B547-3487DB1B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0120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7" name="fraction-bar-768">
            <a:extLst xmlns:a="http://schemas.openxmlformats.org/drawingml/2006/main">
              <a:ext uri="{FF2B5EF4-FFF2-40B4-BE49-F238E27FC236}">
                <a16:creationId xmlns:a16="http://schemas.microsoft.com/office/drawing/2014/main" id="{F1ABCEA4-0315-4E8A-B40B-A56D2F26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9170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text-769">
            <a:extLst xmlns:a="http://schemas.openxmlformats.org/drawingml/2006/main">
              <a:ext uri="{FF2B5EF4-FFF2-40B4-BE49-F238E27FC236}">
                <a16:creationId xmlns:a16="http://schemas.microsoft.com/office/drawing/2014/main" id="{4DAE02C4-5483-4593-B24B-11D33EF0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9771" y="3200400"/>
            <a:ext cx="817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 Also, </a:t>
            </a:r>
          </a:p>
        </p:txBody>
      </p:sp>
      <p:sp>
        <p:nvSpPr>
          <p:cNvPr id="29" name="text-770">
            <a:extLst xmlns:a="http://schemas.openxmlformats.org/drawingml/2006/main">
              <a:ext uri="{FF2B5EF4-FFF2-40B4-BE49-F238E27FC236}">
                <a16:creationId xmlns:a16="http://schemas.microsoft.com/office/drawing/2014/main" id="{3F203419-86C9-4E1C-BD2F-9968BACD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9295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0" name="text-771">
            <a:extLst xmlns:a="http://schemas.openxmlformats.org/drawingml/2006/main">
              <a:ext uri="{FF2B5EF4-FFF2-40B4-BE49-F238E27FC236}">
                <a16:creationId xmlns:a16="http://schemas.microsoft.com/office/drawing/2014/main" id="{6513571F-4169-4483-9B35-D7A02E7B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9295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1" name="fraction-bar-772">
            <a:extLst xmlns:a="http://schemas.openxmlformats.org/drawingml/2006/main">
              <a:ext uri="{FF2B5EF4-FFF2-40B4-BE49-F238E27FC236}">
                <a16:creationId xmlns:a16="http://schemas.microsoft.com/office/drawing/2014/main" id="{A4363684-A4BF-49BB-9FF4-F494C6CE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8345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773">
            <a:extLst xmlns:a="http://schemas.openxmlformats.org/drawingml/2006/main">
              <a:ext uri="{FF2B5EF4-FFF2-40B4-BE49-F238E27FC236}">
                <a16:creationId xmlns:a16="http://schemas.microsoft.com/office/drawing/2014/main" id="{CEDCE116-CF22-402B-A3EF-6A6F6FD4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8946" y="3200400"/>
            <a:ext cx="104108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of 40 = </a:t>
            </a:r>
          </a:p>
        </p:txBody>
      </p:sp>
      <p:sp>
        <p:nvSpPr>
          <p:cNvPr id="33" name="text-774">
            <a:extLst xmlns:a="http://schemas.openxmlformats.org/drawingml/2006/main">
              <a:ext uri="{FF2B5EF4-FFF2-40B4-BE49-F238E27FC236}">
                <a16:creationId xmlns:a16="http://schemas.microsoft.com/office/drawing/2014/main" id="{98C7CF08-4D50-44BC-A2CA-83EF1BF2A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2403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4" name="text-775">
            <a:extLst xmlns:a="http://schemas.openxmlformats.org/drawingml/2006/main">
              <a:ext uri="{FF2B5EF4-FFF2-40B4-BE49-F238E27FC236}">
                <a16:creationId xmlns:a16="http://schemas.microsoft.com/office/drawing/2014/main" id="{CE889F6F-283D-42D0-AAFA-AF92F5B0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2403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5" name="fraction-bar-776">
            <a:extLst xmlns:a="http://schemas.openxmlformats.org/drawingml/2006/main">
              <a:ext uri="{FF2B5EF4-FFF2-40B4-BE49-F238E27FC236}">
                <a16:creationId xmlns:a16="http://schemas.microsoft.com/office/drawing/2014/main" id="{3F24D3B9-80E7-42CD-B170-F02BD23A0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1453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text-777">
            <a:extLst xmlns:a="http://schemas.openxmlformats.org/drawingml/2006/main">
              <a:ext uri="{FF2B5EF4-FFF2-40B4-BE49-F238E27FC236}">
                <a16:creationId xmlns:a16="http://schemas.microsoft.com/office/drawing/2014/main" id="{F6714F97-DEE1-41E3-83C4-D4399C59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053" y="3200400"/>
            <a:ext cx="541734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40 = 24. Multiplication by a positive proper </a:t>
            </a:r>
          </a:p>
        </p:txBody>
      </p:sp>
      <p:sp>
        <p:nvSpPr>
          <p:cNvPr id="37" name="text-778">
            <a:extLst xmlns:a="http://schemas.openxmlformats.org/drawingml/2006/main">
              <a:ext uri="{FF2B5EF4-FFF2-40B4-BE49-F238E27FC236}">
                <a16:creationId xmlns:a16="http://schemas.microsoft.com/office/drawing/2014/main" id="{6F88EF37-0FE2-47E3-9182-35264883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411289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fraction reduces a positive amount.</a:t>
            </a:r>
          </a:p>
        </p:txBody>
      </p:sp>
    </p:spTree>
    <p:extLst>
      <p:ext uri="{BB962C8B-B14F-4D97-AF65-F5344CB8AC3E}">
        <p14:creationId xmlns:p14="http://schemas.microsoft.com/office/powerpoint/2010/main" val="2027486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779">
            <a:extLst xmlns:a="http://schemas.openxmlformats.org/drawingml/2006/main">
              <a:ext uri="{FF2B5EF4-FFF2-40B4-BE49-F238E27FC236}">
                <a16:creationId xmlns:a16="http://schemas.microsoft.com/office/drawing/2014/main" id="{40E3846A-B3F6-4F8A-AD65-D0568AB0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780">
            <a:extLst xmlns:a="http://schemas.openxmlformats.org/drawingml/2006/main">
              <a:ext uri="{FF2B5EF4-FFF2-40B4-BE49-F238E27FC236}">
                <a16:creationId xmlns:a16="http://schemas.microsoft.com/office/drawing/2014/main" id="{5B4FF5C6-AECF-4B9E-9DE8-3ABBD277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Dividing fractions and reciprocals</a:t>
            </a:r>
          </a:p>
        </p:txBody>
      </p:sp>
      <p:sp>
        <p:nvSpPr>
          <p:cNvPr id="3" name="text-781">
            <a:extLst xmlns:a="http://schemas.openxmlformats.org/drawingml/2006/main">
              <a:ext uri="{FF2B5EF4-FFF2-40B4-BE49-F238E27FC236}">
                <a16:creationId xmlns:a16="http://schemas.microsoft.com/office/drawing/2014/main" id="{802486ED-331E-4559-AF0F-7857822D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782">
            <a:extLst xmlns:a="http://schemas.openxmlformats.org/drawingml/2006/main">
              <a:ext uri="{FF2B5EF4-FFF2-40B4-BE49-F238E27FC236}">
                <a16:creationId xmlns:a16="http://schemas.microsoft.com/office/drawing/2014/main" id="{7E3280F9-670E-436C-9EE8-7A2AA67B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59722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reciprocal of a nonzero number has product 1 with that number. To divide by a nonzero </a:t>
            </a:r>
          </a:p>
        </p:txBody>
      </p:sp>
      <p:sp>
        <p:nvSpPr>
          <p:cNvPr id="5" name="text-783">
            <a:extLst xmlns:a="http://schemas.openxmlformats.org/drawingml/2006/main">
              <a:ext uri="{FF2B5EF4-FFF2-40B4-BE49-F238E27FC236}">
                <a16:creationId xmlns:a16="http://schemas.microsoft.com/office/drawing/2014/main" id="{FF57DA1F-1591-4BC9-B9BB-F78D3CCF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33653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fraction, multiply by its reciprocal. Invert only the divisor. A whole number can be written </a:t>
            </a:r>
          </a:p>
        </p:txBody>
      </p:sp>
      <p:sp>
        <p:nvSpPr>
          <p:cNvPr id="6" name="text-784">
            <a:extLst xmlns:a="http://schemas.openxmlformats.org/drawingml/2006/main">
              <a:ext uri="{FF2B5EF4-FFF2-40B4-BE49-F238E27FC236}">
                <a16:creationId xmlns:a16="http://schemas.microsoft.com/office/drawing/2014/main" id="{07922B36-CD2D-438E-B29D-33E714EC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29212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over 1. Zero has no reciprocal and cannot be a divisor.</a:t>
            </a:r>
          </a:p>
        </p:txBody>
      </p:sp>
      <p:sp>
        <p:nvSpPr>
          <p:cNvPr id="7" name="text-785">
            <a:extLst xmlns:a="http://schemas.openxmlformats.org/drawingml/2006/main">
              <a:ext uri="{FF2B5EF4-FFF2-40B4-BE49-F238E27FC236}">
                <a16:creationId xmlns:a16="http://schemas.microsoft.com/office/drawing/2014/main" id="{6839CC53-1BF8-40E4-A266-382772C8C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786">
            <a:extLst xmlns:a="http://schemas.openxmlformats.org/drawingml/2006/main">
              <a:ext uri="{FF2B5EF4-FFF2-40B4-BE49-F238E27FC236}">
                <a16:creationId xmlns:a16="http://schemas.microsoft.com/office/drawing/2014/main" id="{50CAA760-E195-4354-B85F-4DB9A0F4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2657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 </a:t>
            </a:r>
          </a:p>
        </p:txBody>
      </p:sp>
      <p:sp>
        <p:nvSpPr>
          <p:cNvPr id="9" name="text-787">
            <a:extLst xmlns:a="http://schemas.openxmlformats.org/drawingml/2006/main">
              <a:ext uri="{FF2B5EF4-FFF2-40B4-BE49-F238E27FC236}">
                <a16:creationId xmlns:a16="http://schemas.microsoft.com/office/drawing/2014/main" id="{5D654217-36D2-4F52-9E4D-1CA674F4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text-788">
            <a:extLst xmlns:a="http://schemas.openxmlformats.org/drawingml/2006/main">
              <a:ext uri="{FF2B5EF4-FFF2-40B4-BE49-F238E27FC236}">
                <a16:creationId xmlns:a16="http://schemas.microsoft.com/office/drawing/2014/main" id="{7E8BC74F-95BE-4689-8F31-E99C27621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1" name="fraction-bar-789">
            <a:extLst xmlns:a="http://schemas.openxmlformats.org/drawingml/2006/main">
              <a:ext uri="{FF2B5EF4-FFF2-40B4-BE49-F238E27FC236}">
                <a16:creationId xmlns:a16="http://schemas.microsoft.com/office/drawing/2014/main" id="{9F475B03-774E-4689-94C9-45BBD6C7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790">
            <a:extLst xmlns:a="http://schemas.openxmlformats.org/drawingml/2006/main">
              <a:ext uri="{FF2B5EF4-FFF2-40B4-BE49-F238E27FC236}">
                <a16:creationId xmlns:a16="http://schemas.microsoft.com/office/drawing/2014/main" id="{C7DDFCF9-1222-4263-961E-7A4612BD1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573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÷ </a:t>
            </a:r>
          </a:p>
        </p:txBody>
      </p:sp>
      <p:sp>
        <p:nvSpPr>
          <p:cNvPr id="13" name="text-791">
            <a:extLst xmlns:a="http://schemas.openxmlformats.org/drawingml/2006/main">
              <a:ext uri="{FF2B5EF4-FFF2-40B4-BE49-F238E27FC236}">
                <a16:creationId xmlns:a16="http://schemas.microsoft.com/office/drawing/2014/main" id="{2A2A35E4-C8D5-4341-9EE2-4E67D15F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472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text-792">
            <a:extLst xmlns:a="http://schemas.openxmlformats.org/drawingml/2006/main">
              <a:ext uri="{FF2B5EF4-FFF2-40B4-BE49-F238E27FC236}">
                <a16:creationId xmlns:a16="http://schemas.microsoft.com/office/drawing/2014/main" id="{F8A0779F-A3BC-42B6-BCF3-FC2CC8ED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472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fraction-bar-793">
            <a:extLst xmlns:a="http://schemas.openxmlformats.org/drawingml/2006/main">
              <a:ext uri="{FF2B5EF4-FFF2-40B4-BE49-F238E27FC236}">
                <a16:creationId xmlns:a16="http://schemas.microsoft.com/office/drawing/2014/main" id="{091B6E9A-05DA-4EAE-B9E6-998FB567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9522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794">
            <a:extLst xmlns:a="http://schemas.openxmlformats.org/drawingml/2006/main">
              <a:ext uri="{FF2B5EF4-FFF2-40B4-BE49-F238E27FC236}">
                <a16:creationId xmlns:a16="http://schemas.microsoft.com/office/drawing/2014/main" id="{90E96113-A7FA-4EFF-BBC8-23F53536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0122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7" name="text-795">
            <a:extLst xmlns:a="http://schemas.openxmlformats.org/drawingml/2006/main">
              <a:ext uri="{FF2B5EF4-FFF2-40B4-BE49-F238E27FC236}">
                <a16:creationId xmlns:a16="http://schemas.microsoft.com/office/drawing/2014/main" id="{8B302EEE-9BE2-4563-B532-0228D055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7021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18" name="text-796">
            <a:extLst xmlns:a="http://schemas.openxmlformats.org/drawingml/2006/main">
              <a:ext uri="{FF2B5EF4-FFF2-40B4-BE49-F238E27FC236}">
                <a16:creationId xmlns:a16="http://schemas.microsoft.com/office/drawing/2014/main" id="{E0E3C2F1-557F-4A46-8809-1DCCC346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7021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9" name="fraction-bar-797">
            <a:extLst xmlns:a="http://schemas.openxmlformats.org/drawingml/2006/main">
              <a:ext uri="{FF2B5EF4-FFF2-40B4-BE49-F238E27FC236}">
                <a16:creationId xmlns:a16="http://schemas.microsoft.com/office/drawing/2014/main" id="{20C476BF-073F-45B5-8E12-90279B0B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6071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798">
            <a:extLst xmlns:a="http://schemas.openxmlformats.org/drawingml/2006/main">
              <a:ext uri="{FF2B5EF4-FFF2-40B4-BE49-F238E27FC236}">
                <a16:creationId xmlns:a16="http://schemas.microsoft.com/office/drawing/2014/main" id="{6221A353-F8C3-4D0B-B5CC-4EEBD5D4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6672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</a:t>
            </a:r>
          </a:p>
        </p:txBody>
      </p:sp>
      <p:sp>
        <p:nvSpPr>
          <p:cNvPr id="21" name="text-799">
            <a:extLst xmlns:a="http://schemas.openxmlformats.org/drawingml/2006/main">
              <a:ext uri="{FF2B5EF4-FFF2-40B4-BE49-F238E27FC236}">
                <a16:creationId xmlns:a16="http://schemas.microsoft.com/office/drawing/2014/main" id="{6D66B845-0BD6-480B-B596-2ED7986C5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571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22" name="text-800">
            <a:extLst xmlns:a="http://schemas.openxmlformats.org/drawingml/2006/main">
              <a:ext uri="{FF2B5EF4-FFF2-40B4-BE49-F238E27FC236}">
                <a16:creationId xmlns:a16="http://schemas.microsoft.com/office/drawing/2014/main" id="{0526D48B-C62F-4A37-AAE5-74A080DC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571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3" name="fraction-bar-801">
            <a:extLst xmlns:a="http://schemas.openxmlformats.org/drawingml/2006/main">
              <a:ext uri="{FF2B5EF4-FFF2-40B4-BE49-F238E27FC236}">
                <a16:creationId xmlns:a16="http://schemas.microsoft.com/office/drawing/2014/main" id="{8A09D3C0-1F85-4259-8482-5EC2C69F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2621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ext-802">
            <a:extLst xmlns:a="http://schemas.openxmlformats.org/drawingml/2006/main">
              <a:ext uri="{FF2B5EF4-FFF2-40B4-BE49-F238E27FC236}">
                <a16:creationId xmlns:a16="http://schemas.microsoft.com/office/drawing/2014/main" id="{465A4018-53FC-4FCC-B321-FA36FBBB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3221" y="3200400"/>
            <a:ext cx="811168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6. This asks how many groups of three eighths fit into two and one </a:t>
            </a:r>
          </a:p>
        </p:txBody>
      </p:sp>
      <p:sp>
        <p:nvSpPr>
          <p:cNvPr id="25" name="text-803">
            <a:extLst xmlns:a="http://schemas.openxmlformats.org/drawingml/2006/main">
              <a:ext uri="{FF2B5EF4-FFF2-40B4-BE49-F238E27FC236}">
                <a16:creationId xmlns:a16="http://schemas.microsoft.com/office/drawing/2014/main" id="{5B9C907D-45DA-4044-BC91-3DA73A07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9476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quarter.</a:t>
            </a:r>
          </a:p>
        </p:txBody>
      </p:sp>
    </p:spTree>
    <p:extLst>
      <p:ext uri="{BB962C8B-B14F-4D97-AF65-F5344CB8AC3E}">
        <p14:creationId xmlns:p14="http://schemas.microsoft.com/office/powerpoint/2010/main" val="20998520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804">
            <a:extLst xmlns:a="http://schemas.openxmlformats.org/drawingml/2006/main">
              <a:ext uri="{FF2B5EF4-FFF2-40B4-BE49-F238E27FC236}">
                <a16:creationId xmlns:a16="http://schemas.microsoft.com/office/drawing/2014/main" id="{D086FF2F-9194-4A6F-BD56-27576A99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805">
            <a:extLst xmlns:a="http://schemas.openxmlformats.org/drawingml/2006/main">
              <a:ext uri="{FF2B5EF4-FFF2-40B4-BE49-F238E27FC236}">
                <a16:creationId xmlns:a16="http://schemas.microsoft.com/office/drawing/2014/main" id="{F0ED343E-362D-48F9-B991-91EF986A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Mixed operations and word problems</a:t>
            </a:r>
          </a:p>
        </p:txBody>
      </p:sp>
      <p:sp>
        <p:nvSpPr>
          <p:cNvPr id="3" name="text-806">
            <a:extLst xmlns:a="http://schemas.openxmlformats.org/drawingml/2006/main">
              <a:ext uri="{FF2B5EF4-FFF2-40B4-BE49-F238E27FC236}">
                <a16:creationId xmlns:a16="http://schemas.microsoft.com/office/drawing/2014/main" id="{0D002DC7-62B7-446B-BBA4-E4808380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807">
            <a:extLst xmlns:a="http://schemas.openxmlformats.org/drawingml/2006/main">
              <a:ext uri="{FF2B5EF4-FFF2-40B4-BE49-F238E27FC236}">
                <a16:creationId xmlns:a16="http://schemas.microsoft.com/office/drawing/2014/main" id="{A8BB9167-48B5-4956-BDCB-FBF12BD6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3278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Apply brackets and the usual operation hierarchy. Convert mixed numbers before products or </a:t>
            </a:r>
          </a:p>
        </p:txBody>
      </p:sp>
      <p:sp>
        <p:nvSpPr>
          <p:cNvPr id="5" name="text-808">
            <a:extLst xmlns:a="http://schemas.openxmlformats.org/drawingml/2006/main">
              <a:ext uri="{FF2B5EF4-FFF2-40B4-BE49-F238E27FC236}">
                <a16:creationId xmlns:a16="http://schemas.microsoft.com/office/drawing/2014/main" id="{BED7945F-1210-4B89-86E2-37D57A4D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42244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quotients, and keep exact fractions until the end. In a word problem, identify the whole. A </a:t>
            </a:r>
          </a:p>
        </p:txBody>
      </p:sp>
      <p:sp>
        <p:nvSpPr>
          <p:cNvPr id="6" name="text-809">
            <a:extLst xmlns:a="http://schemas.openxmlformats.org/drawingml/2006/main">
              <a:ext uri="{FF2B5EF4-FFF2-40B4-BE49-F238E27FC236}">
                <a16:creationId xmlns:a16="http://schemas.microsoft.com/office/drawing/2014/main" id="{892ED7AF-1DFB-4840-A3AF-6FCAD520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4523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fraction of the remainder uses a new whole after the first action.</a:t>
            </a:r>
          </a:p>
        </p:txBody>
      </p:sp>
      <p:sp>
        <p:nvSpPr>
          <p:cNvPr id="7" name="text-810">
            <a:extLst xmlns:a="http://schemas.openxmlformats.org/drawingml/2006/main">
              <a:ext uri="{FF2B5EF4-FFF2-40B4-BE49-F238E27FC236}">
                <a16:creationId xmlns:a16="http://schemas.microsoft.com/office/drawing/2014/main" id="{78AE6222-33A1-4163-A50D-432EF394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811">
            <a:extLst xmlns:a="http://schemas.openxmlformats.org/drawingml/2006/main">
              <a:ext uri="{FF2B5EF4-FFF2-40B4-BE49-F238E27FC236}">
                <a16:creationId xmlns:a16="http://schemas.microsoft.com/office/drawing/2014/main" id="{F2CB245A-CEFE-47EE-9DC4-50F8C395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273157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tank holds 60 L. First </a:t>
            </a:r>
          </a:p>
        </p:txBody>
      </p:sp>
      <p:sp>
        <p:nvSpPr>
          <p:cNvPr id="9" name="text-812">
            <a:extLst xmlns:a="http://schemas.openxmlformats.org/drawingml/2006/main">
              <a:ext uri="{FF2B5EF4-FFF2-40B4-BE49-F238E27FC236}">
                <a16:creationId xmlns:a16="http://schemas.microsoft.com/office/drawing/2014/main" id="{8C99B624-3123-4713-8C5A-63618111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9754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text-813">
            <a:extLst xmlns:a="http://schemas.openxmlformats.org/drawingml/2006/main">
              <a:ext uri="{FF2B5EF4-FFF2-40B4-BE49-F238E27FC236}">
                <a16:creationId xmlns:a16="http://schemas.microsoft.com/office/drawing/2014/main" id="{CF904E72-A54C-4EAC-8FC4-E6B2E8F8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9754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fraction-bar-814">
            <a:extLst xmlns:a="http://schemas.openxmlformats.org/drawingml/2006/main">
              <a:ext uri="{FF2B5EF4-FFF2-40B4-BE49-F238E27FC236}">
                <a16:creationId xmlns:a16="http://schemas.microsoft.com/office/drawing/2014/main" id="{81B6CB2D-4E47-42FB-8589-B277720E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804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815">
            <a:extLst xmlns:a="http://schemas.openxmlformats.org/drawingml/2006/main">
              <a:ext uri="{FF2B5EF4-FFF2-40B4-BE49-F238E27FC236}">
                <a16:creationId xmlns:a16="http://schemas.microsoft.com/office/drawing/2014/main" id="{F352FF04-280D-478C-A07D-E399E348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405" y="3200400"/>
            <a:ext cx="32553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is used, leaving 40 L. Then </a:t>
            </a:r>
          </a:p>
        </p:txBody>
      </p:sp>
      <p:sp>
        <p:nvSpPr>
          <p:cNvPr id="13" name="text-816">
            <a:extLst xmlns:a="http://schemas.openxmlformats.org/drawingml/2006/main">
              <a:ext uri="{FF2B5EF4-FFF2-40B4-BE49-F238E27FC236}">
                <a16:creationId xmlns:a16="http://schemas.microsoft.com/office/drawing/2014/main" id="{27DC5325-089F-4046-9745-48BBC06C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7139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4" name="text-817">
            <a:extLst xmlns:a="http://schemas.openxmlformats.org/drawingml/2006/main">
              <a:ext uri="{FF2B5EF4-FFF2-40B4-BE49-F238E27FC236}">
                <a16:creationId xmlns:a16="http://schemas.microsoft.com/office/drawing/2014/main" id="{1023D7F4-33FE-4DE9-85BA-6C49EB3A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7139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fraction-bar-818">
            <a:extLst xmlns:a="http://schemas.openxmlformats.org/drawingml/2006/main">
              <a:ext uri="{FF2B5EF4-FFF2-40B4-BE49-F238E27FC236}">
                <a16:creationId xmlns:a16="http://schemas.microsoft.com/office/drawing/2014/main" id="{225215DE-7F20-4FE7-80F4-FD645D36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6189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819">
            <a:extLst xmlns:a="http://schemas.openxmlformats.org/drawingml/2006/main">
              <a:ext uri="{FF2B5EF4-FFF2-40B4-BE49-F238E27FC236}">
                <a16:creationId xmlns:a16="http://schemas.microsoft.com/office/drawing/2014/main" id="{BDE0E10E-F4B8-49EA-ACDF-7956A0FF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6789" y="3200400"/>
            <a:ext cx="3069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of the remainder is used: </a:t>
            </a:r>
          </a:p>
        </p:txBody>
      </p:sp>
      <p:sp>
        <p:nvSpPr>
          <p:cNvPr id="17" name="text-820">
            <a:extLst xmlns:a="http://schemas.openxmlformats.org/drawingml/2006/main">
              <a:ext uri="{FF2B5EF4-FFF2-40B4-BE49-F238E27FC236}">
                <a16:creationId xmlns:a16="http://schemas.microsoft.com/office/drawing/2014/main" id="{B7932AA3-BE26-41C0-9A6A-0F67BAF7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215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8" name="text-821">
            <a:extLst xmlns:a="http://schemas.openxmlformats.org/drawingml/2006/main">
              <a:ext uri="{FF2B5EF4-FFF2-40B4-BE49-F238E27FC236}">
                <a16:creationId xmlns:a16="http://schemas.microsoft.com/office/drawing/2014/main" id="{D358C5C6-EBC8-41C5-BF2F-1B266461C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215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9" name="fraction-bar-822">
            <a:extLst xmlns:a="http://schemas.openxmlformats.org/drawingml/2006/main">
              <a:ext uri="{FF2B5EF4-FFF2-40B4-BE49-F238E27FC236}">
                <a16:creationId xmlns:a16="http://schemas.microsoft.com/office/drawing/2014/main" id="{A0F4F633-B741-4B96-8C79-BB4932E6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7265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823">
            <a:extLst xmlns:a="http://schemas.openxmlformats.org/drawingml/2006/main">
              <a:ext uri="{FF2B5EF4-FFF2-40B4-BE49-F238E27FC236}">
                <a16:creationId xmlns:a16="http://schemas.microsoft.com/office/drawing/2014/main" id="{3FAB5C9A-A1A8-411E-A0A6-0FBE2487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865" y="3200400"/>
            <a:ext cx="10123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40 = </a:t>
            </a:r>
          </a:p>
        </p:txBody>
      </p:sp>
      <p:sp>
        <p:nvSpPr>
          <p:cNvPr id="21" name="text-824">
            <a:extLst xmlns:a="http://schemas.openxmlformats.org/drawingml/2006/main">
              <a:ext uri="{FF2B5EF4-FFF2-40B4-BE49-F238E27FC236}">
                <a16:creationId xmlns:a16="http://schemas.microsoft.com/office/drawing/2014/main" id="{D9EDE778-015A-4ADD-9A8E-E34F092E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460371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 L. The final amount is 30 L, not 25 L.</a:t>
            </a:r>
          </a:p>
        </p:txBody>
      </p:sp>
    </p:spTree>
    <p:extLst>
      <p:ext uri="{BB962C8B-B14F-4D97-AF65-F5344CB8AC3E}">
        <p14:creationId xmlns:p14="http://schemas.microsoft.com/office/powerpoint/2010/main" val="14173136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text-825">
            <a:extLst xmlns:a="http://schemas.openxmlformats.org/drawingml/2006/main">
              <a:ext uri="{FF2B5EF4-FFF2-40B4-BE49-F238E27FC236}">
                <a16:creationId xmlns:a16="http://schemas.microsoft.com/office/drawing/2014/main" id="{1AADF08F-CE34-4CCD-897A-80F27130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826">
            <a:extLst xmlns:a="http://schemas.openxmlformats.org/drawingml/2006/main">
              <a:ext uri="{FF2B5EF4-FFF2-40B4-BE49-F238E27FC236}">
                <a16:creationId xmlns:a16="http://schemas.microsoft.com/office/drawing/2014/main" id="{904D5204-9912-4E12-BD92-5757D2DB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827">
            <a:extLst xmlns:a="http://schemas.openxmlformats.org/drawingml/2006/main">
              <a:ext uri="{FF2B5EF4-FFF2-40B4-BE49-F238E27FC236}">
                <a16:creationId xmlns:a16="http://schemas.microsoft.com/office/drawing/2014/main" id="{E7780E38-FF8A-4103-88E4-DA9BE42E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828">
            <a:extLst xmlns:a="http://schemas.openxmlformats.org/drawingml/2006/main">
              <a:ext uri="{FF2B5EF4-FFF2-40B4-BE49-F238E27FC236}">
                <a16:creationId xmlns:a16="http://schemas.microsoft.com/office/drawing/2014/main" id="{C7B90A53-3A59-4EA7-B621-F6F5E8D9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139893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Simplify </a:t>
            </a:r>
          </a:p>
        </p:txBody>
      </p:sp>
      <p:sp>
        <p:nvSpPr>
          <p:cNvPr id="5" name="text-829">
            <a:extLst xmlns:a="http://schemas.openxmlformats.org/drawingml/2006/main">
              <a:ext uri="{FF2B5EF4-FFF2-40B4-BE49-F238E27FC236}">
                <a16:creationId xmlns:a16="http://schemas.microsoft.com/office/drawing/2014/main" id="{F4896AD5-6474-4D40-9894-AADBA791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7112" y="14097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42</a:t>
            </a:r>
          </a:p>
        </p:txBody>
      </p:sp>
      <p:sp>
        <p:nvSpPr>
          <p:cNvPr id="6" name="text-830">
            <a:extLst xmlns:a="http://schemas.openxmlformats.org/drawingml/2006/main">
              <a:ext uri="{FF2B5EF4-FFF2-40B4-BE49-F238E27FC236}">
                <a16:creationId xmlns:a16="http://schemas.microsoft.com/office/drawing/2014/main" id="{502871D2-AE97-493D-A0DC-6AD47BB3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7112" y="16954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56</a:t>
            </a:r>
          </a:p>
        </p:txBody>
      </p:sp>
      <p:sp>
        <p:nvSpPr>
          <p:cNvPr id="7" name="fraction-bar-831">
            <a:extLst xmlns:a="http://schemas.openxmlformats.org/drawingml/2006/main">
              <a:ext uri="{FF2B5EF4-FFF2-40B4-BE49-F238E27FC236}">
                <a16:creationId xmlns:a16="http://schemas.microsoft.com/office/drawing/2014/main" id="{B2CE9E66-6BA5-4FCC-95C1-8E7FACEE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6162" y="167640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832">
            <a:extLst xmlns:a="http://schemas.openxmlformats.org/drawingml/2006/main">
              <a:ext uri="{FF2B5EF4-FFF2-40B4-BE49-F238E27FC236}">
                <a16:creationId xmlns:a16="http://schemas.microsoft.com/office/drawing/2014/main" id="{EE382306-43A9-4DBA-A1CE-70715170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3062" y="155257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9" name="text-833">
            <a:extLst xmlns:a="http://schemas.openxmlformats.org/drawingml/2006/main">
              <a:ext uri="{FF2B5EF4-FFF2-40B4-BE49-F238E27FC236}">
                <a16:creationId xmlns:a16="http://schemas.microsoft.com/office/drawing/2014/main" id="{09942473-7387-460A-A182-328C73A1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95525"/>
            <a:ext cx="155143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Calculate </a:t>
            </a:r>
          </a:p>
        </p:txBody>
      </p:sp>
      <p:sp>
        <p:nvSpPr>
          <p:cNvPr id="10" name="text-834">
            <a:extLst xmlns:a="http://schemas.openxmlformats.org/drawingml/2006/main">
              <a:ext uri="{FF2B5EF4-FFF2-40B4-BE49-F238E27FC236}">
                <a16:creationId xmlns:a16="http://schemas.microsoft.com/office/drawing/2014/main" id="{26D1EB98-D767-4BC3-B4BD-51929963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9607" y="21526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1" name="text-835">
            <a:extLst xmlns:a="http://schemas.openxmlformats.org/drawingml/2006/main">
              <a:ext uri="{FF2B5EF4-FFF2-40B4-BE49-F238E27FC236}">
                <a16:creationId xmlns:a16="http://schemas.microsoft.com/office/drawing/2014/main" id="{809F80D6-A356-4CCC-9B13-F863AFE9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9607" y="24384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2" name="fraction-bar-836">
            <a:extLst xmlns:a="http://schemas.openxmlformats.org/drawingml/2006/main">
              <a:ext uri="{FF2B5EF4-FFF2-40B4-BE49-F238E27FC236}">
                <a16:creationId xmlns:a16="http://schemas.microsoft.com/office/drawing/2014/main" id="{3F1E9EC8-49A5-4CEF-9276-E6AE6490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8657" y="241935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837">
            <a:extLst xmlns:a="http://schemas.openxmlformats.org/drawingml/2006/main">
              <a:ext uri="{FF2B5EF4-FFF2-40B4-BE49-F238E27FC236}">
                <a16:creationId xmlns:a16="http://schemas.microsoft.com/office/drawing/2014/main" id="{303BB060-6F40-43F8-8254-F0639BD8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9257" y="229552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+ </a:t>
            </a:r>
          </a:p>
        </p:txBody>
      </p:sp>
      <p:sp>
        <p:nvSpPr>
          <p:cNvPr id="14" name="text-838">
            <a:extLst xmlns:a="http://schemas.openxmlformats.org/drawingml/2006/main">
              <a:ext uri="{FF2B5EF4-FFF2-40B4-BE49-F238E27FC236}">
                <a16:creationId xmlns:a16="http://schemas.microsoft.com/office/drawing/2014/main" id="{2AB2045A-4E47-4585-9D62-EC7CF57F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6157" y="21526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text-839">
            <a:extLst xmlns:a="http://schemas.openxmlformats.org/drawingml/2006/main">
              <a:ext uri="{FF2B5EF4-FFF2-40B4-BE49-F238E27FC236}">
                <a16:creationId xmlns:a16="http://schemas.microsoft.com/office/drawing/2014/main" id="{6403C14A-ED8A-4BD0-9F3D-8D25DC56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6157" y="24384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6" name="fraction-bar-840">
            <a:extLst xmlns:a="http://schemas.openxmlformats.org/drawingml/2006/main">
              <a:ext uri="{FF2B5EF4-FFF2-40B4-BE49-F238E27FC236}">
                <a16:creationId xmlns:a16="http://schemas.microsoft.com/office/drawing/2014/main" id="{87E9F4EB-B533-401A-A931-9F0AAEE1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5207" y="241935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-841">
            <a:extLst xmlns:a="http://schemas.openxmlformats.org/drawingml/2006/main">
              <a:ext uri="{FF2B5EF4-FFF2-40B4-BE49-F238E27FC236}">
                <a16:creationId xmlns:a16="http://schemas.microsoft.com/office/drawing/2014/main" id="{393F7226-1C74-4D3A-9221-D4E19F64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807" y="229552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8" name="text-842">
            <a:extLst xmlns:a="http://schemas.openxmlformats.org/drawingml/2006/main">
              <a:ext uri="{FF2B5EF4-FFF2-40B4-BE49-F238E27FC236}">
                <a16:creationId xmlns:a16="http://schemas.microsoft.com/office/drawing/2014/main" id="{CA87BEA5-5C6E-412D-901C-693FBD70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176955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Calculate 3 </a:t>
            </a:r>
          </a:p>
        </p:txBody>
      </p:sp>
      <p:sp>
        <p:nvSpPr>
          <p:cNvPr id="19" name="text-843">
            <a:extLst xmlns:a="http://schemas.openxmlformats.org/drawingml/2006/main">
              <a:ext uri="{FF2B5EF4-FFF2-40B4-BE49-F238E27FC236}">
                <a16:creationId xmlns:a16="http://schemas.microsoft.com/office/drawing/2014/main" id="{4BDB56B9-0150-42D9-8EF1-5167001A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7730" y="28956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0" name="text-844">
            <a:extLst xmlns:a="http://schemas.openxmlformats.org/drawingml/2006/main">
              <a:ext uri="{FF2B5EF4-FFF2-40B4-BE49-F238E27FC236}">
                <a16:creationId xmlns:a16="http://schemas.microsoft.com/office/drawing/2014/main" id="{39B3F5CF-517B-4DA9-9D24-0F276E9B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7730" y="31813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1" name="fraction-bar-845">
            <a:extLst xmlns:a="http://schemas.openxmlformats.org/drawingml/2006/main">
              <a:ext uri="{FF2B5EF4-FFF2-40B4-BE49-F238E27FC236}">
                <a16:creationId xmlns:a16="http://schemas.microsoft.com/office/drawing/2014/main" id="{CD5D069F-FDA0-4E5A-9E92-64DB3C00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6780" y="31623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text-846">
            <a:extLst xmlns:a="http://schemas.openxmlformats.org/drawingml/2006/main">
              <a:ext uri="{FF2B5EF4-FFF2-40B4-BE49-F238E27FC236}">
                <a16:creationId xmlns:a16="http://schemas.microsoft.com/office/drawing/2014/main" id="{1BD17758-B849-4210-A0A9-C9BEB0FD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380" y="3038475"/>
            <a:ext cx="6026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− 1 </a:t>
            </a:r>
          </a:p>
        </p:txBody>
      </p:sp>
      <p:sp>
        <p:nvSpPr>
          <p:cNvPr id="23" name="text-847">
            <a:extLst xmlns:a="http://schemas.openxmlformats.org/drawingml/2006/main">
              <a:ext uri="{FF2B5EF4-FFF2-40B4-BE49-F238E27FC236}">
                <a16:creationId xmlns:a16="http://schemas.microsoft.com/office/drawing/2014/main" id="{2409FBCA-86E0-4FC0-BA65-DDF06643B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2402" y="28956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text-848">
            <a:extLst xmlns:a="http://schemas.openxmlformats.org/drawingml/2006/main">
              <a:ext uri="{FF2B5EF4-FFF2-40B4-BE49-F238E27FC236}">
                <a16:creationId xmlns:a16="http://schemas.microsoft.com/office/drawing/2014/main" id="{7DC4E83F-52B2-4E73-BCE1-5CAF6E7E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2402" y="31813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5" name="fraction-bar-849">
            <a:extLst xmlns:a="http://schemas.openxmlformats.org/drawingml/2006/main">
              <a:ext uri="{FF2B5EF4-FFF2-40B4-BE49-F238E27FC236}">
                <a16:creationId xmlns:a16="http://schemas.microsoft.com/office/drawing/2014/main" id="{D6E9B2CE-137E-4824-B67E-A6940720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1452" y="31623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850">
            <a:extLst xmlns:a="http://schemas.openxmlformats.org/drawingml/2006/main">
              <a:ext uri="{FF2B5EF4-FFF2-40B4-BE49-F238E27FC236}">
                <a16:creationId xmlns:a16="http://schemas.microsoft.com/office/drawing/2014/main" id="{FAAD8459-E293-4479-89CE-3C8971D7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052" y="303847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27" name="text-851">
            <a:extLst xmlns:a="http://schemas.openxmlformats.org/drawingml/2006/main">
              <a:ext uri="{FF2B5EF4-FFF2-40B4-BE49-F238E27FC236}">
                <a16:creationId xmlns:a16="http://schemas.microsoft.com/office/drawing/2014/main" id="{517DFC55-468A-4527-B2EF-B6A75719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176955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Calculate 1 </a:t>
            </a:r>
          </a:p>
        </p:txBody>
      </p:sp>
      <p:sp>
        <p:nvSpPr>
          <p:cNvPr id="28" name="text-852">
            <a:extLst xmlns:a="http://schemas.openxmlformats.org/drawingml/2006/main">
              <a:ext uri="{FF2B5EF4-FFF2-40B4-BE49-F238E27FC236}">
                <a16:creationId xmlns:a16="http://schemas.microsoft.com/office/drawing/2014/main" id="{DE4D67A7-BA0D-4EB5-9CC6-6EA37D40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7730" y="36385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9" name="text-853">
            <a:extLst xmlns:a="http://schemas.openxmlformats.org/drawingml/2006/main">
              <a:ext uri="{FF2B5EF4-FFF2-40B4-BE49-F238E27FC236}">
                <a16:creationId xmlns:a16="http://schemas.microsoft.com/office/drawing/2014/main" id="{654F0A4B-C362-4933-9BAD-1E7B036A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7730" y="39243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0" name="fraction-bar-854">
            <a:extLst xmlns:a="http://schemas.openxmlformats.org/drawingml/2006/main">
              <a:ext uri="{FF2B5EF4-FFF2-40B4-BE49-F238E27FC236}">
                <a16:creationId xmlns:a16="http://schemas.microsoft.com/office/drawing/2014/main" id="{1A0533E2-3DF1-425F-800D-BD00DD8E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6780" y="390525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text-855">
            <a:extLst xmlns:a="http://schemas.openxmlformats.org/drawingml/2006/main">
              <a:ext uri="{FF2B5EF4-FFF2-40B4-BE49-F238E27FC236}">
                <a16:creationId xmlns:a16="http://schemas.microsoft.com/office/drawing/2014/main" id="{AB8B9693-8BC6-41E5-A0EE-26DD77A6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380" y="378142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÷ </a:t>
            </a:r>
          </a:p>
        </p:txBody>
      </p:sp>
      <p:sp>
        <p:nvSpPr>
          <p:cNvPr id="32" name="text-856">
            <a:extLst xmlns:a="http://schemas.openxmlformats.org/drawingml/2006/main">
              <a:ext uri="{FF2B5EF4-FFF2-40B4-BE49-F238E27FC236}">
                <a16:creationId xmlns:a16="http://schemas.microsoft.com/office/drawing/2014/main" id="{818D7A4D-C30A-4572-A94B-6572060A9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4279" y="36385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33" name="text-857">
            <a:extLst xmlns:a="http://schemas.openxmlformats.org/drawingml/2006/main">
              <a:ext uri="{FF2B5EF4-FFF2-40B4-BE49-F238E27FC236}">
                <a16:creationId xmlns:a16="http://schemas.microsoft.com/office/drawing/2014/main" id="{0EF8C31D-5F99-4AEB-B343-F4310E459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4279" y="39243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4" name="fraction-bar-858">
            <a:extLst xmlns:a="http://schemas.openxmlformats.org/drawingml/2006/main">
              <a:ext uri="{FF2B5EF4-FFF2-40B4-BE49-F238E27FC236}">
                <a16:creationId xmlns:a16="http://schemas.microsoft.com/office/drawing/2014/main" id="{F951BA4A-8D5D-4935-8A88-6AF4B091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3329" y="390525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text-859">
            <a:extLst xmlns:a="http://schemas.openxmlformats.org/drawingml/2006/main">
              <a:ext uri="{FF2B5EF4-FFF2-40B4-BE49-F238E27FC236}">
                <a16:creationId xmlns:a16="http://schemas.microsoft.com/office/drawing/2014/main" id="{C0668C03-0A4B-48BE-8D9C-514FFEF1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0230" y="378142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36" name="text-860">
            <a:extLst xmlns:a="http://schemas.openxmlformats.org/drawingml/2006/main">
              <a:ext uri="{FF2B5EF4-FFF2-40B4-BE49-F238E27FC236}">
                <a16:creationId xmlns:a16="http://schemas.microsoft.com/office/drawing/2014/main" id="{C461126F-A897-4A98-94B1-548CA106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170078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A rope is 4 </a:t>
            </a:r>
          </a:p>
        </p:txBody>
      </p:sp>
      <p:sp>
        <p:nvSpPr>
          <p:cNvPr id="37" name="text-861">
            <a:extLst xmlns:a="http://schemas.openxmlformats.org/drawingml/2006/main">
              <a:ext uri="{FF2B5EF4-FFF2-40B4-BE49-F238E27FC236}">
                <a16:creationId xmlns:a16="http://schemas.microsoft.com/office/drawing/2014/main" id="{331BBBAA-26FA-41F2-8E3A-B38B7291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8959" y="4381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38" name="text-862">
            <a:extLst xmlns:a="http://schemas.openxmlformats.org/drawingml/2006/main">
              <a:ext uri="{FF2B5EF4-FFF2-40B4-BE49-F238E27FC236}">
                <a16:creationId xmlns:a16="http://schemas.microsoft.com/office/drawing/2014/main" id="{1A3DB60D-D62D-4A97-9347-F796D9D7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8959" y="46672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9" name="fraction-bar-863">
            <a:extLst xmlns:a="http://schemas.openxmlformats.org/drawingml/2006/main">
              <a:ext uri="{FF2B5EF4-FFF2-40B4-BE49-F238E27FC236}">
                <a16:creationId xmlns:a16="http://schemas.microsoft.com/office/drawing/2014/main" id="{BD5EDC98-745F-4E88-818D-A601F419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8009" y="46482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text-864">
            <a:extLst xmlns:a="http://schemas.openxmlformats.org/drawingml/2006/main">
              <a:ext uri="{FF2B5EF4-FFF2-40B4-BE49-F238E27FC236}">
                <a16:creationId xmlns:a16="http://schemas.microsoft.com/office/drawing/2014/main" id="{E82DD5E7-6AB2-4D47-BF88-0F72DDEC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8609" y="4524375"/>
            <a:ext cx="18911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m long. Cut off </a:t>
            </a:r>
          </a:p>
        </p:txBody>
      </p:sp>
      <p:sp>
        <p:nvSpPr>
          <p:cNvPr id="41" name="text-865">
            <a:extLst xmlns:a="http://schemas.openxmlformats.org/drawingml/2006/main">
              <a:ext uri="{FF2B5EF4-FFF2-40B4-BE49-F238E27FC236}">
                <a16:creationId xmlns:a16="http://schemas.microsoft.com/office/drawing/2014/main" id="{D02D5AD1-C89E-44C3-9AF7-C98146FB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2173" y="4381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2" name="text-866">
            <a:extLst xmlns:a="http://schemas.openxmlformats.org/drawingml/2006/main">
              <a:ext uri="{FF2B5EF4-FFF2-40B4-BE49-F238E27FC236}">
                <a16:creationId xmlns:a16="http://schemas.microsoft.com/office/drawing/2014/main" id="{B2746189-E063-4B56-BB59-B76ACD91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2173" y="46672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3" name="fraction-bar-867">
            <a:extLst xmlns:a="http://schemas.openxmlformats.org/drawingml/2006/main">
              <a:ext uri="{FF2B5EF4-FFF2-40B4-BE49-F238E27FC236}">
                <a16:creationId xmlns:a16="http://schemas.microsoft.com/office/drawing/2014/main" id="{5F1B2CA0-8001-4B4C-AE18-7DF3AC2A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1223" y="46482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text-868">
            <a:extLst xmlns:a="http://schemas.openxmlformats.org/drawingml/2006/main">
              <a:ext uri="{FF2B5EF4-FFF2-40B4-BE49-F238E27FC236}">
                <a16:creationId xmlns:a16="http://schemas.microsoft.com/office/drawing/2014/main" id="{8EA3CC2A-EAFE-4AAA-B9EF-43D7199A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1823" y="4524375"/>
            <a:ext cx="303523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of it. How much remains?</a:t>
            </a:r>
          </a:p>
        </p:txBody>
      </p:sp>
    </p:spTree>
    <p:extLst>
      <p:ext uri="{BB962C8B-B14F-4D97-AF65-F5344CB8AC3E}">
        <p14:creationId xmlns:p14="http://schemas.microsoft.com/office/powerpoint/2010/main" val="7393891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869">
            <a:extLst xmlns:a="http://schemas.openxmlformats.org/drawingml/2006/main">
              <a:ext uri="{FF2B5EF4-FFF2-40B4-BE49-F238E27FC236}">
                <a16:creationId xmlns:a16="http://schemas.microsoft.com/office/drawing/2014/main" id="{A61DB47E-3AD9-4252-BC50-1B8FAEBC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870">
            <a:extLst xmlns:a="http://schemas.openxmlformats.org/drawingml/2006/main">
              <a:ext uri="{FF2B5EF4-FFF2-40B4-BE49-F238E27FC236}">
                <a16:creationId xmlns:a16="http://schemas.microsoft.com/office/drawing/2014/main" id="{6C7EFA16-B9D1-4C35-85C9-DC9DB197B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871">
            <a:extLst xmlns:a="http://schemas.openxmlformats.org/drawingml/2006/main">
              <a:ext uri="{FF2B5EF4-FFF2-40B4-BE49-F238E27FC236}">
                <a16:creationId xmlns:a16="http://schemas.microsoft.com/office/drawing/2014/main" id="{7DE28666-9E00-45AE-8CF8-C0E3C16A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872">
            <a:extLst xmlns:a="http://schemas.openxmlformats.org/drawingml/2006/main">
              <a:ext uri="{FF2B5EF4-FFF2-40B4-BE49-F238E27FC236}">
                <a16:creationId xmlns:a16="http://schemas.microsoft.com/office/drawing/2014/main" id="{9FBC6F4E-0F82-44F8-9A4C-65E354A9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39110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Cancellation is allowed between factors in a product. You cannot cancel </a:t>
            </a:r>
          </a:p>
        </p:txBody>
      </p:sp>
      <p:sp>
        <p:nvSpPr>
          <p:cNvPr id="5" name="text-873">
            <a:extLst xmlns:a="http://schemas.openxmlformats.org/drawingml/2006/main">
              <a:ext uri="{FF2B5EF4-FFF2-40B4-BE49-F238E27FC236}">
                <a16:creationId xmlns:a16="http://schemas.microsoft.com/office/drawing/2014/main" id="{E5EB9DBD-A8A9-47B1-A931-BFBD6D57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00220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terms across addition or subtraction without first factoring the whole </a:t>
            </a:r>
          </a:p>
        </p:txBody>
      </p:sp>
      <p:sp>
        <p:nvSpPr>
          <p:cNvPr id="6" name="text-874">
            <a:extLst xmlns:a="http://schemas.openxmlformats.org/drawingml/2006/main">
              <a:ext uri="{FF2B5EF4-FFF2-40B4-BE49-F238E27FC236}">
                <a16:creationId xmlns:a16="http://schemas.microsoft.com/office/drawing/2014/main" id="{18222D08-2842-4F32-ACF6-6DE3C65D8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67982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expression.</a:t>
            </a:r>
          </a:p>
        </p:txBody>
      </p:sp>
    </p:spTree>
    <p:extLst>
      <p:ext uri="{BB962C8B-B14F-4D97-AF65-F5344CB8AC3E}">
        <p14:creationId xmlns:p14="http://schemas.microsoft.com/office/powerpoint/2010/main" val="14418192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7" name="text-875">
            <a:extLst xmlns:a="http://schemas.openxmlformats.org/drawingml/2006/main">
              <a:ext uri="{FF2B5EF4-FFF2-40B4-BE49-F238E27FC236}">
                <a16:creationId xmlns:a16="http://schemas.microsoft.com/office/drawing/2014/main" id="{4F1BE4E1-B0AD-4AE9-B012-BCEBCC27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9</a:t>
            </a:r>
          </a:p>
        </p:txBody>
      </p:sp>
      <p:sp>
        <p:nvSpPr>
          <p:cNvPr id="2" name="text-876">
            <a:extLst xmlns:a="http://schemas.openxmlformats.org/drawingml/2006/main">
              <a:ext uri="{FF2B5EF4-FFF2-40B4-BE49-F238E27FC236}">
                <a16:creationId xmlns:a16="http://schemas.microsoft.com/office/drawing/2014/main" id="{DCFC1701-BF92-402C-A18B-E3F1ED3A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877">
            <a:extLst xmlns:a="http://schemas.openxmlformats.org/drawingml/2006/main">
              <a:ext uri="{FF2B5EF4-FFF2-40B4-BE49-F238E27FC236}">
                <a16:creationId xmlns:a16="http://schemas.microsoft.com/office/drawing/2014/main" id="{9848D362-65DC-4966-92CF-C362CBBC0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878">
            <a:extLst xmlns:a="http://schemas.openxmlformats.org/drawingml/2006/main">
              <a:ext uri="{FF2B5EF4-FFF2-40B4-BE49-F238E27FC236}">
                <a16:creationId xmlns:a16="http://schemas.microsoft.com/office/drawing/2014/main" id="{CE689781-E751-4AF9-AA0D-DED2B085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59985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Divide numerator and denominator by 14 to get </a:t>
            </a:r>
          </a:p>
        </p:txBody>
      </p:sp>
      <p:sp>
        <p:nvSpPr>
          <p:cNvPr id="5" name="text-879">
            <a:extLst xmlns:a="http://schemas.openxmlformats.org/drawingml/2006/main">
              <a:ext uri="{FF2B5EF4-FFF2-40B4-BE49-F238E27FC236}">
                <a16:creationId xmlns:a16="http://schemas.microsoft.com/office/drawing/2014/main" id="{EACB3B0D-60E3-4C0B-B089-FB627CA0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6734" y="14097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text-880">
            <a:extLst xmlns:a="http://schemas.openxmlformats.org/drawingml/2006/main">
              <a:ext uri="{FF2B5EF4-FFF2-40B4-BE49-F238E27FC236}">
                <a16:creationId xmlns:a16="http://schemas.microsoft.com/office/drawing/2014/main" id="{ECE0163C-3F77-43A8-9052-C93DBCD7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6734" y="16954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7" name="fraction-bar-881">
            <a:extLst xmlns:a="http://schemas.openxmlformats.org/drawingml/2006/main">
              <a:ext uri="{FF2B5EF4-FFF2-40B4-BE49-F238E27FC236}">
                <a16:creationId xmlns:a16="http://schemas.microsoft.com/office/drawing/2014/main" id="{86C35DFD-8752-4661-9C47-8E26F7F4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5784" y="16764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882">
            <a:extLst xmlns:a="http://schemas.openxmlformats.org/drawingml/2006/main">
              <a:ext uri="{FF2B5EF4-FFF2-40B4-BE49-F238E27FC236}">
                <a16:creationId xmlns:a16="http://schemas.microsoft.com/office/drawing/2014/main" id="{D282B761-DB96-43E1-B04A-B970254A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384" y="155257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9" name="text-883">
            <a:extLst xmlns:a="http://schemas.openxmlformats.org/drawingml/2006/main">
              <a:ext uri="{FF2B5EF4-FFF2-40B4-BE49-F238E27FC236}">
                <a16:creationId xmlns:a16="http://schemas.microsoft.com/office/drawing/2014/main" id="{3B9FF8E0-5395-4A31-BB5A-6F7AAE4EB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95525"/>
            <a:ext cx="41109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</a:t>
            </a:r>
          </a:p>
        </p:txBody>
      </p:sp>
      <p:sp>
        <p:nvSpPr>
          <p:cNvPr id="10" name="text-884">
            <a:extLst xmlns:a="http://schemas.openxmlformats.org/drawingml/2006/main">
              <a:ext uri="{FF2B5EF4-FFF2-40B4-BE49-F238E27FC236}">
                <a16:creationId xmlns:a16="http://schemas.microsoft.com/office/drawing/2014/main" id="{F6735374-E39C-4B5E-9379-D220D4D4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21526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11" name="text-885">
            <a:extLst xmlns:a="http://schemas.openxmlformats.org/drawingml/2006/main">
              <a:ext uri="{FF2B5EF4-FFF2-40B4-BE49-F238E27FC236}">
                <a16:creationId xmlns:a16="http://schemas.microsoft.com/office/drawing/2014/main" id="{C293A3DC-43BB-4FC7-982C-12DC873D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24384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12" name="fraction-bar-886">
            <a:extLst xmlns:a="http://schemas.openxmlformats.org/drawingml/2006/main">
              <a:ext uri="{FF2B5EF4-FFF2-40B4-BE49-F238E27FC236}">
                <a16:creationId xmlns:a16="http://schemas.microsoft.com/office/drawing/2014/main" id="{3A902557-CE66-4F95-BEB5-D0275678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24" y="241935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887">
            <a:extLst xmlns:a="http://schemas.openxmlformats.org/drawingml/2006/main">
              <a:ext uri="{FF2B5EF4-FFF2-40B4-BE49-F238E27FC236}">
                <a16:creationId xmlns:a16="http://schemas.microsoft.com/office/drawing/2014/main" id="{1551534B-5551-4552-B441-77F7FA508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5224" y="229552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+ </a:t>
            </a:r>
          </a:p>
        </p:txBody>
      </p:sp>
      <p:sp>
        <p:nvSpPr>
          <p:cNvPr id="14" name="text-888">
            <a:extLst xmlns:a="http://schemas.openxmlformats.org/drawingml/2006/main">
              <a:ext uri="{FF2B5EF4-FFF2-40B4-BE49-F238E27FC236}">
                <a16:creationId xmlns:a16="http://schemas.microsoft.com/office/drawing/2014/main" id="{AB8453A2-0955-42BF-9E99-FD94DF82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124" y="21526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15" name="text-889">
            <a:extLst xmlns:a="http://schemas.openxmlformats.org/drawingml/2006/main">
              <a:ext uri="{FF2B5EF4-FFF2-40B4-BE49-F238E27FC236}">
                <a16:creationId xmlns:a16="http://schemas.microsoft.com/office/drawing/2014/main" id="{1AE77F5B-98E0-4F61-9881-21DE04D4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124" y="24384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16" name="fraction-bar-890">
            <a:extLst xmlns:a="http://schemas.openxmlformats.org/drawingml/2006/main">
              <a:ext uri="{FF2B5EF4-FFF2-40B4-BE49-F238E27FC236}">
                <a16:creationId xmlns:a16="http://schemas.microsoft.com/office/drawing/2014/main" id="{050398F1-E86B-4834-AA15-58AB5B49F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174" y="241935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-891">
            <a:extLst xmlns:a="http://schemas.openxmlformats.org/drawingml/2006/main">
              <a:ext uri="{FF2B5EF4-FFF2-40B4-BE49-F238E27FC236}">
                <a16:creationId xmlns:a16="http://schemas.microsoft.com/office/drawing/2014/main" id="{01A68583-58C2-496A-938E-A0CB5521A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8074" y="229552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8" name="text-892">
            <a:extLst xmlns:a="http://schemas.openxmlformats.org/drawingml/2006/main">
              <a:ext uri="{FF2B5EF4-FFF2-40B4-BE49-F238E27FC236}">
                <a16:creationId xmlns:a16="http://schemas.microsoft.com/office/drawing/2014/main" id="{EB1D6CBE-EBAC-47CE-8CC0-EAD045FE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4973" y="21526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19" name="text-893">
            <a:extLst xmlns:a="http://schemas.openxmlformats.org/drawingml/2006/main">
              <a:ext uri="{FF2B5EF4-FFF2-40B4-BE49-F238E27FC236}">
                <a16:creationId xmlns:a16="http://schemas.microsoft.com/office/drawing/2014/main" id="{9CFAE5C3-E47F-4C7D-9E80-66E361FB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4973" y="24384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20" name="fraction-bar-894">
            <a:extLst xmlns:a="http://schemas.openxmlformats.org/drawingml/2006/main">
              <a:ext uri="{FF2B5EF4-FFF2-40B4-BE49-F238E27FC236}">
                <a16:creationId xmlns:a16="http://schemas.microsoft.com/office/drawing/2014/main" id="{272C6474-5E78-426B-8246-88FE70184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4023" y="241935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ext-895">
            <a:extLst xmlns:a="http://schemas.openxmlformats.org/drawingml/2006/main">
              <a:ext uri="{FF2B5EF4-FFF2-40B4-BE49-F238E27FC236}">
                <a16:creationId xmlns:a16="http://schemas.microsoft.com/office/drawing/2014/main" id="{087223C5-9073-49FE-8A04-9C4C144D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924" y="2295525"/>
            <a:ext cx="6026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1 </a:t>
            </a:r>
          </a:p>
        </p:txBody>
      </p:sp>
      <p:sp>
        <p:nvSpPr>
          <p:cNvPr id="22" name="text-896">
            <a:extLst xmlns:a="http://schemas.openxmlformats.org/drawingml/2006/main">
              <a:ext uri="{FF2B5EF4-FFF2-40B4-BE49-F238E27FC236}">
                <a16:creationId xmlns:a16="http://schemas.microsoft.com/office/drawing/2014/main" id="{F91D84C9-B79E-4FA4-9097-09EC28EB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5946" y="21526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3" name="text-897">
            <a:extLst xmlns:a="http://schemas.openxmlformats.org/drawingml/2006/main">
              <a:ext uri="{FF2B5EF4-FFF2-40B4-BE49-F238E27FC236}">
                <a16:creationId xmlns:a16="http://schemas.microsoft.com/office/drawing/2014/main" id="{53B1A843-A106-48E0-B1D9-8C2B4930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5946" y="24384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24" name="fraction-bar-898">
            <a:extLst xmlns:a="http://schemas.openxmlformats.org/drawingml/2006/main">
              <a:ext uri="{FF2B5EF4-FFF2-40B4-BE49-F238E27FC236}">
                <a16:creationId xmlns:a16="http://schemas.microsoft.com/office/drawing/2014/main" id="{E15C2436-241F-454E-B2A8-4C5E35FC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4996" y="241935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text-899">
            <a:extLst xmlns:a="http://schemas.openxmlformats.org/drawingml/2006/main">
              <a:ext uri="{FF2B5EF4-FFF2-40B4-BE49-F238E27FC236}">
                <a16:creationId xmlns:a16="http://schemas.microsoft.com/office/drawing/2014/main" id="{CD978EE1-4A44-4FF4-8DC3-69BC3C4A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1896" y="229552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26" name="text-900">
            <a:extLst xmlns:a="http://schemas.openxmlformats.org/drawingml/2006/main">
              <a:ext uri="{FF2B5EF4-FFF2-40B4-BE49-F238E27FC236}">
                <a16:creationId xmlns:a16="http://schemas.microsoft.com/office/drawing/2014/main" id="{27BC3B06-5FEB-4E06-9604-1D2C863C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41109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</a:t>
            </a:r>
          </a:p>
        </p:txBody>
      </p:sp>
      <p:sp>
        <p:nvSpPr>
          <p:cNvPr id="27" name="text-901">
            <a:extLst xmlns:a="http://schemas.openxmlformats.org/drawingml/2006/main">
              <a:ext uri="{FF2B5EF4-FFF2-40B4-BE49-F238E27FC236}">
                <a16:creationId xmlns:a16="http://schemas.microsoft.com/office/drawing/2014/main" id="{B965DD74-BDF5-4708-B7FF-10DE5AA5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28956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28" name="text-902">
            <a:extLst xmlns:a="http://schemas.openxmlformats.org/drawingml/2006/main">
              <a:ext uri="{FF2B5EF4-FFF2-40B4-BE49-F238E27FC236}">
                <a16:creationId xmlns:a16="http://schemas.microsoft.com/office/drawing/2014/main" id="{C542F4CC-41A6-4CF9-83CE-947361DA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31813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9" name="fraction-bar-903">
            <a:extLst xmlns:a="http://schemas.openxmlformats.org/drawingml/2006/main">
              <a:ext uri="{FF2B5EF4-FFF2-40B4-BE49-F238E27FC236}">
                <a16:creationId xmlns:a16="http://schemas.microsoft.com/office/drawing/2014/main" id="{D2DCE1B6-5684-4D21-8607-021C0977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24" y="31623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text-904">
            <a:extLst xmlns:a="http://schemas.openxmlformats.org/drawingml/2006/main">
              <a:ext uri="{FF2B5EF4-FFF2-40B4-BE49-F238E27FC236}">
                <a16:creationId xmlns:a16="http://schemas.microsoft.com/office/drawing/2014/main" id="{737BD42B-191B-48F3-89AD-C046D2C3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924" y="303847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− </a:t>
            </a:r>
          </a:p>
        </p:txBody>
      </p:sp>
      <p:sp>
        <p:nvSpPr>
          <p:cNvPr id="31" name="text-905">
            <a:extLst xmlns:a="http://schemas.openxmlformats.org/drawingml/2006/main">
              <a:ext uri="{FF2B5EF4-FFF2-40B4-BE49-F238E27FC236}">
                <a16:creationId xmlns:a16="http://schemas.microsoft.com/office/drawing/2014/main" id="{2911FD0F-6953-4AFE-9FE9-0B78FBC4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5823" y="28956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2" name="text-906">
            <a:extLst xmlns:a="http://schemas.openxmlformats.org/drawingml/2006/main">
              <a:ext uri="{FF2B5EF4-FFF2-40B4-BE49-F238E27FC236}">
                <a16:creationId xmlns:a16="http://schemas.microsoft.com/office/drawing/2014/main" id="{E0D73782-5946-4286-9379-FC3614A0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5823" y="31813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3" name="fraction-bar-907">
            <a:extLst xmlns:a="http://schemas.openxmlformats.org/drawingml/2006/main">
              <a:ext uri="{FF2B5EF4-FFF2-40B4-BE49-F238E27FC236}">
                <a16:creationId xmlns:a16="http://schemas.microsoft.com/office/drawing/2014/main" id="{3FADEB32-67E2-4787-9994-D7FF8CB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4873" y="316230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text-908">
            <a:extLst xmlns:a="http://schemas.openxmlformats.org/drawingml/2006/main">
              <a:ext uri="{FF2B5EF4-FFF2-40B4-BE49-F238E27FC236}">
                <a16:creationId xmlns:a16="http://schemas.microsoft.com/office/drawing/2014/main" id="{05644DDD-0268-4343-B10C-C7C1D245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1774" y="303847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35" name="text-909">
            <a:extLst xmlns:a="http://schemas.openxmlformats.org/drawingml/2006/main">
              <a:ext uri="{FF2B5EF4-FFF2-40B4-BE49-F238E27FC236}">
                <a16:creationId xmlns:a16="http://schemas.microsoft.com/office/drawing/2014/main" id="{F51D367E-35C9-4503-BE9E-3EEDB1830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8673" y="28956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36" name="text-910">
            <a:extLst xmlns:a="http://schemas.openxmlformats.org/drawingml/2006/main">
              <a:ext uri="{FF2B5EF4-FFF2-40B4-BE49-F238E27FC236}">
                <a16:creationId xmlns:a16="http://schemas.microsoft.com/office/drawing/2014/main" id="{09B4580E-92B1-47E1-A66E-E10BF29A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8673" y="31813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7" name="fraction-bar-911">
            <a:extLst xmlns:a="http://schemas.openxmlformats.org/drawingml/2006/main">
              <a:ext uri="{FF2B5EF4-FFF2-40B4-BE49-F238E27FC236}">
                <a16:creationId xmlns:a16="http://schemas.microsoft.com/office/drawing/2014/main" id="{86E5984C-5E8E-47CE-B8AE-C68FBE05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723" y="316230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text-912">
            <a:extLst xmlns:a="http://schemas.openxmlformats.org/drawingml/2006/main">
              <a:ext uri="{FF2B5EF4-FFF2-40B4-BE49-F238E27FC236}">
                <a16:creationId xmlns:a16="http://schemas.microsoft.com/office/drawing/2014/main" id="{D5ED621E-4CF4-4FEA-A37D-E596F067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4624" y="303847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− </a:t>
            </a:r>
          </a:p>
        </p:txBody>
      </p:sp>
      <p:sp>
        <p:nvSpPr>
          <p:cNvPr id="39" name="text-913">
            <a:extLst xmlns:a="http://schemas.openxmlformats.org/drawingml/2006/main">
              <a:ext uri="{FF2B5EF4-FFF2-40B4-BE49-F238E27FC236}">
                <a16:creationId xmlns:a16="http://schemas.microsoft.com/office/drawing/2014/main" id="{EB82A6B6-C8E9-4BA0-99DE-485D6ADA2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523" y="28956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0" name="text-914">
            <a:extLst xmlns:a="http://schemas.openxmlformats.org/drawingml/2006/main">
              <a:ext uri="{FF2B5EF4-FFF2-40B4-BE49-F238E27FC236}">
                <a16:creationId xmlns:a16="http://schemas.microsoft.com/office/drawing/2014/main" id="{8F7A9117-5A19-4238-A4D2-7ED0B484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523" y="31813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41" name="fraction-bar-915">
            <a:extLst xmlns:a="http://schemas.openxmlformats.org/drawingml/2006/main">
              <a:ext uri="{FF2B5EF4-FFF2-40B4-BE49-F238E27FC236}">
                <a16:creationId xmlns:a16="http://schemas.microsoft.com/office/drawing/2014/main" id="{784CFA37-3C67-42E5-9C0B-AD303B29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573" y="316230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text-916">
            <a:extLst xmlns:a="http://schemas.openxmlformats.org/drawingml/2006/main">
              <a:ext uri="{FF2B5EF4-FFF2-40B4-BE49-F238E27FC236}">
                <a16:creationId xmlns:a16="http://schemas.microsoft.com/office/drawing/2014/main" id="{553AB71D-62A0-4EBC-AA97-8602D826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7473" y="303847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43" name="text-917">
            <a:extLst xmlns:a="http://schemas.openxmlformats.org/drawingml/2006/main">
              <a:ext uri="{FF2B5EF4-FFF2-40B4-BE49-F238E27FC236}">
                <a16:creationId xmlns:a16="http://schemas.microsoft.com/office/drawing/2014/main" id="{8C4CCC1C-EA0E-4DFB-BC3A-4FE1F82C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4373" y="28956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4" name="text-918">
            <a:extLst xmlns:a="http://schemas.openxmlformats.org/drawingml/2006/main">
              <a:ext uri="{FF2B5EF4-FFF2-40B4-BE49-F238E27FC236}">
                <a16:creationId xmlns:a16="http://schemas.microsoft.com/office/drawing/2014/main" id="{88C2CF00-100A-42A1-82B3-BC899F30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4373" y="31813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45" name="fraction-bar-919">
            <a:extLst xmlns:a="http://schemas.openxmlformats.org/drawingml/2006/main">
              <a:ext uri="{FF2B5EF4-FFF2-40B4-BE49-F238E27FC236}">
                <a16:creationId xmlns:a16="http://schemas.microsoft.com/office/drawing/2014/main" id="{20FF33A8-EC8C-4DF2-86AE-1EC6678BC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3423" y="316230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text-920">
            <a:extLst xmlns:a="http://schemas.openxmlformats.org/drawingml/2006/main">
              <a:ext uri="{FF2B5EF4-FFF2-40B4-BE49-F238E27FC236}">
                <a16:creationId xmlns:a16="http://schemas.microsoft.com/office/drawing/2014/main" id="{11572A06-9786-4AE0-BB9D-45420664B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0323" y="3038475"/>
            <a:ext cx="6026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1 </a:t>
            </a:r>
          </a:p>
        </p:txBody>
      </p:sp>
      <p:sp>
        <p:nvSpPr>
          <p:cNvPr id="47" name="text-921">
            <a:extLst xmlns:a="http://schemas.openxmlformats.org/drawingml/2006/main">
              <a:ext uri="{FF2B5EF4-FFF2-40B4-BE49-F238E27FC236}">
                <a16:creationId xmlns:a16="http://schemas.microsoft.com/office/drawing/2014/main" id="{35E03B63-6804-4E62-9F75-F8A68ED5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5345" y="28956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8" name="text-922">
            <a:extLst xmlns:a="http://schemas.openxmlformats.org/drawingml/2006/main">
              <a:ext uri="{FF2B5EF4-FFF2-40B4-BE49-F238E27FC236}">
                <a16:creationId xmlns:a16="http://schemas.microsoft.com/office/drawing/2014/main" id="{9B65D49E-CA75-4652-9BF7-2E216645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5345" y="31813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9" name="fraction-bar-923">
            <a:extLst xmlns:a="http://schemas.openxmlformats.org/drawingml/2006/main">
              <a:ext uri="{FF2B5EF4-FFF2-40B4-BE49-F238E27FC236}">
                <a16:creationId xmlns:a16="http://schemas.microsoft.com/office/drawing/2014/main" id="{F648E96D-5976-4C99-ACA5-3A13881C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4395" y="31623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text-924">
            <a:extLst xmlns:a="http://schemas.openxmlformats.org/drawingml/2006/main">
              <a:ext uri="{FF2B5EF4-FFF2-40B4-BE49-F238E27FC236}">
                <a16:creationId xmlns:a16="http://schemas.microsoft.com/office/drawing/2014/main" id="{D8A117AC-93AA-467B-A9F8-0A118016B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95" y="303847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51" name="text-925">
            <a:extLst xmlns:a="http://schemas.openxmlformats.org/drawingml/2006/main">
              <a:ext uri="{FF2B5EF4-FFF2-40B4-BE49-F238E27FC236}">
                <a16:creationId xmlns:a16="http://schemas.microsoft.com/office/drawing/2014/main" id="{F57C8985-F1C0-4552-81B2-5A2865EC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41109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</a:t>
            </a:r>
          </a:p>
        </p:txBody>
      </p:sp>
      <p:sp>
        <p:nvSpPr>
          <p:cNvPr id="52" name="text-926">
            <a:extLst xmlns:a="http://schemas.openxmlformats.org/drawingml/2006/main">
              <a:ext uri="{FF2B5EF4-FFF2-40B4-BE49-F238E27FC236}">
                <a16:creationId xmlns:a16="http://schemas.microsoft.com/office/drawing/2014/main" id="{E97FC0DC-8AD9-4A0F-AF61-07CA6E07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36385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53" name="text-927">
            <a:extLst xmlns:a="http://schemas.openxmlformats.org/drawingml/2006/main">
              <a:ext uri="{FF2B5EF4-FFF2-40B4-BE49-F238E27FC236}">
                <a16:creationId xmlns:a16="http://schemas.microsoft.com/office/drawing/2014/main" id="{956D3348-B2E6-4810-B201-875C8FBE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39243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54" name="fraction-bar-928">
            <a:extLst xmlns:a="http://schemas.openxmlformats.org/drawingml/2006/main">
              <a:ext uri="{FF2B5EF4-FFF2-40B4-BE49-F238E27FC236}">
                <a16:creationId xmlns:a16="http://schemas.microsoft.com/office/drawing/2014/main" id="{B03C95AB-9C6B-4D6B-BB9D-FC07CD49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24" y="390525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text-929">
            <a:extLst xmlns:a="http://schemas.openxmlformats.org/drawingml/2006/main">
              <a:ext uri="{FF2B5EF4-FFF2-40B4-BE49-F238E27FC236}">
                <a16:creationId xmlns:a16="http://schemas.microsoft.com/office/drawing/2014/main" id="{76960620-3574-404F-BACA-3E0D670EA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924" y="378142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</a:t>
            </a:r>
          </a:p>
        </p:txBody>
      </p:sp>
      <p:sp>
        <p:nvSpPr>
          <p:cNvPr id="56" name="text-930">
            <a:extLst xmlns:a="http://schemas.openxmlformats.org/drawingml/2006/main">
              <a:ext uri="{FF2B5EF4-FFF2-40B4-BE49-F238E27FC236}">
                <a16:creationId xmlns:a16="http://schemas.microsoft.com/office/drawing/2014/main" id="{A80632BF-C009-4680-8571-C6DDBE1C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5823" y="363855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57" name="text-931">
            <a:extLst xmlns:a="http://schemas.openxmlformats.org/drawingml/2006/main">
              <a:ext uri="{FF2B5EF4-FFF2-40B4-BE49-F238E27FC236}">
                <a16:creationId xmlns:a16="http://schemas.microsoft.com/office/drawing/2014/main" id="{822A9337-11D9-4BB1-A3F2-7DB1C881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5823" y="3924300"/>
            <a:ext cx="36595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58" name="fraction-bar-932">
            <a:extLst xmlns:a="http://schemas.openxmlformats.org/drawingml/2006/main">
              <a:ext uri="{FF2B5EF4-FFF2-40B4-BE49-F238E27FC236}">
                <a16:creationId xmlns:a16="http://schemas.microsoft.com/office/drawing/2014/main" id="{495230D0-5977-4630-B2E6-FA5D3C53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4873" y="3905250"/>
            <a:ext cx="327851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text-933">
            <a:extLst xmlns:a="http://schemas.openxmlformats.org/drawingml/2006/main">
              <a:ext uri="{FF2B5EF4-FFF2-40B4-BE49-F238E27FC236}">
                <a16:creationId xmlns:a16="http://schemas.microsoft.com/office/drawing/2014/main" id="{12D8789B-4D16-4FCA-BD29-4D6D1651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1774" y="3781425"/>
            <a:ext cx="6026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2.</a:t>
            </a:r>
          </a:p>
        </p:txBody>
      </p:sp>
      <p:sp>
        <p:nvSpPr>
          <p:cNvPr id="60" name="text-934">
            <a:extLst xmlns:a="http://schemas.openxmlformats.org/drawingml/2006/main">
              <a:ext uri="{FF2B5EF4-FFF2-40B4-BE49-F238E27FC236}">
                <a16:creationId xmlns:a16="http://schemas.microsoft.com/office/drawing/2014/main" id="{DDD6F884-E5B7-4CF7-9D69-30D779FB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159715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The cut is </a:t>
            </a:r>
          </a:p>
        </p:txBody>
      </p:sp>
      <p:sp>
        <p:nvSpPr>
          <p:cNvPr id="61" name="text-935">
            <a:extLst xmlns:a="http://schemas.openxmlformats.org/drawingml/2006/main">
              <a:ext uri="{FF2B5EF4-FFF2-40B4-BE49-F238E27FC236}">
                <a16:creationId xmlns:a16="http://schemas.microsoft.com/office/drawing/2014/main" id="{45FD8397-DD94-4ADF-8244-CCE94885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327" y="4381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62" name="text-936">
            <a:extLst xmlns:a="http://schemas.openxmlformats.org/drawingml/2006/main">
              <a:ext uri="{FF2B5EF4-FFF2-40B4-BE49-F238E27FC236}">
                <a16:creationId xmlns:a16="http://schemas.microsoft.com/office/drawing/2014/main" id="{A7B4080A-54F7-4469-8AA5-C05FC530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327" y="46672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3" name="fraction-bar-937">
            <a:extLst xmlns:a="http://schemas.openxmlformats.org/drawingml/2006/main">
              <a:ext uri="{FF2B5EF4-FFF2-40B4-BE49-F238E27FC236}">
                <a16:creationId xmlns:a16="http://schemas.microsoft.com/office/drawing/2014/main" id="{5331E22D-EE80-4890-8C4B-74FD0FAE1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4377" y="46482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text-938">
            <a:extLst xmlns:a="http://schemas.openxmlformats.org/drawingml/2006/main">
              <a:ext uri="{FF2B5EF4-FFF2-40B4-BE49-F238E27FC236}">
                <a16:creationId xmlns:a16="http://schemas.microsoft.com/office/drawing/2014/main" id="{8F49F9AA-2E21-4889-8992-84729C24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4977" y="452437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</a:t>
            </a:r>
          </a:p>
        </p:txBody>
      </p:sp>
      <p:sp>
        <p:nvSpPr>
          <p:cNvPr id="65" name="text-939">
            <a:extLst xmlns:a="http://schemas.openxmlformats.org/drawingml/2006/main">
              <a:ext uri="{FF2B5EF4-FFF2-40B4-BE49-F238E27FC236}">
                <a16:creationId xmlns:a16="http://schemas.microsoft.com/office/drawing/2014/main" id="{837B98D5-EF91-443D-9D9B-C18F4E76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1877" y="4381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66" name="text-940">
            <a:extLst xmlns:a="http://schemas.openxmlformats.org/drawingml/2006/main">
              <a:ext uri="{FF2B5EF4-FFF2-40B4-BE49-F238E27FC236}">
                <a16:creationId xmlns:a16="http://schemas.microsoft.com/office/drawing/2014/main" id="{8FC968F4-BB74-4ECB-A830-2D0B5414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1877" y="46672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67" name="fraction-bar-941">
            <a:extLst xmlns:a="http://schemas.openxmlformats.org/drawingml/2006/main">
              <a:ext uri="{FF2B5EF4-FFF2-40B4-BE49-F238E27FC236}">
                <a16:creationId xmlns:a16="http://schemas.microsoft.com/office/drawing/2014/main" id="{9EE7AE14-09C6-43FC-92E0-34A78461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0927" y="46482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text-942">
            <a:extLst xmlns:a="http://schemas.openxmlformats.org/drawingml/2006/main">
              <a:ext uri="{FF2B5EF4-FFF2-40B4-BE49-F238E27FC236}">
                <a16:creationId xmlns:a16="http://schemas.microsoft.com/office/drawing/2014/main" id="{238F165C-41B8-4989-8063-C1F29FB1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1527" y="4524375"/>
            <a:ext cx="353196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3 m. Remaining length is 4 </a:t>
            </a:r>
          </a:p>
        </p:txBody>
      </p:sp>
      <p:sp>
        <p:nvSpPr>
          <p:cNvPr id="69" name="text-943">
            <a:extLst xmlns:a="http://schemas.openxmlformats.org/drawingml/2006/main">
              <a:ext uri="{FF2B5EF4-FFF2-40B4-BE49-F238E27FC236}">
                <a16:creationId xmlns:a16="http://schemas.microsoft.com/office/drawing/2014/main" id="{5A4B1969-F1DB-4090-AAB9-52708A2B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5867" y="4381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0" name="text-944">
            <a:extLst xmlns:a="http://schemas.openxmlformats.org/drawingml/2006/main">
              <a:ext uri="{FF2B5EF4-FFF2-40B4-BE49-F238E27FC236}">
                <a16:creationId xmlns:a16="http://schemas.microsoft.com/office/drawing/2014/main" id="{3DA2A1EF-E422-4F0F-AFD5-7E6B8CB0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5867" y="46672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1" name="fraction-bar-945">
            <a:extLst xmlns:a="http://schemas.openxmlformats.org/drawingml/2006/main">
              <a:ext uri="{FF2B5EF4-FFF2-40B4-BE49-F238E27FC236}">
                <a16:creationId xmlns:a16="http://schemas.microsoft.com/office/drawing/2014/main" id="{D31EEECF-7D63-42DC-9D4E-3B488531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917" y="46482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text-946">
            <a:extLst xmlns:a="http://schemas.openxmlformats.org/drawingml/2006/main">
              <a:ext uri="{FF2B5EF4-FFF2-40B4-BE49-F238E27FC236}">
                <a16:creationId xmlns:a16="http://schemas.microsoft.com/office/drawing/2014/main" id="{2E1FD933-59F6-4FAB-B450-FCFE2059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5517" y="4524375"/>
            <a:ext cx="10849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− 3 = 1 </a:t>
            </a:r>
          </a:p>
        </p:txBody>
      </p:sp>
      <p:sp>
        <p:nvSpPr>
          <p:cNvPr id="73" name="text-947">
            <a:extLst xmlns:a="http://schemas.openxmlformats.org/drawingml/2006/main">
              <a:ext uri="{FF2B5EF4-FFF2-40B4-BE49-F238E27FC236}">
                <a16:creationId xmlns:a16="http://schemas.microsoft.com/office/drawing/2014/main" id="{51D767E9-5E6A-4AA0-B474-56FEF26D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885" y="4381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4" name="text-948">
            <a:extLst xmlns:a="http://schemas.openxmlformats.org/drawingml/2006/main">
              <a:ext uri="{FF2B5EF4-FFF2-40B4-BE49-F238E27FC236}">
                <a16:creationId xmlns:a16="http://schemas.microsoft.com/office/drawing/2014/main" id="{1C1A4465-8576-42E5-9422-89D0D58D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885" y="46672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5" name="fraction-bar-949">
            <a:extLst xmlns:a="http://schemas.openxmlformats.org/drawingml/2006/main">
              <a:ext uri="{FF2B5EF4-FFF2-40B4-BE49-F238E27FC236}">
                <a16:creationId xmlns:a16="http://schemas.microsoft.com/office/drawing/2014/main" id="{FDC78E67-8DEC-4955-AF7C-6E24379F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1935" y="464820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text-950">
            <a:extLst xmlns:a="http://schemas.openxmlformats.org/drawingml/2006/main">
              <a:ext uri="{FF2B5EF4-FFF2-40B4-BE49-F238E27FC236}">
                <a16:creationId xmlns:a16="http://schemas.microsoft.com/office/drawing/2014/main" id="{47A6C05A-E1F8-4534-94A6-7E880951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535" y="4524375"/>
            <a:ext cx="41567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m.</a:t>
            </a:r>
          </a:p>
        </p:txBody>
      </p:sp>
    </p:spTree>
    <p:extLst>
      <p:ext uri="{BB962C8B-B14F-4D97-AF65-F5344CB8AC3E}">
        <p14:creationId xmlns:p14="http://schemas.microsoft.com/office/powerpoint/2010/main" val="1515145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2026-11-02T23:57:21.1260000Z</dcterms:created>
  <dcterms:modified xsi:type="dcterms:W3CDTF">2026-11-02T23:57:21.1260000Z</dcterms:modified>
</coreProperties>
</file>