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458baa42a674a16" /><Relationship Type="http://schemas.openxmlformats.org/officeDocument/2006/relationships/extended-properties" Target="/docProps/app.xml" Id="Rf57f9be5fc904b3e" /><Relationship Type="http://schemas.openxmlformats.org/officeDocument/2006/relationships/officeDocument" Target="/ppt/presentation.xml" Id="Rdc8096043a9648e5" /></Relationships>
</file>

<file path=ppt/presentation.xml><?xml version="1.0" encoding="utf-8"?>
<p:presentation xmlns:p="http://schemas.openxmlformats.org/presentationml/2006/main">
  <p:sldMasterIdLst>
    <p:sldMasterId xmlns:r="http://schemas.openxmlformats.org/officeDocument/2006/relationships" id="2147483648" r:id="R41595ea9dc8f4052"/>
  </p:sldMasterIdLst>
  <p:notesMasterIdLst>
    <p:notesMasterId xmlns:r="http://schemas.openxmlformats.org/officeDocument/2006/relationships" r:id="R861706c0a5a74f47"/>
  </p:notesMasterIdLst>
  <p:sldIdLst>
    <p:sldId xmlns:r="http://schemas.openxmlformats.org/officeDocument/2006/relationships" id="256" r:id="R999c56265adc46cf"/>
    <p:sldId xmlns:r="http://schemas.openxmlformats.org/officeDocument/2006/relationships" id="257" r:id="R2109e9c4f8864d9b"/>
    <p:sldId xmlns:r="http://schemas.openxmlformats.org/officeDocument/2006/relationships" id="258" r:id="Rde2e56df8b674243"/>
    <p:sldId xmlns:r="http://schemas.openxmlformats.org/officeDocument/2006/relationships" id="259" r:id="R494c0e0762a9482d"/>
    <p:sldId xmlns:r="http://schemas.openxmlformats.org/officeDocument/2006/relationships" id="260" r:id="R7604ebd092394c82"/>
    <p:sldId xmlns:r="http://schemas.openxmlformats.org/officeDocument/2006/relationships" id="261" r:id="R9eb4c598f3c94bc4"/>
    <p:sldId xmlns:r="http://schemas.openxmlformats.org/officeDocument/2006/relationships" id="262" r:id="R7d834471142041c8"/>
    <p:sldId xmlns:r="http://schemas.openxmlformats.org/officeDocument/2006/relationships" id="263" r:id="Re7a545ef24da4a8d"/>
    <p:sldId xmlns:r="http://schemas.openxmlformats.org/officeDocument/2006/relationships" id="264" r:id="R863847ed6d974ae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7fd42b3f52740fd" /><Relationship Type="http://schemas.openxmlformats.org/officeDocument/2006/relationships/slideMaster" Target="/ppt/slideMasters/slideMaster1.xml" Id="R41595ea9dc8f4052" /><Relationship Type="http://schemas.openxmlformats.org/officeDocument/2006/relationships/notesMaster" Target="/ppt/notesMasters/notesMaster1.xml" Id="R861706c0a5a74f47" /><Relationship Type="http://schemas.openxmlformats.org/officeDocument/2006/relationships/presProps" Target="/ppt/presProps.xml" Id="R5bb070e6fccd4fd4" /><Relationship Type="http://schemas.openxmlformats.org/officeDocument/2006/relationships/tableStyles" Target="/ppt/tableStyles.xml" Id="R0695a48cee6b48ae" /><Relationship Type="http://schemas.openxmlformats.org/officeDocument/2006/relationships/slide" Target="/ppt/slides/slide1.xml" Id="R999c56265adc46cf" /><Relationship Type="http://schemas.openxmlformats.org/officeDocument/2006/relationships/slide" Target="/ppt/slides/slide2.xml" Id="R2109e9c4f8864d9b" /><Relationship Type="http://schemas.openxmlformats.org/officeDocument/2006/relationships/slide" Target="/ppt/slides/slide3.xml" Id="Rde2e56df8b674243" /><Relationship Type="http://schemas.openxmlformats.org/officeDocument/2006/relationships/slide" Target="/ppt/slides/slide4.xml" Id="R494c0e0762a9482d" /><Relationship Type="http://schemas.openxmlformats.org/officeDocument/2006/relationships/slide" Target="/ppt/slides/slide5.xml" Id="R7604ebd092394c82" /><Relationship Type="http://schemas.openxmlformats.org/officeDocument/2006/relationships/slide" Target="/ppt/slides/slide6.xml" Id="R9eb4c598f3c94bc4" /><Relationship Type="http://schemas.openxmlformats.org/officeDocument/2006/relationships/slide" Target="/ppt/slides/slide7.xml" Id="R7d834471142041c8" /><Relationship Type="http://schemas.openxmlformats.org/officeDocument/2006/relationships/slide" Target="/ppt/slides/slide8.xml" Id="Re7a545ef24da4a8d" /><Relationship Type="http://schemas.openxmlformats.org/officeDocument/2006/relationships/slide" Target="/ppt/slides/slide9.xml" Id="R863847ed6d974ae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cf5bb180df6462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bcb2644a45a4130" /><Relationship Type="http://schemas.openxmlformats.org/officeDocument/2006/relationships/notesMaster" Target="/ppt/notesMasters/notesMaster1.xml" Id="R335d40e7030d4e05" /></Relationships>
</file>

<file path=ppt/notesSlides/_rels/notesSlide2.xml.rels>&#65279;<?xml version="1.0" encoding="utf-8"?><Relationships xmlns="http://schemas.openxmlformats.org/package/2006/relationships"><Relationship Type="http://schemas.openxmlformats.org/officeDocument/2006/relationships/slide" Target="/ppt/slides/slide2.xml" Id="Rd39d4304e0b14db2" /><Relationship Type="http://schemas.openxmlformats.org/officeDocument/2006/relationships/notesMaster" Target="/ppt/notesMasters/notesMaster1.xml" Id="R22a2df0848844559" /></Relationships>
</file>

<file path=ppt/notesSlides/_rels/notesSlide3.xml.rels>&#65279;<?xml version="1.0" encoding="utf-8"?><Relationships xmlns="http://schemas.openxmlformats.org/package/2006/relationships"><Relationship Type="http://schemas.openxmlformats.org/officeDocument/2006/relationships/slide" Target="/ppt/slides/slide3.xml" Id="R7dd26dfbd30a4297" /><Relationship Type="http://schemas.openxmlformats.org/officeDocument/2006/relationships/notesMaster" Target="/ppt/notesMasters/notesMaster1.xml" Id="R5b30b05695a342b3" /></Relationships>
</file>

<file path=ppt/notesSlides/_rels/notesSlide4.xml.rels>&#65279;<?xml version="1.0" encoding="utf-8"?><Relationships xmlns="http://schemas.openxmlformats.org/package/2006/relationships"><Relationship Type="http://schemas.openxmlformats.org/officeDocument/2006/relationships/slide" Target="/ppt/slides/slide4.xml" Id="R39a40b9713604558" /><Relationship Type="http://schemas.openxmlformats.org/officeDocument/2006/relationships/notesMaster" Target="/ppt/notesMasters/notesMaster1.xml" Id="Rd8135cfb41cf47bf" /></Relationships>
</file>

<file path=ppt/notesSlides/_rels/notesSlide5.xml.rels>&#65279;<?xml version="1.0" encoding="utf-8"?><Relationships xmlns="http://schemas.openxmlformats.org/package/2006/relationships"><Relationship Type="http://schemas.openxmlformats.org/officeDocument/2006/relationships/slide" Target="/ppt/slides/slide5.xml" Id="Rd426a07630794313" /><Relationship Type="http://schemas.openxmlformats.org/officeDocument/2006/relationships/notesMaster" Target="/ppt/notesMasters/notesMaster1.xml" Id="R18878c766c3d4aed" /></Relationships>
</file>

<file path=ppt/notesSlides/_rels/notesSlide6.xml.rels>&#65279;<?xml version="1.0" encoding="utf-8"?><Relationships xmlns="http://schemas.openxmlformats.org/package/2006/relationships"><Relationship Type="http://schemas.openxmlformats.org/officeDocument/2006/relationships/slide" Target="/ppt/slides/slide6.xml" Id="Rf78a3d811a784d85" /><Relationship Type="http://schemas.openxmlformats.org/officeDocument/2006/relationships/notesMaster" Target="/ppt/notesMasters/notesMaster1.xml" Id="R894302ab1bf64b44" /></Relationships>
</file>

<file path=ppt/notesSlides/_rels/notesSlide7.xml.rels>&#65279;<?xml version="1.0" encoding="utf-8"?><Relationships xmlns="http://schemas.openxmlformats.org/package/2006/relationships"><Relationship Type="http://schemas.openxmlformats.org/officeDocument/2006/relationships/slide" Target="/ppt/slides/slide7.xml" Id="Rf1d3cf42ab2f4149" /><Relationship Type="http://schemas.openxmlformats.org/officeDocument/2006/relationships/notesMaster" Target="/ppt/notesMasters/notesMaster1.xml" Id="R6d4f96f192104562" /></Relationships>
</file>

<file path=ppt/notesSlides/_rels/notesSlide8.xml.rels>&#65279;<?xml version="1.0" encoding="utf-8"?><Relationships xmlns="http://schemas.openxmlformats.org/package/2006/relationships"><Relationship Type="http://schemas.openxmlformats.org/officeDocument/2006/relationships/slide" Target="/ppt/slides/slide8.xml" Id="Rddad954fa3af433e" /><Relationship Type="http://schemas.openxmlformats.org/officeDocument/2006/relationships/notesMaster" Target="/ppt/notesMasters/notesMaster1.xml" Id="R3be10d18603f41bc" /></Relationships>
</file>

<file path=ppt/notesSlides/_rels/notesSlide9.xml.rels>&#65279;<?xml version="1.0" encoding="utf-8"?><Relationships xmlns="http://schemas.openxmlformats.org/package/2006/relationships"><Relationship Type="http://schemas.openxmlformats.org/officeDocument/2006/relationships/slide" Target="/ppt/slides/slide9.xml" Id="Rb8cd8affb9eb4898" /><Relationship Type="http://schemas.openxmlformats.org/officeDocument/2006/relationships/notesMaster" Target="/ppt/notesMasters/notesMaster1.xml" Id="R7329d79d8ab4411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number is divisible by 2 if its last digit is even; by 5 if it ends in 0 or 5; and by 10 if it ends in 0. It is divisible by 3 or 9 when its digit sum is divisible by 3 or 9. Divisibility by 6 requires divisibility by both 2 and 3.</a:t>
            </a:r>
          </a:p>
          <a:p xmlns:a="http://schemas.openxmlformats.org/drawingml/2006/main">
            <a:r>
              <a:t/>
            </a:r>
          </a:p>
          <a:p xmlns:a="http://schemas.openxmlformats.org/drawingml/2006/main">
            <a:r>
              <a:t>Worked example</a:t>
            </a:r>
          </a:p>
          <a:p xmlns:a="http://schemas.openxmlformats.org/drawingml/2006/main">
            <a:r>
              <a:t>For 738, the digit sum is 18. It is divisible by 3 and 9. It ends in an even digit, so it is divisible by 2 and therefore by 6. It does not end in 0 or 5, so it is not divisible by 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number is divisible by 4 if its last two digits form a multiple of 4. For 8, test the last three digits. For 11, the difference between alternating digit sums must be zero or a multiple of 11. These tests avoid full division.</a:t>
            </a:r>
          </a:p>
          <a:p xmlns:a="http://schemas.openxmlformats.org/drawingml/2006/main">
            <a:r>
              <a:t/>
            </a:r>
          </a:p>
          <a:p xmlns:a="http://schemas.openxmlformats.org/drawingml/2006/main">
            <a:r>
              <a:t>Worked example</a:t>
            </a:r>
          </a:p>
          <a:p xmlns:a="http://schemas.openxmlformats.org/drawingml/2006/main">
            <a:r>
              <a:t>3,216 is divisible by 4 because 16 is, and by 8 because 216 ÷ 8 = 27. For 2,728, (2 + 2) − (7 + 8) = −11, so 2,728 is divisible by 11.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Prime factorisation expresses a whole number greater than 1 as a product of primes. Use a factor tree or repeated division by primes. Continue until every factor is prime, then collect repeated factors as powers. Apart from order, the prime factorisation is unique.</a:t>
            </a:r>
          </a:p>
          <a:p xmlns:a="http://schemas.openxmlformats.org/drawingml/2006/main">
            <a:r>
              <a:t/>
            </a:r>
          </a:p>
          <a:p xmlns:a="http://schemas.openxmlformats.org/drawingml/2006/main">
            <a:r>
              <a:t>Worked example</a:t>
            </a:r>
          </a:p>
          <a:p xmlns:a="http://schemas.openxmlformats.org/drawingml/2006/main">
            <a:r>
              <a:t>360 = 36 × 10 = 2 × 2 × 3 × 3 × 2 × 5 = 2³ × 3² × 5. Multiplying the factors back gives 8 × 9 × 5 = 360.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HCF is the greatest positive number dividing every given number. In prime factorisations, use only primes common to all numbers with the smallest power present in each. HCF is also called greatest common divisor. It helps divide different quantities into the largest number of identical packs.</a:t>
            </a:r>
          </a:p>
          <a:p xmlns:a="http://schemas.openxmlformats.org/drawingml/2006/main">
            <a:r>
              <a:t/>
            </a:r>
          </a:p>
          <a:p xmlns:a="http://schemas.openxmlformats.org/drawingml/2006/main">
            <a:r>
              <a:t>Worked example</a:t>
            </a:r>
          </a:p>
          <a:p xmlns:a="http://schemas.openxmlformats.org/drawingml/2006/main">
            <a:r>
              <a:t>48 = 2⁴ × 3 and 72 = 2³ × 3². The HCF is 2³ × 3 = 24. Forty eight pencils and 72 pens make 24 identical packs with 2 pencils and 3 pens each.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LCM is the smallest positive common multiple. Use every prime appearing in any factorisation with its largest power. LCM helps synchronise repeating events and find common denominators. For two positive integers, HCF × LCM equals their product.</a:t>
            </a:r>
          </a:p>
          <a:p xmlns:a="http://schemas.openxmlformats.org/drawingml/2006/main">
            <a:r>
              <a:t/>
            </a:r>
          </a:p>
          <a:p xmlns:a="http://schemas.openxmlformats.org/drawingml/2006/main">
            <a:r>
              <a:t>Worked example</a:t>
            </a:r>
          </a:p>
          <a:p xmlns:a="http://schemas.openxmlformats.org/drawingml/2006/main">
            <a:r>
              <a:t>12 = 2² × 3 and 18 = 2 × 3², so LCM = 2² × 3² = 36. Bells ringing every 12 and 18 minutes ring together again after 36 minutes if they start together.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960f02fa89949a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8fe9f0aa32c4a4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8020d1eade5486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c0d440e86ea436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9ae6d766c2e475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9376e49d5494dd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3D2C034-6058-4BB2-B7F9-CE02F1B671F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4A1B4FEF-45EF-4BF7-82E7-6020096F272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5463016-EA5A-4226-AA06-4943D606D91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565E18B-DC4E-48B4-A4AC-A96347E7F3F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F0F4ED6-E18B-4E79-A917-041884D2403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3AF3E77-CAE8-4F72-822D-2E0142F44AC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E32E256-B2D1-44A8-AFE5-F20AE1127A7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8F6CF43-C448-4C78-8298-BC6BD8C8367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EE5389A-4C8F-4841-B18F-E2131DA2481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EDDB5C3-AF3D-4F30-B2A8-B737FEB108B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429bb772b6f4985" /><Relationship Type="http://schemas.openxmlformats.org/officeDocument/2006/relationships/slideLayout" Target="/ppt/slideLayouts/slideLayout1.xml" Id="R1e424b3a7a6b445f" /><Relationship Type="http://schemas.openxmlformats.org/officeDocument/2006/relationships/slideLayout" Target="/ppt/slideLayouts/slideLayout2.xml" Id="R6b4da557a52f4a67" /><Relationship Type="http://schemas.openxmlformats.org/officeDocument/2006/relationships/slideLayout" Target="/ppt/slideLayouts/slideLayout3.xml" Id="Rb0e439ab33ac47d9" /><Relationship Type="http://schemas.openxmlformats.org/officeDocument/2006/relationships/slideLayout" Target="/ppt/slideLayouts/slideLayout4.xml" Id="R0c7b890bb4644beb" /><Relationship Type="http://schemas.openxmlformats.org/officeDocument/2006/relationships/slideLayout" Target="/ppt/slideLayouts/slideLayout5.xml" Id="R3f33ed5eca504884" /><Relationship Type="http://schemas.openxmlformats.org/officeDocument/2006/relationships/slideLayout" Target="/ppt/slideLayouts/slideLayout6.xml" Id="R77cf9acb888b4de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e424b3a7a6b445f"/>
    <p:sldLayoutId xmlns:r="http://schemas.openxmlformats.org/officeDocument/2006/relationships" id="2147483650" r:id="R6b4da557a52f4a67"/>
    <p:sldLayoutId xmlns:r="http://schemas.openxmlformats.org/officeDocument/2006/relationships" id="2147483651" r:id="Rb0e439ab33ac47d9"/>
    <p:sldLayoutId xmlns:r="http://schemas.openxmlformats.org/officeDocument/2006/relationships" id="2147483652" r:id="R0c7b890bb4644beb"/>
    <p:sldLayoutId xmlns:r="http://schemas.openxmlformats.org/officeDocument/2006/relationships" id="2147483653" r:id="R3f33ed5eca504884"/>
    <p:sldLayoutId xmlns:r="http://schemas.openxmlformats.org/officeDocument/2006/relationships" id="2147483654" r:id="R77cf9acb888b4de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81acb31336841a6" /><Relationship Type="http://schemas.openxmlformats.org/officeDocument/2006/relationships/notesSlide" Target="/ppt/notesSlides/notesSlide1.xml" Id="R6ce82c6f13f0405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66e7ec58ffa48a2" /><Relationship Type="http://schemas.openxmlformats.org/officeDocument/2006/relationships/notesSlide" Target="/ppt/notesSlides/notesSlide2.xml" Id="R65452886e62a4ab7"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d88b824f0cc46c6" /><Relationship Type="http://schemas.openxmlformats.org/officeDocument/2006/relationships/notesSlide" Target="/ppt/notesSlides/notesSlide3.xml" Id="R19559784efb3492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e4549be170f7447f" /><Relationship Type="http://schemas.openxmlformats.org/officeDocument/2006/relationships/notesSlide" Target="/ppt/notesSlides/notesSlide4.xml" Id="Rd3b85b24cc9f48d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5b004982427411d" /><Relationship Type="http://schemas.openxmlformats.org/officeDocument/2006/relationships/notesSlide" Target="/ppt/notesSlides/notesSlide5.xml" Id="R268b78c9a81c4ee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fd13274d3dd4a2a" /><Relationship Type="http://schemas.openxmlformats.org/officeDocument/2006/relationships/notesSlide" Target="/ppt/notesSlides/notesSlide6.xml" Id="R5b397980155a4d5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8f5484009234317" /><Relationship Type="http://schemas.openxmlformats.org/officeDocument/2006/relationships/notesSlide" Target="/ppt/notesSlides/notesSlide7.xml" Id="R6c9c3bfc4fc9467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526019c065643be" /><Relationship Type="http://schemas.openxmlformats.org/officeDocument/2006/relationships/notesSlide" Target="/ppt/notesSlides/notesSlide8.xml" Id="R6f01b391ee2c40b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e904ec0306fc4819" /><Relationship Type="http://schemas.openxmlformats.org/officeDocument/2006/relationships/notesSlide" Target="/ppt/notesSlides/notesSlide9.xml" Id="R9a193388bfee4bce"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55">
            <a:extLst xmlns:a="http://schemas.openxmlformats.org/drawingml/2006/main">
              <a:ext uri="{FF2B5EF4-FFF2-40B4-BE49-F238E27FC236}">
                <a16:creationId xmlns:a16="http://schemas.microsoft.com/office/drawing/2014/main" id="{FCBF6795-907A-41E5-8320-AB7D9623052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556">
            <a:extLst xmlns:a="http://schemas.openxmlformats.org/drawingml/2006/main">
              <a:ext uri="{FF2B5EF4-FFF2-40B4-BE49-F238E27FC236}">
                <a16:creationId xmlns:a16="http://schemas.microsoft.com/office/drawing/2014/main" id="{EAE271CB-FD05-4868-9363-AE51A2D5835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Divisibility prime factorisation HCF and LCM</a:t>
            </a:r>
          </a:p>
        </p:txBody>
      </p:sp>
      <p:sp>
        <p:nvSpPr>
          <p:cNvPr id="3" name="text-557">
            <a:extLst xmlns:a="http://schemas.openxmlformats.org/drawingml/2006/main">
              <a:ext uri="{FF2B5EF4-FFF2-40B4-BE49-F238E27FC236}">
                <a16:creationId xmlns:a16="http://schemas.microsoft.com/office/drawing/2014/main" id="{9D018786-3583-474D-8B62-D086F9137E6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58">
            <a:extLst xmlns:a="http://schemas.openxmlformats.org/drawingml/2006/main">
              <a:ext uri="{FF2B5EF4-FFF2-40B4-BE49-F238E27FC236}">
                <a16:creationId xmlns:a16="http://schemas.microsoft.com/office/drawing/2014/main" id="{A8CB3161-DA11-469E-BE7C-8CBB43888AD2}"/>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559">
            <a:extLst xmlns:a="http://schemas.openxmlformats.org/drawingml/2006/main">
              <a:ext uri="{FF2B5EF4-FFF2-40B4-BE49-F238E27FC236}">
                <a16:creationId xmlns:a16="http://schemas.microsoft.com/office/drawing/2014/main" id="{7E2C6F7A-2AF8-4F94-8067-F11944718EB0}"/>
              </a:ext>
            </a:extLst>
          </p:cNvPr>
          <p:cNvSpPr>
            <a:spLocks xmlns:a="http://schemas.openxmlformats.org/drawingml/2006/main" noGrp="1"/>
          </p:cNvSpPr>
          <p:nvPr/>
        </p:nvSpPr>
        <p:spPr>
          <a:xfrm xmlns:a="http://schemas.openxmlformats.org/drawingml/2006/main">
            <a:off x="685800" y="2133600"/>
            <a:ext cx="186394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Divisibility rules</a:t>
            </a:r>
          </a:p>
        </p:txBody>
      </p:sp>
      <p:sp>
        <p:nvSpPr>
          <p:cNvPr id="6" name="text-560">
            <a:extLst xmlns:a="http://schemas.openxmlformats.org/drawingml/2006/main">
              <a:ext uri="{FF2B5EF4-FFF2-40B4-BE49-F238E27FC236}">
                <a16:creationId xmlns:a16="http://schemas.microsoft.com/office/drawing/2014/main" id="{FCA77F44-21AA-44E2-9EB6-3D58706BAE00}"/>
              </a:ext>
            </a:extLst>
          </p:cNvPr>
          <p:cNvSpPr>
            <a:spLocks xmlns:a="http://schemas.openxmlformats.org/drawingml/2006/main" noGrp="1"/>
          </p:cNvSpPr>
          <p:nvPr/>
        </p:nvSpPr>
        <p:spPr>
          <a:xfrm xmlns:a="http://schemas.openxmlformats.org/drawingml/2006/main">
            <a:off x="685800" y="2524125"/>
            <a:ext cx="27286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Further divisibility tests</a:t>
            </a:r>
          </a:p>
        </p:txBody>
      </p:sp>
      <p:sp>
        <p:nvSpPr>
          <p:cNvPr id="7" name="text-561">
            <a:extLst xmlns:a="http://schemas.openxmlformats.org/drawingml/2006/main">
              <a:ext uri="{FF2B5EF4-FFF2-40B4-BE49-F238E27FC236}">
                <a16:creationId xmlns:a16="http://schemas.microsoft.com/office/drawing/2014/main" id="{745EC947-5863-4B6F-AFA4-DA3CBF9C765F}"/>
              </a:ext>
            </a:extLst>
          </p:cNvPr>
          <p:cNvSpPr>
            <a:spLocks xmlns:a="http://schemas.openxmlformats.org/drawingml/2006/main" noGrp="1"/>
          </p:cNvSpPr>
          <p:nvPr/>
        </p:nvSpPr>
        <p:spPr>
          <a:xfrm xmlns:a="http://schemas.openxmlformats.org/drawingml/2006/main">
            <a:off x="685800" y="2914650"/>
            <a:ext cx="22052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Prime factorisation</a:t>
            </a:r>
          </a:p>
        </p:txBody>
      </p:sp>
      <p:sp>
        <p:nvSpPr>
          <p:cNvPr id="8" name="text-562">
            <a:extLst xmlns:a="http://schemas.openxmlformats.org/drawingml/2006/main">
              <a:ext uri="{FF2B5EF4-FFF2-40B4-BE49-F238E27FC236}">
                <a16:creationId xmlns:a16="http://schemas.microsoft.com/office/drawing/2014/main" id="{24E816B1-B622-4EC5-BDD7-A2A87A8C032D}"/>
              </a:ext>
            </a:extLst>
          </p:cNvPr>
          <p:cNvSpPr>
            <a:spLocks xmlns:a="http://schemas.openxmlformats.org/drawingml/2006/main" noGrp="1"/>
          </p:cNvSpPr>
          <p:nvPr/>
        </p:nvSpPr>
        <p:spPr>
          <a:xfrm xmlns:a="http://schemas.openxmlformats.org/drawingml/2006/main">
            <a:off x="685800" y="3305175"/>
            <a:ext cx="273310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Highest common factor</a:t>
            </a:r>
          </a:p>
        </p:txBody>
      </p:sp>
      <p:sp>
        <p:nvSpPr>
          <p:cNvPr id="9" name="text-563">
            <a:extLst xmlns:a="http://schemas.openxmlformats.org/drawingml/2006/main">
              <a:ext uri="{FF2B5EF4-FFF2-40B4-BE49-F238E27FC236}">
                <a16:creationId xmlns:a16="http://schemas.microsoft.com/office/drawing/2014/main" id="{B008E5CE-7057-41B4-8809-7BB90A7D6EDE}"/>
              </a:ext>
            </a:extLst>
          </p:cNvPr>
          <p:cNvSpPr>
            <a:spLocks xmlns:a="http://schemas.openxmlformats.org/drawingml/2006/main" noGrp="1"/>
          </p:cNvSpPr>
          <p:nvPr/>
        </p:nvSpPr>
        <p:spPr>
          <a:xfrm xmlns:a="http://schemas.openxmlformats.org/drawingml/2006/main">
            <a:off x="685800" y="3695700"/>
            <a:ext cx="29216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Lowest common multiple</a:t>
            </a:r>
          </a:p>
        </p:txBody>
      </p:sp>
    </p:spTree>
    <p:extLst>
      <p:ext uri="{BB962C8B-B14F-4D97-AF65-F5344CB8AC3E}">
        <p14:creationId xmlns:p14="http://schemas.microsoft.com/office/powerpoint/2010/main" val="213497368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64">
            <a:extLst xmlns:a="http://schemas.openxmlformats.org/drawingml/2006/main">
              <a:ext uri="{FF2B5EF4-FFF2-40B4-BE49-F238E27FC236}">
                <a16:creationId xmlns:a16="http://schemas.microsoft.com/office/drawing/2014/main" id="{CC7EB885-7717-4B18-B8DD-AF372B2493E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565">
            <a:extLst xmlns:a="http://schemas.openxmlformats.org/drawingml/2006/main">
              <a:ext uri="{FF2B5EF4-FFF2-40B4-BE49-F238E27FC236}">
                <a16:creationId xmlns:a16="http://schemas.microsoft.com/office/drawing/2014/main" id="{1D7634E0-ECAD-4A4D-ADD4-35A96EBED406}"/>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Divisibility rules</a:t>
            </a:r>
          </a:p>
        </p:txBody>
      </p:sp>
      <p:sp>
        <p:nvSpPr>
          <p:cNvPr id="3" name="text-566">
            <a:extLst xmlns:a="http://schemas.openxmlformats.org/drawingml/2006/main">
              <a:ext uri="{FF2B5EF4-FFF2-40B4-BE49-F238E27FC236}">
                <a16:creationId xmlns:a16="http://schemas.microsoft.com/office/drawing/2014/main" id="{612DFC62-A67E-4ECB-83A0-D535218685D1}"/>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67">
            <a:extLst xmlns:a="http://schemas.openxmlformats.org/drawingml/2006/main">
              <a:ext uri="{FF2B5EF4-FFF2-40B4-BE49-F238E27FC236}">
                <a16:creationId xmlns:a16="http://schemas.microsoft.com/office/drawing/2014/main" id="{B9810388-791C-436A-9FDD-9F700CA25FF9}"/>
              </a:ext>
            </a:extLst>
          </p:cNvPr>
          <p:cNvSpPr>
            <a:spLocks xmlns:a="http://schemas.openxmlformats.org/drawingml/2006/main" noGrp="1"/>
          </p:cNvSpPr>
          <p:nvPr/>
        </p:nvSpPr>
        <p:spPr>
          <a:xfrm xmlns:a="http://schemas.openxmlformats.org/drawingml/2006/main">
            <a:off x="685800" y="1409700"/>
            <a:ext cx="106937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number is divisible by 2 if its last digit is even; by 5 if it ends in 0 or 5; and by 10 if it ends </a:t>
            </a:r>
          </a:p>
        </p:txBody>
      </p:sp>
      <p:sp>
        <p:nvSpPr>
          <p:cNvPr id="5" name="text-568">
            <a:extLst xmlns:a="http://schemas.openxmlformats.org/drawingml/2006/main">
              <a:ext uri="{FF2B5EF4-FFF2-40B4-BE49-F238E27FC236}">
                <a16:creationId xmlns:a16="http://schemas.microsoft.com/office/drawing/2014/main" id="{CE569CB0-F139-4770-9072-DC5CE8186D0C}"/>
              </a:ext>
            </a:extLst>
          </p:cNvPr>
          <p:cNvSpPr>
            <a:spLocks xmlns:a="http://schemas.openxmlformats.org/drawingml/2006/main" noGrp="1"/>
          </p:cNvSpPr>
          <p:nvPr/>
        </p:nvSpPr>
        <p:spPr>
          <a:xfrm xmlns:a="http://schemas.openxmlformats.org/drawingml/2006/main">
            <a:off x="685800" y="1752600"/>
            <a:ext cx="1065171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 0. It is divisible by 3 or 9 when its digit sum is divisible by 3 or 9. Divisibility by 6 requires </a:t>
            </a:r>
          </a:p>
        </p:txBody>
      </p:sp>
      <p:sp>
        <p:nvSpPr>
          <p:cNvPr id="6" name="text-569">
            <a:extLst xmlns:a="http://schemas.openxmlformats.org/drawingml/2006/main">
              <a:ext uri="{FF2B5EF4-FFF2-40B4-BE49-F238E27FC236}">
                <a16:creationId xmlns:a16="http://schemas.microsoft.com/office/drawing/2014/main" id="{CE543B2E-B493-4354-8097-5F23448448C3}"/>
              </a:ext>
            </a:extLst>
          </p:cNvPr>
          <p:cNvSpPr>
            <a:spLocks xmlns:a="http://schemas.openxmlformats.org/drawingml/2006/main" noGrp="1"/>
          </p:cNvSpPr>
          <p:nvPr/>
        </p:nvSpPr>
        <p:spPr>
          <a:xfrm xmlns:a="http://schemas.openxmlformats.org/drawingml/2006/main">
            <a:off x="685800" y="2095500"/>
            <a:ext cx="31551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divisibility by both 2 and 3.</a:t>
            </a:r>
          </a:p>
        </p:txBody>
      </p:sp>
      <p:sp>
        <p:nvSpPr>
          <p:cNvPr id="7" name="text-570">
            <a:extLst xmlns:a="http://schemas.openxmlformats.org/drawingml/2006/main">
              <a:ext uri="{FF2B5EF4-FFF2-40B4-BE49-F238E27FC236}">
                <a16:creationId xmlns:a16="http://schemas.microsoft.com/office/drawing/2014/main" id="{E48CFDD8-B703-4905-82AF-5B8F6FA34F17}"/>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71">
            <a:extLst xmlns:a="http://schemas.openxmlformats.org/drawingml/2006/main">
              <a:ext uri="{FF2B5EF4-FFF2-40B4-BE49-F238E27FC236}">
                <a16:creationId xmlns:a16="http://schemas.microsoft.com/office/drawing/2014/main" id="{3AC42F94-AF01-4907-8E6F-7FAA9A565DDA}"/>
              </a:ext>
            </a:extLst>
          </p:cNvPr>
          <p:cNvSpPr>
            <a:spLocks xmlns:a="http://schemas.openxmlformats.org/drawingml/2006/main" noGrp="1"/>
          </p:cNvSpPr>
          <p:nvPr/>
        </p:nvSpPr>
        <p:spPr>
          <a:xfrm xmlns:a="http://schemas.openxmlformats.org/drawingml/2006/main">
            <a:off x="685800" y="3057525"/>
            <a:ext cx="108008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For 738, the digit sum is 18. It is divisible by 3 and 9. It ends in an even digit, so it is divisible </a:t>
            </a:r>
          </a:p>
        </p:txBody>
      </p:sp>
      <p:sp>
        <p:nvSpPr>
          <p:cNvPr id="9" name="text-572">
            <a:extLst xmlns:a="http://schemas.openxmlformats.org/drawingml/2006/main">
              <a:ext uri="{FF2B5EF4-FFF2-40B4-BE49-F238E27FC236}">
                <a16:creationId xmlns:a16="http://schemas.microsoft.com/office/drawing/2014/main" id="{1DC3299C-CAA2-448F-803C-B2405E063FC9}"/>
              </a:ext>
            </a:extLst>
          </p:cNvPr>
          <p:cNvSpPr>
            <a:spLocks xmlns:a="http://schemas.openxmlformats.org/drawingml/2006/main" noGrp="1"/>
          </p:cNvSpPr>
          <p:nvPr/>
        </p:nvSpPr>
        <p:spPr>
          <a:xfrm xmlns:a="http://schemas.openxmlformats.org/drawingml/2006/main">
            <a:off x="685800" y="3400425"/>
            <a:ext cx="86297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by 2 and therefore by 6. It does not end in 0 or 5, so it is not divisible by 5.</a:t>
            </a:r>
          </a:p>
        </p:txBody>
      </p:sp>
    </p:spTree>
    <p:extLst>
      <p:ext uri="{BB962C8B-B14F-4D97-AF65-F5344CB8AC3E}">
        <p14:creationId xmlns:p14="http://schemas.microsoft.com/office/powerpoint/2010/main" val="6613812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73">
            <a:extLst xmlns:a="http://schemas.openxmlformats.org/drawingml/2006/main">
              <a:ext uri="{FF2B5EF4-FFF2-40B4-BE49-F238E27FC236}">
                <a16:creationId xmlns:a16="http://schemas.microsoft.com/office/drawing/2014/main" id="{3316D484-3AB6-4C08-976E-6E2197F222D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574">
            <a:extLst xmlns:a="http://schemas.openxmlformats.org/drawingml/2006/main">
              <a:ext uri="{FF2B5EF4-FFF2-40B4-BE49-F238E27FC236}">
                <a16:creationId xmlns:a16="http://schemas.microsoft.com/office/drawing/2014/main" id="{607583DF-95E5-4488-B733-983FDF0EBEF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Further divisibility tests</a:t>
            </a:r>
          </a:p>
        </p:txBody>
      </p:sp>
      <p:sp>
        <p:nvSpPr>
          <p:cNvPr id="3" name="text-575">
            <a:extLst xmlns:a="http://schemas.openxmlformats.org/drawingml/2006/main">
              <a:ext uri="{FF2B5EF4-FFF2-40B4-BE49-F238E27FC236}">
                <a16:creationId xmlns:a16="http://schemas.microsoft.com/office/drawing/2014/main" id="{A385856A-B19C-4B2B-A5E4-47494CAA14D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76">
            <a:extLst xmlns:a="http://schemas.openxmlformats.org/drawingml/2006/main">
              <a:ext uri="{FF2B5EF4-FFF2-40B4-BE49-F238E27FC236}">
                <a16:creationId xmlns:a16="http://schemas.microsoft.com/office/drawing/2014/main" id="{E6D45AD6-59C8-4C84-8937-063E1D9C8A82}"/>
              </a:ext>
            </a:extLst>
          </p:cNvPr>
          <p:cNvSpPr>
            <a:spLocks xmlns:a="http://schemas.openxmlformats.org/drawingml/2006/main" noGrp="1"/>
          </p:cNvSpPr>
          <p:nvPr/>
        </p:nvSpPr>
        <p:spPr>
          <a:xfrm xmlns:a="http://schemas.openxmlformats.org/drawingml/2006/main">
            <a:off x="685800" y="1409700"/>
            <a:ext cx="1056541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number is divisible by 4 if its last two digits form a multiple of 4. For 8, test the last three </a:t>
            </a:r>
          </a:p>
        </p:txBody>
      </p:sp>
      <p:sp>
        <p:nvSpPr>
          <p:cNvPr id="5" name="text-577">
            <a:extLst xmlns:a="http://schemas.openxmlformats.org/drawingml/2006/main">
              <a:ext uri="{FF2B5EF4-FFF2-40B4-BE49-F238E27FC236}">
                <a16:creationId xmlns:a16="http://schemas.microsoft.com/office/drawing/2014/main" id="{CA77C548-5338-4DB3-A30C-D11E16EE82A2}"/>
              </a:ext>
            </a:extLst>
          </p:cNvPr>
          <p:cNvSpPr>
            <a:spLocks xmlns:a="http://schemas.openxmlformats.org/drawingml/2006/main" noGrp="1"/>
          </p:cNvSpPr>
          <p:nvPr/>
        </p:nvSpPr>
        <p:spPr>
          <a:xfrm xmlns:a="http://schemas.openxmlformats.org/drawingml/2006/main">
            <a:off x="685800" y="1752600"/>
            <a:ext cx="1082116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digits. For 11, the difference between alternating digit sums must be zero or a multiple of 11. </a:t>
            </a:r>
          </a:p>
        </p:txBody>
      </p:sp>
      <p:sp>
        <p:nvSpPr>
          <p:cNvPr id="6" name="text-578">
            <a:extLst xmlns:a="http://schemas.openxmlformats.org/drawingml/2006/main">
              <a:ext uri="{FF2B5EF4-FFF2-40B4-BE49-F238E27FC236}">
                <a16:creationId xmlns:a16="http://schemas.microsoft.com/office/drawing/2014/main" id="{025D9D49-30C7-461E-AF96-CFBDABC98C5F}"/>
              </a:ext>
            </a:extLst>
          </p:cNvPr>
          <p:cNvSpPr>
            <a:spLocks xmlns:a="http://schemas.openxmlformats.org/drawingml/2006/main" noGrp="1"/>
          </p:cNvSpPr>
          <p:nvPr/>
        </p:nvSpPr>
        <p:spPr>
          <a:xfrm xmlns:a="http://schemas.openxmlformats.org/drawingml/2006/main">
            <a:off x="685800" y="2095500"/>
            <a:ext cx="350510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These tests avoid full division.</a:t>
            </a:r>
          </a:p>
        </p:txBody>
      </p:sp>
      <p:sp>
        <p:nvSpPr>
          <p:cNvPr id="7" name="text-579">
            <a:extLst xmlns:a="http://schemas.openxmlformats.org/drawingml/2006/main">
              <a:ext uri="{FF2B5EF4-FFF2-40B4-BE49-F238E27FC236}">
                <a16:creationId xmlns:a16="http://schemas.microsoft.com/office/drawing/2014/main" id="{F631E8C8-7B43-4CFA-B824-CFA825EB52AC}"/>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80">
            <a:extLst xmlns:a="http://schemas.openxmlformats.org/drawingml/2006/main">
              <a:ext uri="{FF2B5EF4-FFF2-40B4-BE49-F238E27FC236}">
                <a16:creationId xmlns:a16="http://schemas.microsoft.com/office/drawing/2014/main" id="{F7D61BD5-27E7-4FF0-B4CC-CA7579D0B71E}"/>
              </a:ext>
            </a:extLst>
          </p:cNvPr>
          <p:cNvSpPr>
            <a:spLocks xmlns:a="http://schemas.openxmlformats.org/drawingml/2006/main" noGrp="1"/>
          </p:cNvSpPr>
          <p:nvPr/>
        </p:nvSpPr>
        <p:spPr>
          <a:xfrm xmlns:a="http://schemas.openxmlformats.org/drawingml/2006/main">
            <a:off x="685800" y="3057525"/>
            <a:ext cx="108079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3,216 is divisible by 4 because 16 is, and by 8 because 216 ÷ 8 = 27. For 2,728, (2 + 2) − (7 </a:t>
            </a:r>
          </a:p>
        </p:txBody>
      </p:sp>
      <p:sp>
        <p:nvSpPr>
          <p:cNvPr id="9" name="text-581">
            <a:extLst xmlns:a="http://schemas.openxmlformats.org/drawingml/2006/main">
              <a:ext uri="{FF2B5EF4-FFF2-40B4-BE49-F238E27FC236}">
                <a16:creationId xmlns:a16="http://schemas.microsoft.com/office/drawing/2014/main" id="{9D5B6CB6-B357-4FC2-B485-CA75C017408D}"/>
              </a:ext>
            </a:extLst>
          </p:cNvPr>
          <p:cNvSpPr>
            <a:spLocks xmlns:a="http://schemas.openxmlformats.org/drawingml/2006/main" noGrp="1"/>
          </p:cNvSpPr>
          <p:nvPr/>
        </p:nvSpPr>
        <p:spPr>
          <a:xfrm xmlns:a="http://schemas.openxmlformats.org/drawingml/2006/main">
            <a:off x="685800" y="3400425"/>
            <a:ext cx="455380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+ 8) = −11, so 2,728 is divisible by 11.</a:t>
            </a:r>
          </a:p>
        </p:txBody>
      </p:sp>
    </p:spTree>
    <p:extLst>
      <p:ext uri="{BB962C8B-B14F-4D97-AF65-F5344CB8AC3E}">
        <p14:creationId xmlns:p14="http://schemas.microsoft.com/office/powerpoint/2010/main" val="6166297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582">
            <a:extLst xmlns:a="http://schemas.openxmlformats.org/drawingml/2006/main">
              <a:ext uri="{FF2B5EF4-FFF2-40B4-BE49-F238E27FC236}">
                <a16:creationId xmlns:a16="http://schemas.microsoft.com/office/drawing/2014/main" id="{F300874E-A486-44FE-8AA1-5F74AD97E84C}"/>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583">
            <a:extLst xmlns:a="http://schemas.openxmlformats.org/drawingml/2006/main">
              <a:ext uri="{FF2B5EF4-FFF2-40B4-BE49-F238E27FC236}">
                <a16:creationId xmlns:a16="http://schemas.microsoft.com/office/drawing/2014/main" id="{DE3BE2EA-0437-4664-A0CB-A2F9D25294F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Prime factorisation</a:t>
            </a:r>
          </a:p>
        </p:txBody>
      </p:sp>
      <p:sp>
        <p:nvSpPr>
          <p:cNvPr id="3" name="text-584">
            <a:extLst xmlns:a="http://schemas.openxmlformats.org/drawingml/2006/main">
              <a:ext uri="{FF2B5EF4-FFF2-40B4-BE49-F238E27FC236}">
                <a16:creationId xmlns:a16="http://schemas.microsoft.com/office/drawing/2014/main" id="{DE525691-4BC8-42A6-8B98-6F75A30B0ED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85">
            <a:extLst xmlns:a="http://schemas.openxmlformats.org/drawingml/2006/main">
              <a:ext uri="{FF2B5EF4-FFF2-40B4-BE49-F238E27FC236}">
                <a16:creationId xmlns:a16="http://schemas.microsoft.com/office/drawing/2014/main" id="{ABD80B59-9C64-4726-93B3-8BAB027A259C}"/>
              </a:ext>
            </a:extLst>
          </p:cNvPr>
          <p:cNvSpPr>
            <a:spLocks xmlns:a="http://schemas.openxmlformats.org/drawingml/2006/main" noGrp="1"/>
          </p:cNvSpPr>
          <p:nvPr/>
        </p:nvSpPr>
        <p:spPr>
          <a:xfrm xmlns:a="http://schemas.openxmlformats.org/drawingml/2006/main">
            <a:off x="685800" y="1409700"/>
            <a:ext cx="1057579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Prime factorisation expresses a whole number greater than 1 as a product of primes. Use a </a:t>
            </a:r>
          </a:p>
        </p:txBody>
      </p:sp>
      <p:sp>
        <p:nvSpPr>
          <p:cNvPr id="5" name="text-586">
            <a:extLst xmlns:a="http://schemas.openxmlformats.org/drawingml/2006/main">
              <a:ext uri="{FF2B5EF4-FFF2-40B4-BE49-F238E27FC236}">
                <a16:creationId xmlns:a16="http://schemas.microsoft.com/office/drawing/2014/main" id="{2F23F8A5-1ABA-4FD5-8D59-914DD55356DF}"/>
              </a:ext>
            </a:extLst>
          </p:cNvPr>
          <p:cNvSpPr>
            <a:spLocks xmlns:a="http://schemas.openxmlformats.org/drawingml/2006/main" noGrp="1"/>
          </p:cNvSpPr>
          <p:nvPr/>
        </p:nvSpPr>
        <p:spPr>
          <a:xfrm xmlns:a="http://schemas.openxmlformats.org/drawingml/2006/main">
            <a:off x="685800" y="1752600"/>
            <a:ext cx="1058446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factor tree or repeated division by primes. Continue until every factor is prime, then collect </a:t>
            </a:r>
          </a:p>
        </p:txBody>
      </p:sp>
      <p:sp>
        <p:nvSpPr>
          <p:cNvPr id="6" name="text-587">
            <a:extLst xmlns:a="http://schemas.openxmlformats.org/drawingml/2006/main">
              <a:ext uri="{FF2B5EF4-FFF2-40B4-BE49-F238E27FC236}">
                <a16:creationId xmlns:a16="http://schemas.microsoft.com/office/drawing/2014/main" id="{DE400F69-8958-407E-A3F3-10A4EC8FA22E}"/>
              </a:ext>
            </a:extLst>
          </p:cNvPr>
          <p:cNvSpPr>
            <a:spLocks xmlns:a="http://schemas.openxmlformats.org/drawingml/2006/main" noGrp="1"/>
          </p:cNvSpPr>
          <p:nvPr/>
        </p:nvSpPr>
        <p:spPr>
          <a:xfrm xmlns:a="http://schemas.openxmlformats.org/drawingml/2006/main">
            <a:off x="685800" y="2095500"/>
            <a:ext cx="917409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repeated factors as powers. Apart from order, the prime factorisation is unique.</a:t>
            </a:r>
          </a:p>
        </p:txBody>
      </p:sp>
      <p:sp>
        <p:nvSpPr>
          <p:cNvPr id="7" name="text-588">
            <a:extLst xmlns:a="http://schemas.openxmlformats.org/drawingml/2006/main">
              <a:ext uri="{FF2B5EF4-FFF2-40B4-BE49-F238E27FC236}">
                <a16:creationId xmlns:a16="http://schemas.microsoft.com/office/drawing/2014/main" id="{8DCA77BC-E9E8-47CB-AC87-88F40B08BCD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589">
            <a:extLst xmlns:a="http://schemas.openxmlformats.org/drawingml/2006/main">
              <a:ext uri="{FF2B5EF4-FFF2-40B4-BE49-F238E27FC236}">
                <a16:creationId xmlns:a16="http://schemas.microsoft.com/office/drawing/2014/main" id="{3FEF646E-5E57-4773-9C20-CBE5F1705D4E}"/>
              </a:ext>
            </a:extLst>
          </p:cNvPr>
          <p:cNvSpPr>
            <a:spLocks xmlns:a="http://schemas.openxmlformats.org/drawingml/2006/main" noGrp="1"/>
          </p:cNvSpPr>
          <p:nvPr/>
        </p:nvSpPr>
        <p:spPr>
          <a:xfrm xmlns:a="http://schemas.openxmlformats.org/drawingml/2006/main">
            <a:off x="685800" y="3057525"/>
            <a:ext cx="1082201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360 = 36 × 10 = 2 × 2 × 3 × 3 × 2 × 5 = 2³ × 3² × 5. Multiplying the factors back gives 8 × </a:t>
            </a:r>
          </a:p>
        </p:txBody>
      </p:sp>
      <p:sp>
        <p:nvSpPr>
          <p:cNvPr id="9" name="text-590">
            <a:extLst xmlns:a="http://schemas.openxmlformats.org/drawingml/2006/main">
              <a:ext uri="{FF2B5EF4-FFF2-40B4-BE49-F238E27FC236}">
                <a16:creationId xmlns:a16="http://schemas.microsoft.com/office/drawing/2014/main" id="{882997E3-6EDE-4D9D-B512-448F5BA64D50}"/>
              </a:ext>
            </a:extLst>
          </p:cNvPr>
          <p:cNvSpPr>
            <a:spLocks xmlns:a="http://schemas.openxmlformats.org/drawingml/2006/main" noGrp="1"/>
          </p:cNvSpPr>
          <p:nvPr/>
        </p:nvSpPr>
        <p:spPr>
          <a:xfrm xmlns:a="http://schemas.openxmlformats.org/drawingml/2006/main">
            <a:off x="685800" y="3400425"/>
            <a:ext cx="15213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9 × 5 = 360.</a:t>
            </a:r>
          </a:p>
        </p:txBody>
      </p:sp>
    </p:spTree>
    <p:extLst>
      <p:ext uri="{BB962C8B-B14F-4D97-AF65-F5344CB8AC3E}">
        <p14:creationId xmlns:p14="http://schemas.microsoft.com/office/powerpoint/2010/main" val="3780557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591">
            <a:extLst xmlns:a="http://schemas.openxmlformats.org/drawingml/2006/main">
              <a:ext uri="{FF2B5EF4-FFF2-40B4-BE49-F238E27FC236}">
                <a16:creationId xmlns:a16="http://schemas.microsoft.com/office/drawing/2014/main" id="{93C52C58-34FE-4856-99A1-18D331B8A89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592">
            <a:extLst xmlns:a="http://schemas.openxmlformats.org/drawingml/2006/main">
              <a:ext uri="{FF2B5EF4-FFF2-40B4-BE49-F238E27FC236}">
                <a16:creationId xmlns:a16="http://schemas.microsoft.com/office/drawing/2014/main" id="{3722D2E5-4D58-4DE7-8DAD-7D9E3B70227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Highest common factor</a:t>
            </a:r>
          </a:p>
        </p:txBody>
      </p:sp>
      <p:sp>
        <p:nvSpPr>
          <p:cNvPr id="3" name="text-593">
            <a:extLst xmlns:a="http://schemas.openxmlformats.org/drawingml/2006/main">
              <a:ext uri="{FF2B5EF4-FFF2-40B4-BE49-F238E27FC236}">
                <a16:creationId xmlns:a16="http://schemas.microsoft.com/office/drawing/2014/main" id="{ACEF77B1-AA82-4C5B-8804-B9EC8DDE916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594">
            <a:extLst xmlns:a="http://schemas.openxmlformats.org/drawingml/2006/main">
              <a:ext uri="{FF2B5EF4-FFF2-40B4-BE49-F238E27FC236}">
                <a16:creationId xmlns:a16="http://schemas.microsoft.com/office/drawing/2014/main" id="{AB2A3EDF-7506-46D9-9568-2CBC6E6BAB09}"/>
              </a:ext>
            </a:extLst>
          </p:cNvPr>
          <p:cNvSpPr>
            <a:spLocks xmlns:a="http://schemas.openxmlformats.org/drawingml/2006/main" noGrp="1"/>
          </p:cNvSpPr>
          <p:nvPr/>
        </p:nvSpPr>
        <p:spPr>
          <a:xfrm xmlns:a="http://schemas.openxmlformats.org/drawingml/2006/main">
            <a:off x="685800" y="1409700"/>
            <a:ext cx="918438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HCF is the greatest positive number dividing every given number. In prime </a:t>
            </a:r>
          </a:p>
        </p:txBody>
      </p:sp>
      <p:sp>
        <p:nvSpPr>
          <p:cNvPr id="5" name="text-595">
            <a:extLst xmlns:a="http://schemas.openxmlformats.org/drawingml/2006/main">
              <a:ext uri="{FF2B5EF4-FFF2-40B4-BE49-F238E27FC236}">
                <a16:creationId xmlns:a16="http://schemas.microsoft.com/office/drawing/2014/main" id="{F90D95EC-75B4-4564-917B-153A7E52D48A}"/>
              </a:ext>
            </a:extLst>
          </p:cNvPr>
          <p:cNvSpPr>
            <a:spLocks xmlns:a="http://schemas.openxmlformats.org/drawingml/2006/main" noGrp="1"/>
          </p:cNvSpPr>
          <p:nvPr/>
        </p:nvSpPr>
        <p:spPr>
          <a:xfrm xmlns:a="http://schemas.openxmlformats.org/drawingml/2006/main">
            <a:off x="685800" y="1752600"/>
            <a:ext cx="104661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factorisations, use only primes common to all numbers with the smallest power present in </a:t>
            </a:r>
          </a:p>
        </p:txBody>
      </p:sp>
      <p:sp>
        <p:nvSpPr>
          <p:cNvPr id="6" name="text-596">
            <a:extLst xmlns:a="http://schemas.openxmlformats.org/drawingml/2006/main">
              <a:ext uri="{FF2B5EF4-FFF2-40B4-BE49-F238E27FC236}">
                <a16:creationId xmlns:a16="http://schemas.microsoft.com/office/drawing/2014/main" id="{7A542B7C-46E3-4AA5-B74B-4D2279512057}"/>
              </a:ext>
            </a:extLst>
          </p:cNvPr>
          <p:cNvSpPr>
            <a:spLocks xmlns:a="http://schemas.openxmlformats.org/drawingml/2006/main" noGrp="1"/>
          </p:cNvSpPr>
          <p:nvPr/>
        </p:nvSpPr>
        <p:spPr>
          <a:xfrm xmlns:a="http://schemas.openxmlformats.org/drawingml/2006/main">
            <a:off x="685800" y="2095500"/>
            <a:ext cx="1069828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each. HCF is also called greatest common divisor. It helps divide different quantities into the </a:t>
            </a:r>
          </a:p>
        </p:txBody>
      </p:sp>
      <p:sp>
        <p:nvSpPr>
          <p:cNvPr id="7" name="text-597">
            <a:extLst xmlns:a="http://schemas.openxmlformats.org/drawingml/2006/main">
              <a:ext uri="{FF2B5EF4-FFF2-40B4-BE49-F238E27FC236}">
                <a16:creationId xmlns:a16="http://schemas.microsoft.com/office/drawing/2014/main" id="{42BD428D-F30B-43DD-AA33-C3EB90F8F7A5}"/>
              </a:ext>
            </a:extLst>
          </p:cNvPr>
          <p:cNvSpPr>
            <a:spLocks xmlns:a="http://schemas.openxmlformats.org/drawingml/2006/main" noGrp="1"/>
          </p:cNvSpPr>
          <p:nvPr/>
        </p:nvSpPr>
        <p:spPr>
          <a:xfrm xmlns:a="http://schemas.openxmlformats.org/drawingml/2006/main">
            <a:off x="685800" y="2438400"/>
            <a:ext cx="39504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largest number of identical packs.</a:t>
            </a:r>
          </a:p>
        </p:txBody>
      </p:sp>
      <p:sp>
        <p:nvSpPr>
          <p:cNvPr id="8" name="text-598">
            <a:extLst xmlns:a="http://schemas.openxmlformats.org/drawingml/2006/main">
              <a:ext uri="{FF2B5EF4-FFF2-40B4-BE49-F238E27FC236}">
                <a16:creationId xmlns:a16="http://schemas.microsoft.com/office/drawing/2014/main" id="{BCF0570F-9CEE-4A30-B6A3-D30721831014}"/>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599">
            <a:extLst xmlns:a="http://schemas.openxmlformats.org/drawingml/2006/main">
              <a:ext uri="{FF2B5EF4-FFF2-40B4-BE49-F238E27FC236}">
                <a16:creationId xmlns:a16="http://schemas.microsoft.com/office/drawing/2014/main" id="{F9793C8E-B83C-4992-A7AB-63DCB428A1FE}"/>
              </a:ext>
            </a:extLst>
          </p:cNvPr>
          <p:cNvSpPr>
            <a:spLocks xmlns:a="http://schemas.openxmlformats.org/drawingml/2006/main" noGrp="1"/>
          </p:cNvSpPr>
          <p:nvPr/>
        </p:nvSpPr>
        <p:spPr>
          <a:xfrm xmlns:a="http://schemas.openxmlformats.org/drawingml/2006/main">
            <a:off x="685800" y="3400425"/>
            <a:ext cx="1071114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48 = 2⁴ × 3 and 72 = 2³ × 3². The HCF is 2³ × 3 = 24. Forty eight pencils and 72 pens make </a:t>
            </a:r>
          </a:p>
        </p:txBody>
      </p:sp>
      <p:sp>
        <p:nvSpPr>
          <p:cNvPr id="10" name="text-600">
            <a:extLst xmlns:a="http://schemas.openxmlformats.org/drawingml/2006/main">
              <a:ext uri="{FF2B5EF4-FFF2-40B4-BE49-F238E27FC236}">
                <a16:creationId xmlns:a16="http://schemas.microsoft.com/office/drawing/2014/main" id="{E6750296-9259-4A18-B5C7-FD17B7CDB159}"/>
              </a:ext>
            </a:extLst>
          </p:cNvPr>
          <p:cNvSpPr>
            <a:spLocks xmlns:a="http://schemas.openxmlformats.org/drawingml/2006/main" noGrp="1"/>
          </p:cNvSpPr>
          <p:nvPr/>
        </p:nvSpPr>
        <p:spPr>
          <a:xfrm xmlns:a="http://schemas.openxmlformats.org/drawingml/2006/main">
            <a:off x="685800" y="3743325"/>
            <a:ext cx="58136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24 identical packs with 2 pencils and 3 pens each.</a:t>
            </a:r>
          </a:p>
        </p:txBody>
      </p:sp>
    </p:spTree>
    <p:extLst>
      <p:ext uri="{BB962C8B-B14F-4D97-AF65-F5344CB8AC3E}">
        <p14:creationId xmlns:p14="http://schemas.microsoft.com/office/powerpoint/2010/main" val="91106417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01">
            <a:extLst xmlns:a="http://schemas.openxmlformats.org/drawingml/2006/main">
              <a:ext uri="{FF2B5EF4-FFF2-40B4-BE49-F238E27FC236}">
                <a16:creationId xmlns:a16="http://schemas.microsoft.com/office/drawing/2014/main" id="{D112DFB3-5A6B-41AF-9EB1-113190DA958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602">
            <a:extLst xmlns:a="http://schemas.openxmlformats.org/drawingml/2006/main">
              <a:ext uri="{FF2B5EF4-FFF2-40B4-BE49-F238E27FC236}">
                <a16:creationId xmlns:a16="http://schemas.microsoft.com/office/drawing/2014/main" id="{DF377A1C-51C1-444E-8BCC-99D543B02119}"/>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Lowest common multiple</a:t>
            </a:r>
          </a:p>
        </p:txBody>
      </p:sp>
      <p:sp>
        <p:nvSpPr>
          <p:cNvPr id="3" name="text-603">
            <a:extLst xmlns:a="http://schemas.openxmlformats.org/drawingml/2006/main">
              <a:ext uri="{FF2B5EF4-FFF2-40B4-BE49-F238E27FC236}">
                <a16:creationId xmlns:a16="http://schemas.microsoft.com/office/drawing/2014/main" id="{029C7C15-7DE9-4BF3-A5D0-0CDC468454D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04">
            <a:extLst xmlns:a="http://schemas.openxmlformats.org/drawingml/2006/main">
              <a:ext uri="{FF2B5EF4-FFF2-40B4-BE49-F238E27FC236}">
                <a16:creationId xmlns:a16="http://schemas.microsoft.com/office/drawing/2014/main" id="{6D7176B7-DFB1-4C2C-AF48-21DEC17D3C12}"/>
              </a:ext>
            </a:extLst>
          </p:cNvPr>
          <p:cNvSpPr>
            <a:spLocks xmlns:a="http://schemas.openxmlformats.org/drawingml/2006/main" noGrp="1"/>
          </p:cNvSpPr>
          <p:nvPr/>
        </p:nvSpPr>
        <p:spPr>
          <a:xfrm xmlns:a="http://schemas.openxmlformats.org/drawingml/2006/main">
            <a:off x="685800" y="1409700"/>
            <a:ext cx="991476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LCM is the smallest positive common multiple. Use every prime appearing in any </a:t>
            </a:r>
          </a:p>
        </p:txBody>
      </p:sp>
      <p:sp>
        <p:nvSpPr>
          <p:cNvPr id="5" name="text-605">
            <a:extLst xmlns:a="http://schemas.openxmlformats.org/drawingml/2006/main">
              <a:ext uri="{FF2B5EF4-FFF2-40B4-BE49-F238E27FC236}">
                <a16:creationId xmlns:a16="http://schemas.microsoft.com/office/drawing/2014/main" id="{C6735A3D-8378-4742-B09A-7A686401F97F}"/>
              </a:ext>
            </a:extLst>
          </p:cNvPr>
          <p:cNvSpPr>
            <a:spLocks xmlns:a="http://schemas.openxmlformats.org/drawingml/2006/main" noGrp="1"/>
          </p:cNvSpPr>
          <p:nvPr/>
        </p:nvSpPr>
        <p:spPr>
          <a:xfrm xmlns:a="http://schemas.openxmlformats.org/drawingml/2006/main">
            <a:off x="685800" y="1752600"/>
            <a:ext cx="98503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factorisation with its largest power. LCM helps synchronise repeating events and find </a:t>
            </a:r>
          </a:p>
        </p:txBody>
      </p:sp>
      <p:sp>
        <p:nvSpPr>
          <p:cNvPr id="6" name="text-606">
            <a:extLst xmlns:a="http://schemas.openxmlformats.org/drawingml/2006/main">
              <a:ext uri="{FF2B5EF4-FFF2-40B4-BE49-F238E27FC236}">
                <a16:creationId xmlns:a16="http://schemas.microsoft.com/office/drawing/2014/main" id="{E802A089-74C8-4E8D-A983-C7AAF529AF30}"/>
              </a:ext>
            </a:extLst>
          </p:cNvPr>
          <p:cNvSpPr>
            <a:spLocks xmlns:a="http://schemas.openxmlformats.org/drawingml/2006/main" noGrp="1"/>
          </p:cNvSpPr>
          <p:nvPr/>
        </p:nvSpPr>
        <p:spPr>
          <a:xfrm xmlns:a="http://schemas.openxmlformats.org/drawingml/2006/main">
            <a:off x="685800" y="2095500"/>
            <a:ext cx="955662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common denominators. For two positive integers, HCF × LCM equals their product.</a:t>
            </a:r>
          </a:p>
        </p:txBody>
      </p:sp>
      <p:sp>
        <p:nvSpPr>
          <p:cNvPr id="7" name="text-607">
            <a:extLst xmlns:a="http://schemas.openxmlformats.org/drawingml/2006/main">
              <a:ext uri="{FF2B5EF4-FFF2-40B4-BE49-F238E27FC236}">
                <a16:creationId xmlns:a16="http://schemas.microsoft.com/office/drawing/2014/main" id="{197CDEAD-82D3-4EFF-82A4-BCB23C3AA9F4}"/>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608">
            <a:extLst xmlns:a="http://schemas.openxmlformats.org/drawingml/2006/main">
              <a:ext uri="{FF2B5EF4-FFF2-40B4-BE49-F238E27FC236}">
                <a16:creationId xmlns:a16="http://schemas.microsoft.com/office/drawing/2014/main" id="{5C57477F-27C6-47E8-A3FF-BF083AA7E40C}"/>
              </a:ext>
            </a:extLst>
          </p:cNvPr>
          <p:cNvSpPr>
            <a:spLocks xmlns:a="http://schemas.openxmlformats.org/drawingml/2006/main" noGrp="1"/>
          </p:cNvSpPr>
          <p:nvPr/>
        </p:nvSpPr>
        <p:spPr>
          <a:xfrm xmlns:a="http://schemas.openxmlformats.org/drawingml/2006/main">
            <a:off x="685800" y="3057525"/>
            <a:ext cx="1063599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12 = 2² × 3 and 18 = 2 × 3², so LCM = 2² × 3² = 36. Bells ringing every 12 and 18 minutes </a:t>
            </a:r>
          </a:p>
        </p:txBody>
      </p:sp>
      <p:sp>
        <p:nvSpPr>
          <p:cNvPr id="9" name="text-609">
            <a:extLst xmlns:a="http://schemas.openxmlformats.org/drawingml/2006/main">
              <a:ext uri="{FF2B5EF4-FFF2-40B4-BE49-F238E27FC236}">
                <a16:creationId xmlns:a16="http://schemas.microsoft.com/office/drawing/2014/main" id="{08798ED6-D28B-4C08-9CF9-54E03737E86E}"/>
              </a:ext>
            </a:extLst>
          </p:cNvPr>
          <p:cNvSpPr>
            <a:spLocks xmlns:a="http://schemas.openxmlformats.org/drawingml/2006/main" noGrp="1"/>
          </p:cNvSpPr>
          <p:nvPr/>
        </p:nvSpPr>
        <p:spPr>
          <a:xfrm xmlns:a="http://schemas.openxmlformats.org/drawingml/2006/main">
            <a:off x="685800" y="3400425"/>
            <a:ext cx="674732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ring together again after 36 minutes if they start together.</a:t>
            </a:r>
          </a:p>
        </p:txBody>
      </p:sp>
    </p:spTree>
    <p:extLst>
      <p:ext uri="{BB962C8B-B14F-4D97-AF65-F5344CB8AC3E}">
        <p14:creationId xmlns:p14="http://schemas.microsoft.com/office/powerpoint/2010/main" val="33570694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610">
            <a:extLst xmlns:a="http://schemas.openxmlformats.org/drawingml/2006/main">
              <a:ext uri="{FF2B5EF4-FFF2-40B4-BE49-F238E27FC236}">
                <a16:creationId xmlns:a16="http://schemas.microsoft.com/office/drawing/2014/main" id="{574891CD-7F00-4BC8-86F4-4E122622982D}"/>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611">
            <a:extLst xmlns:a="http://schemas.openxmlformats.org/drawingml/2006/main">
              <a:ext uri="{FF2B5EF4-FFF2-40B4-BE49-F238E27FC236}">
                <a16:creationId xmlns:a16="http://schemas.microsoft.com/office/drawing/2014/main" id="{28D63C32-BEDC-4BEC-A54B-0210DA659EF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612">
            <a:extLst xmlns:a="http://schemas.openxmlformats.org/drawingml/2006/main">
              <a:ext uri="{FF2B5EF4-FFF2-40B4-BE49-F238E27FC236}">
                <a16:creationId xmlns:a16="http://schemas.microsoft.com/office/drawing/2014/main" id="{8284DBC4-9479-4356-B486-7FC293EC31A4}"/>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13">
            <a:extLst xmlns:a="http://schemas.openxmlformats.org/drawingml/2006/main">
              <a:ext uri="{FF2B5EF4-FFF2-40B4-BE49-F238E27FC236}">
                <a16:creationId xmlns:a16="http://schemas.microsoft.com/office/drawing/2014/main" id="{EBE80C07-1701-4932-AA41-487D183BC41E}"/>
              </a:ext>
            </a:extLst>
          </p:cNvPr>
          <p:cNvSpPr>
            <a:spLocks xmlns:a="http://schemas.openxmlformats.org/drawingml/2006/main" noGrp="1"/>
          </p:cNvSpPr>
          <p:nvPr/>
        </p:nvSpPr>
        <p:spPr>
          <a:xfrm xmlns:a="http://schemas.openxmlformats.org/drawingml/2006/main">
            <a:off x="685800" y="1409700"/>
            <a:ext cx="30292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Is 4,572 divisible by 9?</a:t>
            </a:r>
          </a:p>
        </p:txBody>
      </p:sp>
      <p:sp>
        <p:nvSpPr>
          <p:cNvPr id="5" name="text-614">
            <a:extLst xmlns:a="http://schemas.openxmlformats.org/drawingml/2006/main">
              <a:ext uri="{FF2B5EF4-FFF2-40B4-BE49-F238E27FC236}">
                <a16:creationId xmlns:a16="http://schemas.microsoft.com/office/drawing/2014/main" id="{1590EEFA-E1E9-4147-AF43-93A6220AF2E4}"/>
              </a:ext>
            </a:extLst>
          </p:cNvPr>
          <p:cNvSpPr>
            <a:spLocks xmlns:a="http://schemas.openxmlformats.org/drawingml/2006/main" noGrp="1"/>
          </p:cNvSpPr>
          <p:nvPr/>
        </p:nvSpPr>
        <p:spPr>
          <a:xfrm xmlns:a="http://schemas.openxmlformats.org/drawingml/2006/main">
            <a:off x="685800" y="1924050"/>
            <a:ext cx="42980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Find the prime factorisation of 84.</a:t>
            </a:r>
          </a:p>
        </p:txBody>
      </p:sp>
      <p:sp>
        <p:nvSpPr>
          <p:cNvPr id="6" name="text-615">
            <a:extLst xmlns:a="http://schemas.openxmlformats.org/drawingml/2006/main">
              <a:ext uri="{FF2B5EF4-FFF2-40B4-BE49-F238E27FC236}">
                <a16:creationId xmlns:a16="http://schemas.microsoft.com/office/drawing/2014/main" id="{30BB70F9-9924-4C29-972C-9D3326BF4EB1}"/>
              </a:ext>
            </a:extLst>
          </p:cNvPr>
          <p:cNvSpPr>
            <a:spLocks xmlns:a="http://schemas.openxmlformats.org/drawingml/2006/main" noGrp="1"/>
          </p:cNvSpPr>
          <p:nvPr/>
        </p:nvSpPr>
        <p:spPr>
          <a:xfrm xmlns:a="http://schemas.openxmlformats.org/drawingml/2006/main">
            <a:off x="685800" y="2438400"/>
            <a:ext cx="34585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Find the HCF of 30 and 42.</a:t>
            </a:r>
          </a:p>
        </p:txBody>
      </p:sp>
      <p:sp>
        <p:nvSpPr>
          <p:cNvPr id="7" name="text-616">
            <a:extLst xmlns:a="http://schemas.openxmlformats.org/drawingml/2006/main">
              <a:ext uri="{FF2B5EF4-FFF2-40B4-BE49-F238E27FC236}">
                <a16:creationId xmlns:a16="http://schemas.microsoft.com/office/drawing/2014/main" id="{87517141-8F2F-4725-AF6D-BB90AC0BAC6A}"/>
              </a:ext>
            </a:extLst>
          </p:cNvPr>
          <p:cNvSpPr>
            <a:spLocks xmlns:a="http://schemas.openxmlformats.org/drawingml/2006/main" noGrp="1"/>
          </p:cNvSpPr>
          <p:nvPr/>
        </p:nvSpPr>
        <p:spPr>
          <a:xfrm xmlns:a="http://schemas.openxmlformats.org/drawingml/2006/main">
            <a:off x="685800" y="2952750"/>
            <a:ext cx="333422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Find the LCM of 8 and 12.</a:t>
            </a:r>
          </a:p>
        </p:txBody>
      </p:sp>
      <p:sp>
        <p:nvSpPr>
          <p:cNvPr id="8" name="text-617">
            <a:extLst xmlns:a="http://schemas.openxmlformats.org/drawingml/2006/main">
              <a:ext uri="{FF2B5EF4-FFF2-40B4-BE49-F238E27FC236}">
                <a16:creationId xmlns:a16="http://schemas.microsoft.com/office/drawing/2014/main" id="{276981AE-723C-4115-8997-F45298B3CAA4}"/>
              </a:ext>
            </a:extLst>
          </p:cNvPr>
          <p:cNvSpPr>
            <a:spLocks xmlns:a="http://schemas.openxmlformats.org/drawingml/2006/main" noGrp="1"/>
          </p:cNvSpPr>
          <p:nvPr/>
        </p:nvSpPr>
        <p:spPr>
          <a:xfrm xmlns:a="http://schemas.openxmlformats.org/drawingml/2006/main">
            <a:off x="685800" y="3467100"/>
            <a:ext cx="932764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Two lights flash every 15 and 20 seconds. When will they next flash together?</a:t>
            </a:r>
          </a:p>
        </p:txBody>
      </p:sp>
    </p:spTree>
    <p:extLst>
      <p:ext uri="{BB962C8B-B14F-4D97-AF65-F5344CB8AC3E}">
        <p14:creationId xmlns:p14="http://schemas.microsoft.com/office/powerpoint/2010/main" val="12622164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618">
            <a:extLst xmlns:a="http://schemas.openxmlformats.org/drawingml/2006/main">
              <a:ext uri="{FF2B5EF4-FFF2-40B4-BE49-F238E27FC236}">
                <a16:creationId xmlns:a16="http://schemas.microsoft.com/office/drawing/2014/main" id="{70A7354C-D1CD-48FD-A401-95D16FA9F65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619">
            <a:extLst xmlns:a="http://schemas.openxmlformats.org/drawingml/2006/main">
              <a:ext uri="{FF2B5EF4-FFF2-40B4-BE49-F238E27FC236}">
                <a16:creationId xmlns:a16="http://schemas.microsoft.com/office/drawing/2014/main" id="{69614636-E2C1-4439-B25C-A1E53B0B0251}"/>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620">
            <a:extLst xmlns:a="http://schemas.openxmlformats.org/drawingml/2006/main">
              <a:ext uri="{FF2B5EF4-FFF2-40B4-BE49-F238E27FC236}">
                <a16:creationId xmlns:a16="http://schemas.microsoft.com/office/drawing/2014/main" id="{2D951C3A-347C-4B4D-B33E-4FAF017F3F9D}"/>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21">
            <a:extLst xmlns:a="http://schemas.openxmlformats.org/drawingml/2006/main">
              <a:ext uri="{FF2B5EF4-FFF2-40B4-BE49-F238E27FC236}">
                <a16:creationId xmlns:a16="http://schemas.microsoft.com/office/drawing/2014/main" id="{301C7151-3879-497B-A9FC-B6147C798D93}"/>
              </a:ext>
            </a:extLst>
          </p:cNvPr>
          <p:cNvSpPr>
            <a:spLocks xmlns:a="http://schemas.openxmlformats.org/drawingml/2006/main" noGrp="1"/>
          </p:cNvSpPr>
          <p:nvPr/>
        </p:nvSpPr>
        <p:spPr>
          <a:xfrm xmlns:a="http://schemas.openxmlformats.org/drawingml/2006/main">
            <a:off x="685800" y="1409700"/>
            <a:ext cx="1079515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Multiplying two numbers always gives a common multiple, but it gives the </a:t>
            </a:r>
          </a:p>
        </p:txBody>
      </p:sp>
      <p:sp>
        <p:nvSpPr>
          <p:cNvPr id="5" name="text-622">
            <a:extLst xmlns:a="http://schemas.openxmlformats.org/drawingml/2006/main">
              <a:ext uri="{FF2B5EF4-FFF2-40B4-BE49-F238E27FC236}">
                <a16:creationId xmlns:a16="http://schemas.microsoft.com/office/drawing/2014/main" id="{B3C461CF-94BD-4B3C-9B3E-B08693D1011A}"/>
              </a:ext>
            </a:extLst>
          </p:cNvPr>
          <p:cNvSpPr>
            <a:spLocks xmlns:a="http://schemas.openxmlformats.org/drawingml/2006/main" noGrp="1"/>
          </p:cNvSpPr>
          <p:nvPr/>
        </p:nvSpPr>
        <p:spPr>
          <a:xfrm xmlns:a="http://schemas.openxmlformats.org/drawingml/2006/main">
            <a:off x="685800" y="1752600"/>
            <a:ext cx="987075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LCM only when the numbers have no common factor greater than 1.</a:t>
            </a:r>
          </a:p>
        </p:txBody>
      </p:sp>
    </p:spTree>
    <p:extLst>
      <p:ext uri="{BB962C8B-B14F-4D97-AF65-F5344CB8AC3E}">
        <p14:creationId xmlns:p14="http://schemas.microsoft.com/office/powerpoint/2010/main" val="625248877"/>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623">
            <a:extLst xmlns:a="http://schemas.openxmlformats.org/drawingml/2006/main">
              <a:ext uri="{FF2B5EF4-FFF2-40B4-BE49-F238E27FC236}">
                <a16:creationId xmlns:a16="http://schemas.microsoft.com/office/drawing/2014/main" id="{281E96E0-5A5F-492E-A817-F40245AFDA5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8</a:t>
            </a:r>
          </a:p>
        </p:txBody>
      </p:sp>
      <p:sp>
        <p:nvSpPr>
          <p:cNvPr id="2" name="text-624">
            <a:extLst xmlns:a="http://schemas.openxmlformats.org/drawingml/2006/main">
              <a:ext uri="{FF2B5EF4-FFF2-40B4-BE49-F238E27FC236}">
                <a16:creationId xmlns:a16="http://schemas.microsoft.com/office/drawing/2014/main" id="{140A3B76-8D45-4149-8BBD-25AEE735F91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625">
            <a:extLst xmlns:a="http://schemas.openxmlformats.org/drawingml/2006/main">
              <a:ext uri="{FF2B5EF4-FFF2-40B4-BE49-F238E27FC236}">
                <a16:creationId xmlns:a16="http://schemas.microsoft.com/office/drawing/2014/main" id="{A6D4F0FB-BA69-4154-BB38-76A3F83B582A}"/>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26">
            <a:extLst xmlns:a="http://schemas.openxmlformats.org/drawingml/2006/main">
              <a:ext uri="{FF2B5EF4-FFF2-40B4-BE49-F238E27FC236}">
                <a16:creationId xmlns:a16="http://schemas.microsoft.com/office/drawing/2014/main" id="{D6CB47C5-2507-4FA4-90F5-AEA6A88A7A27}"/>
              </a:ext>
            </a:extLst>
          </p:cNvPr>
          <p:cNvSpPr>
            <a:spLocks xmlns:a="http://schemas.openxmlformats.org/drawingml/2006/main" noGrp="1"/>
          </p:cNvSpPr>
          <p:nvPr/>
        </p:nvSpPr>
        <p:spPr>
          <a:xfrm xmlns:a="http://schemas.openxmlformats.org/drawingml/2006/main">
            <a:off x="685800" y="1409700"/>
            <a:ext cx="603923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Its digit sum is 18, which is divisible by 9, so yes.</a:t>
            </a:r>
          </a:p>
        </p:txBody>
      </p:sp>
      <p:sp>
        <p:nvSpPr>
          <p:cNvPr id="5" name="text-627">
            <a:extLst xmlns:a="http://schemas.openxmlformats.org/drawingml/2006/main">
              <a:ext uri="{FF2B5EF4-FFF2-40B4-BE49-F238E27FC236}">
                <a16:creationId xmlns:a16="http://schemas.microsoft.com/office/drawing/2014/main" id="{1F37E250-55B0-44EA-8638-62F0467DF082}"/>
              </a:ext>
            </a:extLst>
          </p:cNvPr>
          <p:cNvSpPr>
            <a:spLocks xmlns:a="http://schemas.openxmlformats.org/drawingml/2006/main" noGrp="1"/>
          </p:cNvSpPr>
          <p:nvPr/>
        </p:nvSpPr>
        <p:spPr>
          <a:xfrm xmlns:a="http://schemas.openxmlformats.org/drawingml/2006/main">
            <a:off x="685800" y="1924050"/>
            <a:ext cx="501596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84 = 2 × 42 = 2 × 2 × 21 = 2² × 3 × 7.</a:t>
            </a:r>
          </a:p>
        </p:txBody>
      </p:sp>
      <p:sp>
        <p:nvSpPr>
          <p:cNvPr id="6" name="text-628">
            <a:extLst xmlns:a="http://schemas.openxmlformats.org/drawingml/2006/main">
              <a:ext uri="{FF2B5EF4-FFF2-40B4-BE49-F238E27FC236}">
                <a16:creationId xmlns:a16="http://schemas.microsoft.com/office/drawing/2014/main" id="{043210C3-AC57-43AD-B2A7-64D53AFDBAF3}"/>
              </a:ext>
            </a:extLst>
          </p:cNvPr>
          <p:cNvSpPr>
            <a:spLocks xmlns:a="http://schemas.openxmlformats.org/drawingml/2006/main" noGrp="1"/>
          </p:cNvSpPr>
          <p:nvPr/>
        </p:nvSpPr>
        <p:spPr>
          <a:xfrm xmlns:a="http://schemas.openxmlformats.org/drawingml/2006/main">
            <a:off x="685800" y="2438400"/>
            <a:ext cx="59574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30 = 2 × 3 × 5 and 42 = 2 × 3 × 7, so HCF = 6.</a:t>
            </a:r>
          </a:p>
        </p:txBody>
      </p:sp>
      <p:sp>
        <p:nvSpPr>
          <p:cNvPr id="7" name="text-629">
            <a:extLst xmlns:a="http://schemas.openxmlformats.org/drawingml/2006/main">
              <a:ext uri="{FF2B5EF4-FFF2-40B4-BE49-F238E27FC236}">
                <a16:creationId xmlns:a16="http://schemas.microsoft.com/office/drawing/2014/main" id="{2BEA2067-5C7E-4F30-A7A1-CD51DE4130A9}"/>
              </a:ext>
            </a:extLst>
          </p:cNvPr>
          <p:cNvSpPr>
            <a:spLocks xmlns:a="http://schemas.openxmlformats.org/drawingml/2006/main" noGrp="1"/>
          </p:cNvSpPr>
          <p:nvPr/>
        </p:nvSpPr>
        <p:spPr>
          <a:xfrm xmlns:a="http://schemas.openxmlformats.org/drawingml/2006/main">
            <a:off x="685800" y="2952750"/>
            <a:ext cx="577110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8 = 2³ and 12 = 2² × 3, so LCM = 2³ × 3 = 24.</a:t>
            </a:r>
          </a:p>
        </p:txBody>
      </p:sp>
      <p:sp>
        <p:nvSpPr>
          <p:cNvPr id="8" name="text-630">
            <a:extLst xmlns:a="http://schemas.openxmlformats.org/drawingml/2006/main">
              <a:ext uri="{FF2B5EF4-FFF2-40B4-BE49-F238E27FC236}">
                <a16:creationId xmlns:a16="http://schemas.microsoft.com/office/drawing/2014/main" id="{E9E6D1D5-20E4-4116-B75C-5A12AF768942}"/>
              </a:ext>
            </a:extLst>
          </p:cNvPr>
          <p:cNvSpPr>
            <a:spLocks xmlns:a="http://schemas.openxmlformats.org/drawingml/2006/main" noGrp="1"/>
          </p:cNvSpPr>
          <p:nvPr/>
        </p:nvSpPr>
        <p:spPr>
          <a:xfrm xmlns:a="http://schemas.openxmlformats.org/drawingml/2006/main">
            <a:off x="685800" y="3467100"/>
            <a:ext cx="549811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LCM of 15 and 20 is 60, so after 60 seconds.</a:t>
            </a:r>
          </a:p>
        </p:txBody>
      </p:sp>
    </p:spTree>
    <p:extLst>
      <p:ext uri="{BB962C8B-B14F-4D97-AF65-F5344CB8AC3E}">
        <p14:creationId xmlns:p14="http://schemas.microsoft.com/office/powerpoint/2010/main" val="75380585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2026-11-02T23:57:18.1560000Z</dcterms:created>
  <dcterms:modified xsi:type="dcterms:W3CDTF">2026-11-02T23:57:18.1560000Z</dcterms:modified>
</coreProperties>
</file>