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525523767a64d52" /><Relationship Type="http://schemas.openxmlformats.org/officeDocument/2006/relationships/extended-properties" Target="/docProps/app.xml" Id="R2b1579d6e7ee436b" /><Relationship Type="http://schemas.openxmlformats.org/officeDocument/2006/relationships/officeDocument" Target="/ppt/presentation.xml" Id="R29265de743694b32" /></Relationships>
</file>

<file path=ppt/presentation.xml><?xml version="1.0" encoding="utf-8"?>
<p:presentation xmlns:p="http://schemas.openxmlformats.org/presentationml/2006/main">
  <p:sldMasterIdLst>
    <p:sldMasterId xmlns:r="http://schemas.openxmlformats.org/officeDocument/2006/relationships" id="2147483648" r:id="R97806a4407284759"/>
  </p:sldMasterIdLst>
  <p:notesMasterIdLst>
    <p:notesMasterId xmlns:r="http://schemas.openxmlformats.org/officeDocument/2006/relationships" r:id="R57c308ae5a004c68"/>
  </p:notesMasterIdLst>
  <p:sldIdLst>
    <p:sldId xmlns:r="http://schemas.openxmlformats.org/officeDocument/2006/relationships" id="256" r:id="R0182e622e6154df5"/>
    <p:sldId xmlns:r="http://schemas.openxmlformats.org/officeDocument/2006/relationships" id="257" r:id="R9b788f83fe7a4cbb"/>
    <p:sldId xmlns:r="http://schemas.openxmlformats.org/officeDocument/2006/relationships" id="258" r:id="Rc68d383886fd4dde"/>
    <p:sldId xmlns:r="http://schemas.openxmlformats.org/officeDocument/2006/relationships" id="259" r:id="Rd9f54dcc744742a2"/>
    <p:sldId xmlns:r="http://schemas.openxmlformats.org/officeDocument/2006/relationships" id="260" r:id="R13f7cd51f8404f43"/>
    <p:sldId xmlns:r="http://schemas.openxmlformats.org/officeDocument/2006/relationships" id="261" r:id="R1459c5e9095c433c"/>
    <p:sldId xmlns:r="http://schemas.openxmlformats.org/officeDocument/2006/relationships" id="262" r:id="R3950d579d41a4905"/>
    <p:sldId xmlns:r="http://schemas.openxmlformats.org/officeDocument/2006/relationships" id="263" r:id="R4a48b2c41fbc4ed8"/>
    <p:sldId xmlns:r="http://schemas.openxmlformats.org/officeDocument/2006/relationships" id="264" r:id="R1ab2f52f21e44f6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520b2450ef347a7" /><Relationship Type="http://schemas.openxmlformats.org/officeDocument/2006/relationships/slideMaster" Target="/ppt/slideMasters/slideMaster1.xml" Id="R97806a4407284759" /><Relationship Type="http://schemas.openxmlformats.org/officeDocument/2006/relationships/notesMaster" Target="/ppt/notesMasters/notesMaster1.xml" Id="R57c308ae5a004c68" /><Relationship Type="http://schemas.openxmlformats.org/officeDocument/2006/relationships/presProps" Target="/ppt/presProps.xml" Id="Ra55e36bfb87d414d" /><Relationship Type="http://schemas.openxmlformats.org/officeDocument/2006/relationships/tableStyles" Target="/ppt/tableStyles.xml" Id="R110dfaa0f8a94e52" /><Relationship Type="http://schemas.openxmlformats.org/officeDocument/2006/relationships/slide" Target="/ppt/slides/slide1.xml" Id="R0182e622e6154df5" /><Relationship Type="http://schemas.openxmlformats.org/officeDocument/2006/relationships/slide" Target="/ppt/slides/slide2.xml" Id="R9b788f83fe7a4cbb" /><Relationship Type="http://schemas.openxmlformats.org/officeDocument/2006/relationships/slide" Target="/ppt/slides/slide3.xml" Id="Rc68d383886fd4dde" /><Relationship Type="http://schemas.openxmlformats.org/officeDocument/2006/relationships/slide" Target="/ppt/slides/slide4.xml" Id="Rd9f54dcc744742a2" /><Relationship Type="http://schemas.openxmlformats.org/officeDocument/2006/relationships/slide" Target="/ppt/slides/slide5.xml" Id="R13f7cd51f8404f43" /><Relationship Type="http://schemas.openxmlformats.org/officeDocument/2006/relationships/slide" Target="/ppt/slides/slide6.xml" Id="R1459c5e9095c433c" /><Relationship Type="http://schemas.openxmlformats.org/officeDocument/2006/relationships/slide" Target="/ppt/slides/slide7.xml" Id="R3950d579d41a4905" /><Relationship Type="http://schemas.openxmlformats.org/officeDocument/2006/relationships/slide" Target="/ppt/slides/slide8.xml" Id="R4a48b2c41fbc4ed8" /><Relationship Type="http://schemas.openxmlformats.org/officeDocument/2006/relationships/slide" Target="/ppt/slides/slide9.xml" Id="R1ab2f52f21e44f6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8cfb42d91464ca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4c634360e3340d2" /><Relationship Type="http://schemas.openxmlformats.org/officeDocument/2006/relationships/notesMaster" Target="/ppt/notesMasters/notesMaster1.xml" Id="R77160ffcf2974e90" /></Relationships>
</file>

<file path=ppt/notesSlides/_rels/notesSlide2.xml.rels>&#65279;<?xml version="1.0" encoding="utf-8"?><Relationships xmlns="http://schemas.openxmlformats.org/package/2006/relationships"><Relationship Type="http://schemas.openxmlformats.org/officeDocument/2006/relationships/slide" Target="/ppt/slides/slide2.xml" Id="Rd44da717d53949c4" /><Relationship Type="http://schemas.openxmlformats.org/officeDocument/2006/relationships/notesMaster" Target="/ppt/notesMasters/notesMaster1.xml" Id="R12cfb6d37af7426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c930ab2f5344ef0" /><Relationship Type="http://schemas.openxmlformats.org/officeDocument/2006/relationships/notesMaster" Target="/ppt/notesMasters/notesMaster1.xml" Id="R187dfd9410d54d97" /></Relationships>
</file>

<file path=ppt/notesSlides/_rels/notesSlide4.xml.rels>&#65279;<?xml version="1.0" encoding="utf-8"?><Relationships xmlns="http://schemas.openxmlformats.org/package/2006/relationships"><Relationship Type="http://schemas.openxmlformats.org/officeDocument/2006/relationships/slide" Target="/ppt/slides/slide4.xml" Id="Rc63179e830a247df" /><Relationship Type="http://schemas.openxmlformats.org/officeDocument/2006/relationships/notesMaster" Target="/ppt/notesMasters/notesMaster1.xml" Id="R080a538bfbfa41dc" /></Relationships>
</file>

<file path=ppt/notesSlides/_rels/notesSlide5.xml.rels>&#65279;<?xml version="1.0" encoding="utf-8"?><Relationships xmlns="http://schemas.openxmlformats.org/package/2006/relationships"><Relationship Type="http://schemas.openxmlformats.org/officeDocument/2006/relationships/slide" Target="/ppt/slides/slide5.xml" Id="Rba44ca6e00bc4003" /><Relationship Type="http://schemas.openxmlformats.org/officeDocument/2006/relationships/notesMaster" Target="/ppt/notesMasters/notesMaster1.xml" Id="Ra0f08d9d825247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baf11e16b92f4656" /><Relationship Type="http://schemas.openxmlformats.org/officeDocument/2006/relationships/notesMaster" Target="/ppt/notesMasters/notesMaster1.xml" Id="Rc77ad9f1575c4e22" /></Relationships>
</file>

<file path=ppt/notesSlides/_rels/notesSlide7.xml.rels>&#65279;<?xml version="1.0" encoding="utf-8"?><Relationships xmlns="http://schemas.openxmlformats.org/package/2006/relationships"><Relationship Type="http://schemas.openxmlformats.org/officeDocument/2006/relationships/slide" Target="/ppt/slides/slide7.xml" Id="Rdbcd016d192e4797" /><Relationship Type="http://schemas.openxmlformats.org/officeDocument/2006/relationships/notesMaster" Target="/ppt/notesMasters/notesMaster1.xml" Id="R5654c365cdd94736" /></Relationships>
</file>

<file path=ppt/notesSlides/_rels/notesSlide8.xml.rels>&#65279;<?xml version="1.0" encoding="utf-8"?><Relationships xmlns="http://schemas.openxmlformats.org/package/2006/relationships"><Relationship Type="http://schemas.openxmlformats.org/officeDocument/2006/relationships/slide" Target="/ppt/slides/slide8.xml" Id="Rbc6e6f2b43354504" /><Relationship Type="http://schemas.openxmlformats.org/officeDocument/2006/relationships/notesMaster" Target="/ppt/notesMasters/notesMaster1.xml" Id="Rf41cffdc871f4a2a" /></Relationships>
</file>

<file path=ppt/notesSlides/_rels/notesSlide9.xml.rels>&#65279;<?xml version="1.0" encoding="utf-8"?><Relationships xmlns="http://schemas.openxmlformats.org/package/2006/relationships"><Relationship Type="http://schemas.openxmlformats.org/officeDocument/2006/relationships/slide" Target="/ppt/slides/slide9.xml" Id="R81ff8646927948a4" /><Relationship Type="http://schemas.openxmlformats.org/officeDocument/2006/relationships/notesMaster" Target="/ppt/notesMasters/notesMaster1.xml" Id="R0d4d035b5e33434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Addition combines amounts. Align matching places in column addition and regroup whenever a place totals ten or more. Addition is commutative and associative, so you can change the order or grouping. Adding zero leaves a number unchanged.</a:t>
            </a:r>
          </a:p>
          <a:p xmlns:a="http://schemas.openxmlformats.org/drawingml/2006/main">
            <a:r>
              <a:t/>
            </a:r>
          </a:p>
          <a:p xmlns:a="http://schemas.openxmlformats.org/drawingml/2006/main">
            <a:r>
              <a:t>Worked example</a:t>
            </a:r>
          </a:p>
          <a:p xmlns:a="http://schemas.openxmlformats.org/drawingml/2006/main">
            <a:r>
              <a:t>2,786 + 1,459: ones give 15, so write 5 and carry 1. Tens give 14, hundreds give 12 and thousands give 4. The total is 4,245. Check by estimating 2,800 + 1,500 ≈ 4,300.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Subtraction finds what remains, a difference or a missing amount. Align places and exchange from a higher place when needed. Subtraction is the inverse of addition. Changing the order usually changes the result, so subtraction is not commutative.</a:t>
            </a:r>
          </a:p>
          <a:p xmlns:a="http://schemas.openxmlformats.org/drawingml/2006/main">
            <a:r>
              <a:t/>
            </a:r>
          </a:p>
          <a:p xmlns:a="http://schemas.openxmlformats.org/drawingml/2006/main">
            <a:r>
              <a:t>Worked example</a:t>
            </a:r>
          </a:p>
          <a:p xmlns:a="http://schemas.openxmlformats.org/drawingml/2006/main">
            <a:r>
              <a:t>5,003 − 1,786 = 3,217. Regroup 5,003 as 4 thousands, 9 hundreds, 9 tens and 13 ones. Check: 3,217 + 1,786 = 5,003.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Multiplication describes equal groups, repeated addition and scaling. Multiply each place and add partial products. The distributive property splits a product into easier products. Multiplication is commutative and associative, and multiplying by 1 keeps the value.</a:t>
            </a:r>
          </a:p>
          <a:p xmlns:a="http://schemas.openxmlformats.org/drawingml/2006/main">
            <a:r>
              <a:t/>
            </a:r>
          </a:p>
          <a:p xmlns:a="http://schemas.openxmlformats.org/drawingml/2006/main">
            <a:r>
              <a:t>Worked example</a:t>
            </a:r>
          </a:p>
          <a:p xmlns:a="http://schemas.openxmlformats.org/drawingml/2006/main">
            <a:r>
              <a:t>236 × 24 = 236 × (20 + 4) = 4,720 + 944 = 5,664. Estimate 240 × 24 ≈ 5,760 to check the scale of the answer.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Division shares into equal groups or finds how many groups fit. Dividend = divisor × quotient + remainder. For positive whole number division, the remainder is nonnegative and smaller than the divisor. Division by zero is undefined.</a:t>
            </a:r>
          </a:p>
          <a:p xmlns:a="http://schemas.openxmlformats.org/drawingml/2006/main">
            <a:r>
              <a:t/>
            </a:r>
          </a:p>
          <a:p xmlns:a="http://schemas.openxmlformats.org/drawingml/2006/main">
            <a:r>
              <a:t>Worked example</a:t>
            </a:r>
          </a:p>
          <a:p xmlns:a="http://schemas.openxmlformats.org/drawingml/2006/main">
            <a:r>
              <a:t>157 ÷ 6 = 26 remainder 1, because 6 × 26 + 1 = 157. If 157 children need buses holding 6 children each, 27 buses are needed because the remaining child needs another bus.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Align decimal points when adding or subtracting. For multiplication, multiply as whole numbers then use the total number of decimal places. For division, multiply dividend and divisor by the same power of ten to make the divisor a whole number. Check using the inverse operation.</a:t>
            </a:r>
          </a:p>
          <a:p xmlns:a="http://schemas.openxmlformats.org/drawingml/2006/main">
            <a:r>
              <a:t/>
            </a:r>
          </a:p>
          <a:p xmlns:a="http://schemas.openxmlformats.org/drawingml/2006/main">
            <a:r>
              <a:t>Worked example</a:t>
            </a:r>
          </a:p>
          <a:p xmlns:a="http://schemas.openxmlformats.org/drawingml/2006/main">
            <a:r>
              <a:t>3.6 × 0.4 = 1.44 because 36 × 4 = 144 and there are two decimal places in total. Also, 7.56 ÷ 0.6 = 75.6 ÷ 6 = 12.6. Check: 12.6 × 0.6 = 7.56.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321e1e00c55441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27bca55ecf344a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7506379aa4f4cf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228c6be653c402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140770fcf3f4ba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fde6eb7eee74b3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117C40-8155-4C58-A0A8-A376AF4D31A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D99DCFE-1157-4F20-9089-DEC68693B75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19E3CC9-E956-4517-8574-7DE5C5A62A7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063F08E-A708-4522-8459-925BA4CCA77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D7B1B06-2FD8-48ED-9D1C-DA72B33FCC3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316EB3F-AB2C-4AAB-9977-040AB3C37BE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34F2141-3A2E-400C-A8A3-40FFF13A830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76E6FF0-DBB1-44C4-BF81-B88C93B968F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3BCE94E-41C8-4DE6-902B-74CFA020BFC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DB9984A-A224-4322-8643-95B9751E61C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7e20ce9151442c6" /><Relationship Type="http://schemas.openxmlformats.org/officeDocument/2006/relationships/slideLayout" Target="/ppt/slideLayouts/slideLayout1.xml" Id="R06a67df8199f49e0" /><Relationship Type="http://schemas.openxmlformats.org/officeDocument/2006/relationships/slideLayout" Target="/ppt/slideLayouts/slideLayout2.xml" Id="Rad59f60193ce4c9f" /><Relationship Type="http://schemas.openxmlformats.org/officeDocument/2006/relationships/slideLayout" Target="/ppt/slideLayouts/slideLayout3.xml" Id="R3bdf1ddcc92f4d0a" /><Relationship Type="http://schemas.openxmlformats.org/officeDocument/2006/relationships/slideLayout" Target="/ppt/slideLayouts/slideLayout4.xml" Id="R4e9cb0feff7445b6" /><Relationship Type="http://schemas.openxmlformats.org/officeDocument/2006/relationships/slideLayout" Target="/ppt/slideLayouts/slideLayout5.xml" Id="Rf7b92a08b86b46fd" /><Relationship Type="http://schemas.openxmlformats.org/officeDocument/2006/relationships/slideLayout" Target="/ppt/slideLayouts/slideLayout6.xml" Id="R37f00f0197a4462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6a67df8199f49e0"/>
    <p:sldLayoutId xmlns:r="http://schemas.openxmlformats.org/officeDocument/2006/relationships" id="2147483650" r:id="Rad59f60193ce4c9f"/>
    <p:sldLayoutId xmlns:r="http://schemas.openxmlformats.org/officeDocument/2006/relationships" id="2147483651" r:id="R3bdf1ddcc92f4d0a"/>
    <p:sldLayoutId xmlns:r="http://schemas.openxmlformats.org/officeDocument/2006/relationships" id="2147483652" r:id="R4e9cb0feff7445b6"/>
    <p:sldLayoutId xmlns:r="http://schemas.openxmlformats.org/officeDocument/2006/relationships" id="2147483653" r:id="Rf7b92a08b86b46fd"/>
    <p:sldLayoutId xmlns:r="http://schemas.openxmlformats.org/officeDocument/2006/relationships" id="2147483654" r:id="R37f00f0197a4462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0f90b5ff949440c" /><Relationship Type="http://schemas.openxmlformats.org/officeDocument/2006/relationships/notesSlide" Target="/ppt/notesSlides/notesSlide1.xml" Id="R18fbe71ee88e4f1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f672f8d55794e80" /><Relationship Type="http://schemas.openxmlformats.org/officeDocument/2006/relationships/notesSlide" Target="/ppt/notesSlides/notesSlide2.xml" Id="R83cd3c6dceb6477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7ef02e10e7947b4" /><Relationship Type="http://schemas.openxmlformats.org/officeDocument/2006/relationships/notesSlide" Target="/ppt/notesSlides/notesSlide3.xml" Id="R7b9d0b40e31d4af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71920d65e844a14" /><Relationship Type="http://schemas.openxmlformats.org/officeDocument/2006/relationships/notesSlide" Target="/ppt/notesSlides/notesSlide4.xml" Id="R9b0674e46227475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2feb20b4bd14b1c" /><Relationship Type="http://schemas.openxmlformats.org/officeDocument/2006/relationships/notesSlide" Target="/ppt/notesSlides/notesSlide5.xml" Id="R91f0d3846d13433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e67107457b842a1" /><Relationship Type="http://schemas.openxmlformats.org/officeDocument/2006/relationships/notesSlide" Target="/ppt/notesSlides/notesSlide6.xml" Id="Rbc97243387694d9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91947ed02a94277" /><Relationship Type="http://schemas.openxmlformats.org/officeDocument/2006/relationships/notesSlide" Target="/ppt/notesSlides/notesSlide7.xml" Id="R2641f06eec3b4ef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45a7d5ce9104570" /><Relationship Type="http://schemas.openxmlformats.org/officeDocument/2006/relationships/notesSlide" Target="/ppt/notesSlides/notesSlide8.xml" Id="Rba45344c682a473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82a40ef396a431e" /><Relationship Type="http://schemas.openxmlformats.org/officeDocument/2006/relationships/notesSlide" Target="/ppt/notesSlides/notesSlide9.xml" Id="R82a02432014d4b25"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42">
            <a:extLst xmlns:a="http://schemas.openxmlformats.org/drawingml/2006/main">
              <a:ext uri="{FF2B5EF4-FFF2-40B4-BE49-F238E27FC236}">
                <a16:creationId xmlns:a16="http://schemas.microsoft.com/office/drawing/2014/main" id="{30A630C3-A003-4D8B-B99C-7D1815798EF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243">
            <a:extLst xmlns:a="http://schemas.openxmlformats.org/drawingml/2006/main">
              <a:ext uri="{FF2B5EF4-FFF2-40B4-BE49-F238E27FC236}">
                <a16:creationId xmlns:a16="http://schemas.microsoft.com/office/drawing/2014/main" id="{9E0C0C93-42FA-4F60-8191-EAFA40283D4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The four operations</a:t>
            </a:r>
          </a:p>
        </p:txBody>
      </p:sp>
      <p:sp>
        <p:nvSpPr>
          <p:cNvPr id="3" name="text-244">
            <a:extLst xmlns:a="http://schemas.openxmlformats.org/drawingml/2006/main">
              <a:ext uri="{FF2B5EF4-FFF2-40B4-BE49-F238E27FC236}">
                <a16:creationId xmlns:a16="http://schemas.microsoft.com/office/drawing/2014/main" id="{B39D4B6A-44DA-4F58-937F-2C28194D714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45">
            <a:extLst xmlns:a="http://schemas.openxmlformats.org/drawingml/2006/main">
              <a:ext uri="{FF2B5EF4-FFF2-40B4-BE49-F238E27FC236}">
                <a16:creationId xmlns:a16="http://schemas.microsoft.com/office/drawing/2014/main" id="{89A4424C-876E-4704-AEDD-80E4A1551142}"/>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246">
            <a:extLst xmlns:a="http://schemas.openxmlformats.org/drawingml/2006/main">
              <a:ext uri="{FF2B5EF4-FFF2-40B4-BE49-F238E27FC236}">
                <a16:creationId xmlns:a16="http://schemas.microsoft.com/office/drawing/2014/main" id="{CCD9DCDB-45AB-4F0A-A82D-36156D45AC8E}"/>
              </a:ext>
            </a:extLst>
          </p:cNvPr>
          <p:cNvSpPr>
            <a:spLocks xmlns:a="http://schemas.openxmlformats.org/drawingml/2006/main" noGrp="1"/>
          </p:cNvSpPr>
          <p:nvPr/>
        </p:nvSpPr>
        <p:spPr>
          <a:xfrm xmlns:a="http://schemas.openxmlformats.org/drawingml/2006/main">
            <a:off x="685800" y="2133600"/>
            <a:ext cx="30783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Addition and its properties</a:t>
            </a:r>
          </a:p>
        </p:txBody>
      </p:sp>
      <p:sp>
        <p:nvSpPr>
          <p:cNvPr id="6" name="text-247">
            <a:extLst xmlns:a="http://schemas.openxmlformats.org/drawingml/2006/main">
              <a:ext uri="{FF2B5EF4-FFF2-40B4-BE49-F238E27FC236}">
                <a16:creationId xmlns:a16="http://schemas.microsoft.com/office/drawing/2014/main" id="{B3FF95F0-B47C-4CDE-AF78-F759F18CEE59}"/>
              </a:ext>
            </a:extLst>
          </p:cNvPr>
          <p:cNvSpPr>
            <a:spLocks xmlns:a="http://schemas.openxmlformats.org/drawingml/2006/main" noGrp="1"/>
          </p:cNvSpPr>
          <p:nvPr/>
        </p:nvSpPr>
        <p:spPr>
          <a:xfrm xmlns:a="http://schemas.openxmlformats.org/drawingml/2006/main">
            <a:off x="685800" y="2524125"/>
            <a:ext cx="32674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Subtraction and exchanging</a:t>
            </a:r>
          </a:p>
        </p:txBody>
      </p:sp>
      <p:sp>
        <p:nvSpPr>
          <p:cNvPr id="7" name="text-248">
            <a:extLst xmlns:a="http://schemas.openxmlformats.org/drawingml/2006/main">
              <a:ext uri="{FF2B5EF4-FFF2-40B4-BE49-F238E27FC236}">
                <a16:creationId xmlns:a16="http://schemas.microsoft.com/office/drawing/2014/main" id="{1EAEAC44-C26A-44C8-8E5D-88274EF13B18}"/>
              </a:ext>
            </a:extLst>
          </p:cNvPr>
          <p:cNvSpPr>
            <a:spLocks xmlns:a="http://schemas.openxmlformats.org/drawingml/2006/main" noGrp="1"/>
          </p:cNvSpPr>
          <p:nvPr/>
        </p:nvSpPr>
        <p:spPr>
          <a:xfrm xmlns:a="http://schemas.openxmlformats.org/drawingml/2006/main">
            <a:off x="685800" y="2914650"/>
            <a:ext cx="49506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Multiplication and the distributive property</a:t>
            </a:r>
          </a:p>
        </p:txBody>
      </p:sp>
      <p:sp>
        <p:nvSpPr>
          <p:cNvPr id="8" name="text-249">
            <a:extLst xmlns:a="http://schemas.openxmlformats.org/drawingml/2006/main">
              <a:ext uri="{FF2B5EF4-FFF2-40B4-BE49-F238E27FC236}">
                <a16:creationId xmlns:a16="http://schemas.microsoft.com/office/drawing/2014/main" id="{2750A241-703B-4EA8-8442-60149F44DD10}"/>
              </a:ext>
            </a:extLst>
          </p:cNvPr>
          <p:cNvSpPr>
            <a:spLocks xmlns:a="http://schemas.openxmlformats.org/drawingml/2006/main" noGrp="1"/>
          </p:cNvSpPr>
          <p:nvPr/>
        </p:nvSpPr>
        <p:spPr>
          <a:xfrm xmlns:a="http://schemas.openxmlformats.org/drawingml/2006/main">
            <a:off x="685800" y="3305175"/>
            <a:ext cx="28282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Division and remainders</a:t>
            </a:r>
          </a:p>
        </p:txBody>
      </p:sp>
      <p:sp>
        <p:nvSpPr>
          <p:cNvPr id="9" name="text-250">
            <a:extLst xmlns:a="http://schemas.openxmlformats.org/drawingml/2006/main">
              <a:ext uri="{FF2B5EF4-FFF2-40B4-BE49-F238E27FC236}">
                <a16:creationId xmlns:a16="http://schemas.microsoft.com/office/drawing/2014/main" id="{00B41197-839F-43C1-9D5E-AB3EBDBABF28}"/>
              </a:ext>
            </a:extLst>
          </p:cNvPr>
          <p:cNvSpPr>
            <a:spLocks xmlns:a="http://schemas.openxmlformats.org/drawingml/2006/main" noGrp="1"/>
          </p:cNvSpPr>
          <p:nvPr/>
        </p:nvSpPr>
        <p:spPr>
          <a:xfrm xmlns:a="http://schemas.openxmlformats.org/drawingml/2006/main">
            <a:off x="685800" y="3695700"/>
            <a:ext cx="46873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 calculations and inverse checks</a:t>
            </a:r>
          </a:p>
        </p:txBody>
      </p:sp>
    </p:spTree>
    <p:extLst>
      <p:ext uri="{BB962C8B-B14F-4D97-AF65-F5344CB8AC3E}">
        <p14:creationId xmlns:p14="http://schemas.microsoft.com/office/powerpoint/2010/main" val="144740987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51">
            <a:extLst xmlns:a="http://schemas.openxmlformats.org/drawingml/2006/main">
              <a:ext uri="{FF2B5EF4-FFF2-40B4-BE49-F238E27FC236}">
                <a16:creationId xmlns:a16="http://schemas.microsoft.com/office/drawing/2014/main" id="{FD7A8A0D-FB53-4E90-85A0-E36CB4FAABA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252">
            <a:extLst xmlns:a="http://schemas.openxmlformats.org/drawingml/2006/main">
              <a:ext uri="{FF2B5EF4-FFF2-40B4-BE49-F238E27FC236}">
                <a16:creationId xmlns:a16="http://schemas.microsoft.com/office/drawing/2014/main" id="{7D91FC08-607E-4332-BCA2-9B4EE2ABF5D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Addition and its properties</a:t>
            </a:r>
          </a:p>
        </p:txBody>
      </p:sp>
      <p:sp>
        <p:nvSpPr>
          <p:cNvPr id="3" name="text-253">
            <a:extLst xmlns:a="http://schemas.openxmlformats.org/drawingml/2006/main">
              <a:ext uri="{FF2B5EF4-FFF2-40B4-BE49-F238E27FC236}">
                <a16:creationId xmlns:a16="http://schemas.microsoft.com/office/drawing/2014/main" id="{7A28A869-63C6-4C10-8598-8FBDBEBFD0D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54">
            <a:extLst xmlns:a="http://schemas.openxmlformats.org/drawingml/2006/main">
              <a:ext uri="{FF2B5EF4-FFF2-40B4-BE49-F238E27FC236}">
                <a16:creationId xmlns:a16="http://schemas.microsoft.com/office/drawing/2014/main" id="{97B796D0-5915-46A3-B968-A9610791FB76}"/>
              </a:ext>
            </a:extLst>
          </p:cNvPr>
          <p:cNvSpPr>
            <a:spLocks xmlns:a="http://schemas.openxmlformats.org/drawingml/2006/main" noGrp="1"/>
          </p:cNvSpPr>
          <p:nvPr/>
        </p:nvSpPr>
        <p:spPr>
          <a:xfrm xmlns:a="http://schemas.openxmlformats.org/drawingml/2006/main">
            <a:off x="685800" y="1409700"/>
            <a:ext cx="108560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Addition combines amounts. Align matching places in column addition and regroup whenever </a:t>
            </a:r>
          </a:p>
        </p:txBody>
      </p:sp>
      <p:sp>
        <p:nvSpPr>
          <p:cNvPr id="5" name="text-255">
            <a:extLst xmlns:a="http://schemas.openxmlformats.org/drawingml/2006/main">
              <a:ext uri="{FF2B5EF4-FFF2-40B4-BE49-F238E27FC236}">
                <a16:creationId xmlns:a16="http://schemas.microsoft.com/office/drawing/2014/main" id="{BD0BEA48-919C-47EE-9BBC-D694CFCAF9E8}"/>
              </a:ext>
            </a:extLst>
          </p:cNvPr>
          <p:cNvSpPr>
            <a:spLocks xmlns:a="http://schemas.openxmlformats.org/drawingml/2006/main" noGrp="1"/>
          </p:cNvSpPr>
          <p:nvPr/>
        </p:nvSpPr>
        <p:spPr>
          <a:xfrm xmlns:a="http://schemas.openxmlformats.org/drawingml/2006/main">
            <a:off x="685800" y="1752600"/>
            <a:ext cx="106076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place totals ten or more. Addition is commutative and associative, so you can change the </a:t>
            </a:r>
          </a:p>
        </p:txBody>
      </p:sp>
      <p:sp>
        <p:nvSpPr>
          <p:cNvPr id="6" name="text-256">
            <a:extLst xmlns:a="http://schemas.openxmlformats.org/drawingml/2006/main">
              <a:ext uri="{FF2B5EF4-FFF2-40B4-BE49-F238E27FC236}">
                <a16:creationId xmlns:a16="http://schemas.microsoft.com/office/drawing/2014/main" id="{F4EBCA48-BBCE-4EC4-A513-DD6F403152BA}"/>
              </a:ext>
            </a:extLst>
          </p:cNvPr>
          <p:cNvSpPr>
            <a:spLocks xmlns:a="http://schemas.openxmlformats.org/drawingml/2006/main" noGrp="1"/>
          </p:cNvSpPr>
          <p:nvPr/>
        </p:nvSpPr>
        <p:spPr>
          <a:xfrm xmlns:a="http://schemas.openxmlformats.org/drawingml/2006/main">
            <a:off x="685800" y="2095500"/>
            <a:ext cx="69684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order or grouping. Adding zero leaves a number unchanged.</a:t>
            </a:r>
          </a:p>
        </p:txBody>
      </p:sp>
      <p:sp>
        <p:nvSpPr>
          <p:cNvPr id="7" name="text-257">
            <a:extLst xmlns:a="http://schemas.openxmlformats.org/drawingml/2006/main">
              <a:ext uri="{FF2B5EF4-FFF2-40B4-BE49-F238E27FC236}">
                <a16:creationId xmlns:a16="http://schemas.microsoft.com/office/drawing/2014/main" id="{331B0C79-0492-4576-8F71-C1852C63736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58">
            <a:extLst xmlns:a="http://schemas.openxmlformats.org/drawingml/2006/main">
              <a:ext uri="{FF2B5EF4-FFF2-40B4-BE49-F238E27FC236}">
                <a16:creationId xmlns:a16="http://schemas.microsoft.com/office/drawing/2014/main" id="{43C17173-7E25-4DDE-B7A4-B8F87B90E4A3}"/>
              </a:ext>
            </a:extLst>
          </p:cNvPr>
          <p:cNvSpPr>
            <a:spLocks xmlns:a="http://schemas.openxmlformats.org/drawingml/2006/main" noGrp="1"/>
          </p:cNvSpPr>
          <p:nvPr/>
        </p:nvSpPr>
        <p:spPr>
          <a:xfrm xmlns:a="http://schemas.openxmlformats.org/drawingml/2006/main">
            <a:off x="685800" y="3057525"/>
            <a:ext cx="102433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2,786 + 1,459: ones give 15, so write 5 and carry 1. Tens give 14, hundreds give 12 and </a:t>
            </a:r>
          </a:p>
        </p:txBody>
      </p:sp>
      <p:sp>
        <p:nvSpPr>
          <p:cNvPr id="9" name="text-259">
            <a:extLst xmlns:a="http://schemas.openxmlformats.org/drawingml/2006/main">
              <a:ext uri="{FF2B5EF4-FFF2-40B4-BE49-F238E27FC236}">
                <a16:creationId xmlns:a16="http://schemas.microsoft.com/office/drawing/2014/main" id="{836E8106-FB6F-4EB5-A2FB-6057405C7A6E}"/>
              </a:ext>
            </a:extLst>
          </p:cNvPr>
          <p:cNvSpPr>
            <a:spLocks xmlns:a="http://schemas.openxmlformats.org/drawingml/2006/main" noGrp="1"/>
          </p:cNvSpPr>
          <p:nvPr/>
        </p:nvSpPr>
        <p:spPr>
          <a:xfrm xmlns:a="http://schemas.openxmlformats.org/drawingml/2006/main">
            <a:off x="685800" y="3400425"/>
            <a:ext cx="94344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thousands give 4. The total is 4,245. Check by estimating 2,800 + 1,500 ≈ 4,300.</a:t>
            </a:r>
          </a:p>
        </p:txBody>
      </p:sp>
    </p:spTree>
    <p:extLst>
      <p:ext uri="{BB962C8B-B14F-4D97-AF65-F5344CB8AC3E}">
        <p14:creationId xmlns:p14="http://schemas.microsoft.com/office/powerpoint/2010/main" val="40165622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60">
            <a:extLst xmlns:a="http://schemas.openxmlformats.org/drawingml/2006/main">
              <a:ext uri="{FF2B5EF4-FFF2-40B4-BE49-F238E27FC236}">
                <a16:creationId xmlns:a16="http://schemas.microsoft.com/office/drawing/2014/main" id="{3642F294-6612-4765-ABB8-33F794BB6E2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261">
            <a:extLst xmlns:a="http://schemas.openxmlformats.org/drawingml/2006/main">
              <a:ext uri="{FF2B5EF4-FFF2-40B4-BE49-F238E27FC236}">
                <a16:creationId xmlns:a16="http://schemas.microsoft.com/office/drawing/2014/main" id="{DF22A234-022F-4505-B96A-6C11D132C9E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Subtraction and exchanging</a:t>
            </a:r>
          </a:p>
        </p:txBody>
      </p:sp>
      <p:sp>
        <p:nvSpPr>
          <p:cNvPr id="3" name="text-262">
            <a:extLst xmlns:a="http://schemas.openxmlformats.org/drawingml/2006/main">
              <a:ext uri="{FF2B5EF4-FFF2-40B4-BE49-F238E27FC236}">
                <a16:creationId xmlns:a16="http://schemas.microsoft.com/office/drawing/2014/main" id="{0F4084AE-611F-404B-B42E-FD10FA3E1E1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3">
            <a:extLst xmlns:a="http://schemas.openxmlformats.org/drawingml/2006/main">
              <a:ext uri="{FF2B5EF4-FFF2-40B4-BE49-F238E27FC236}">
                <a16:creationId xmlns:a16="http://schemas.microsoft.com/office/drawing/2014/main" id="{B77A9030-2EAC-4475-A4C8-DB9374078657}"/>
              </a:ext>
            </a:extLst>
          </p:cNvPr>
          <p:cNvSpPr>
            <a:spLocks xmlns:a="http://schemas.openxmlformats.org/drawingml/2006/main" noGrp="1"/>
          </p:cNvSpPr>
          <p:nvPr/>
        </p:nvSpPr>
        <p:spPr>
          <a:xfrm xmlns:a="http://schemas.openxmlformats.org/drawingml/2006/main">
            <a:off x="685800" y="1409700"/>
            <a:ext cx="108356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Subtraction finds what remains, a difference or a missing amount. Align places and exchange </a:t>
            </a:r>
          </a:p>
        </p:txBody>
      </p:sp>
      <p:sp>
        <p:nvSpPr>
          <p:cNvPr id="5" name="text-264">
            <a:extLst xmlns:a="http://schemas.openxmlformats.org/drawingml/2006/main">
              <a:ext uri="{FF2B5EF4-FFF2-40B4-BE49-F238E27FC236}">
                <a16:creationId xmlns:a16="http://schemas.microsoft.com/office/drawing/2014/main" id="{E53953AD-EB58-48AA-92A6-1B790AA29F7B}"/>
              </a:ext>
            </a:extLst>
          </p:cNvPr>
          <p:cNvSpPr>
            <a:spLocks xmlns:a="http://schemas.openxmlformats.org/drawingml/2006/main" noGrp="1"/>
          </p:cNvSpPr>
          <p:nvPr/>
        </p:nvSpPr>
        <p:spPr>
          <a:xfrm xmlns:a="http://schemas.openxmlformats.org/drawingml/2006/main">
            <a:off x="685800" y="1752600"/>
            <a:ext cx="107205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from a higher place when needed. Subtraction is the inverse of addition. Changing the order </a:t>
            </a:r>
          </a:p>
        </p:txBody>
      </p:sp>
      <p:sp>
        <p:nvSpPr>
          <p:cNvPr id="6" name="text-265">
            <a:extLst xmlns:a="http://schemas.openxmlformats.org/drawingml/2006/main">
              <a:ext uri="{FF2B5EF4-FFF2-40B4-BE49-F238E27FC236}">
                <a16:creationId xmlns:a16="http://schemas.microsoft.com/office/drawing/2014/main" id="{C507A3AB-57CF-4CE2-9A0E-7E05506C118E}"/>
              </a:ext>
            </a:extLst>
          </p:cNvPr>
          <p:cNvSpPr>
            <a:spLocks xmlns:a="http://schemas.openxmlformats.org/drawingml/2006/main" noGrp="1"/>
          </p:cNvSpPr>
          <p:nvPr/>
        </p:nvSpPr>
        <p:spPr>
          <a:xfrm xmlns:a="http://schemas.openxmlformats.org/drawingml/2006/main">
            <a:off x="685800" y="2095500"/>
            <a:ext cx="71948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usually changes the result, so subtraction is not commutative.</a:t>
            </a:r>
          </a:p>
        </p:txBody>
      </p:sp>
      <p:sp>
        <p:nvSpPr>
          <p:cNvPr id="7" name="text-266">
            <a:extLst xmlns:a="http://schemas.openxmlformats.org/drawingml/2006/main">
              <a:ext uri="{FF2B5EF4-FFF2-40B4-BE49-F238E27FC236}">
                <a16:creationId xmlns:a16="http://schemas.microsoft.com/office/drawing/2014/main" id="{6525F61C-CC2F-4D30-8774-622C76938B29}"/>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67">
            <a:extLst xmlns:a="http://schemas.openxmlformats.org/drawingml/2006/main">
              <a:ext uri="{FF2B5EF4-FFF2-40B4-BE49-F238E27FC236}">
                <a16:creationId xmlns:a16="http://schemas.microsoft.com/office/drawing/2014/main" id="{4AE397A0-7AFB-4173-8078-F296804F845D}"/>
              </a:ext>
            </a:extLst>
          </p:cNvPr>
          <p:cNvSpPr>
            <a:spLocks xmlns:a="http://schemas.openxmlformats.org/drawingml/2006/main" noGrp="1"/>
          </p:cNvSpPr>
          <p:nvPr/>
        </p:nvSpPr>
        <p:spPr>
          <a:xfrm xmlns:a="http://schemas.openxmlformats.org/drawingml/2006/main">
            <a:off x="685800" y="3057525"/>
            <a:ext cx="102440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5,003 − 1,786 = 3,217. Regroup 5,003 as 4 thousands, 9 hundreds, 9 tens and 13 ones. </a:t>
            </a:r>
          </a:p>
        </p:txBody>
      </p:sp>
      <p:sp>
        <p:nvSpPr>
          <p:cNvPr id="9" name="text-268">
            <a:extLst xmlns:a="http://schemas.openxmlformats.org/drawingml/2006/main">
              <a:ext uri="{FF2B5EF4-FFF2-40B4-BE49-F238E27FC236}">
                <a16:creationId xmlns:a16="http://schemas.microsoft.com/office/drawing/2014/main" id="{E56C46D3-26AB-4E76-85E5-B84313E14BDE}"/>
              </a:ext>
            </a:extLst>
          </p:cNvPr>
          <p:cNvSpPr>
            <a:spLocks xmlns:a="http://schemas.openxmlformats.org/drawingml/2006/main" noGrp="1"/>
          </p:cNvSpPr>
          <p:nvPr/>
        </p:nvSpPr>
        <p:spPr>
          <a:xfrm xmlns:a="http://schemas.openxmlformats.org/drawingml/2006/main">
            <a:off x="685800" y="3400425"/>
            <a:ext cx="36103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Check: 3,217 + 1,786 = 5,003.</a:t>
            </a:r>
          </a:p>
        </p:txBody>
      </p:sp>
    </p:spTree>
    <p:extLst>
      <p:ext uri="{BB962C8B-B14F-4D97-AF65-F5344CB8AC3E}">
        <p14:creationId xmlns:p14="http://schemas.microsoft.com/office/powerpoint/2010/main" val="11864666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69">
            <a:extLst xmlns:a="http://schemas.openxmlformats.org/drawingml/2006/main">
              <a:ext uri="{FF2B5EF4-FFF2-40B4-BE49-F238E27FC236}">
                <a16:creationId xmlns:a16="http://schemas.microsoft.com/office/drawing/2014/main" id="{E8817516-85C8-4C0F-A2CA-F9D5C212835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270">
            <a:extLst xmlns:a="http://schemas.openxmlformats.org/drawingml/2006/main">
              <a:ext uri="{FF2B5EF4-FFF2-40B4-BE49-F238E27FC236}">
                <a16:creationId xmlns:a16="http://schemas.microsoft.com/office/drawing/2014/main" id="{B02C97E3-A47C-44FC-AA6C-055D5F09EDA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Multiplication and the distributive property</a:t>
            </a:r>
          </a:p>
        </p:txBody>
      </p:sp>
      <p:sp>
        <p:nvSpPr>
          <p:cNvPr id="3" name="text-271">
            <a:extLst xmlns:a="http://schemas.openxmlformats.org/drawingml/2006/main">
              <a:ext uri="{FF2B5EF4-FFF2-40B4-BE49-F238E27FC236}">
                <a16:creationId xmlns:a16="http://schemas.microsoft.com/office/drawing/2014/main" id="{716DECB9-111C-45B3-B375-ED7924C52DF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72">
            <a:extLst xmlns:a="http://schemas.openxmlformats.org/drawingml/2006/main">
              <a:ext uri="{FF2B5EF4-FFF2-40B4-BE49-F238E27FC236}">
                <a16:creationId xmlns:a16="http://schemas.microsoft.com/office/drawing/2014/main" id="{69E54F71-4502-498E-ADB3-59789AB993BB}"/>
              </a:ext>
            </a:extLst>
          </p:cNvPr>
          <p:cNvSpPr>
            <a:spLocks xmlns:a="http://schemas.openxmlformats.org/drawingml/2006/main" noGrp="1"/>
          </p:cNvSpPr>
          <p:nvPr/>
        </p:nvSpPr>
        <p:spPr>
          <a:xfrm xmlns:a="http://schemas.openxmlformats.org/drawingml/2006/main">
            <a:off x="685800" y="1409700"/>
            <a:ext cx="108032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Multiplication describes equal groups, repeated addition and scaling. Multiply each place and </a:t>
            </a:r>
          </a:p>
        </p:txBody>
      </p:sp>
      <p:sp>
        <p:nvSpPr>
          <p:cNvPr id="5" name="text-273">
            <a:extLst xmlns:a="http://schemas.openxmlformats.org/drawingml/2006/main">
              <a:ext uri="{FF2B5EF4-FFF2-40B4-BE49-F238E27FC236}">
                <a16:creationId xmlns:a16="http://schemas.microsoft.com/office/drawing/2014/main" id="{5A96B529-6028-405C-BB5F-2654EC533466}"/>
              </a:ext>
            </a:extLst>
          </p:cNvPr>
          <p:cNvSpPr>
            <a:spLocks xmlns:a="http://schemas.openxmlformats.org/drawingml/2006/main" noGrp="1"/>
          </p:cNvSpPr>
          <p:nvPr/>
        </p:nvSpPr>
        <p:spPr>
          <a:xfrm xmlns:a="http://schemas.openxmlformats.org/drawingml/2006/main">
            <a:off x="685800" y="1752600"/>
            <a:ext cx="96807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 partial products. The distributive property splits a product into easier products. </a:t>
            </a:r>
          </a:p>
        </p:txBody>
      </p:sp>
      <p:sp>
        <p:nvSpPr>
          <p:cNvPr id="6" name="text-274">
            <a:extLst xmlns:a="http://schemas.openxmlformats.org/drawingml/2006/main">
              <a:ext uri="{FF2B5EF4-FFF2-40B4-BE49-F238E27FC236}">
                <a16:creationId xmlns:a16="http://schemas.microsoft.com/office/drawing/2014/main" id="{0759BD62-1548-454C-A3F3-CEC1EEA90389}"/>
              </a:ext>
            </a:extLst>
          </p:cNvPr>
          <p:cNvSpPr>
            <a:spLocks xmlns:a="http://schemas.openxmlformats.org/drawingml/2006/main" noGrp="1"/>
          </p:cNvSpPr>
          <p:nvPr/>
        </p:nvSpPr>
        <p:spPr>
          <a:xfrm xmlns:a="http://schemas.openxmlformats.org/drawingml/2006/main">
            <a:off x="685800" y="2095500"/>
            <a:ext cx="97374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Multiplication is commutative and associative, and multiplying by 1 keeps the value.</a:t>
            </a:r>
          </a:p>
        </p:txBody>
      </p:sp>
      <p:sp>
        <p:nvSpPr>
          <p:cNvPr id="7" name="text-275">
            <a:extLst xmlns:a="http://schemas.openxmlformats.org/drawingml/2006/main">
              <a:ext uri="{FF2B5EF4-FFF2-40B4-BE49-F238E27FC236}">
                <a16:creationId xmlns:a16="http://schemas.microsoft.com/office/drawing/2014/main" id="{30B0D024-0327-4E8A-A297-BB893D11F712}"/>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76">
            <a:extLst xmlns:a="http://schemas.openxmlformats.org/drawingml/2006/main">
              <a:ext uri="{FF2B5EF4-FFF2-40B4-BE49-F238E27FC236}">
                <a16:creationId xmlns:a16="http://schemas.microsoft.com/office/drawing/2014/main" id="{C7C74B05-D97E-4F29-B108-3B1C2F9262C0}"/>
              </a:ext>
            </a:extLst>
          </p:cNvPr>
          <p:cNvSpPr>
            <a:spLocks xmlns:a="http://schemas.openxmlformats.org/drawingml/2006/main" noGrp="1"/>
          </p:cNvSpPr>
          <p:nvPr/>
        </p:nvSpPr>
        <p:spPr>
          <a:xfrm xmlns:a="http://schemas.openxmlformats.org/drawingml/2006/main">
            <a:off x="685800" y="3057525"/>
            <a:ext cx="107771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236 × 24 = 236 × (20 + 4) = 4,720 + 944 = 5,664. Estimate 240 × 24 ≈ 5,760 to check the </a:t>
            </a:r>
          </a:p>
        </p:txBody>
      </p:sp>
      <p:sp>
        <p:nvSpPr>
          <p:cNvPr id="9" name="text-277">
            <a:extLst xmlns:a="http://schemas.openxmlformats.org/drawingml/2006/main">
              <a:ext uri="{FF2B5EF4-FFF2-40B4-BE49-F238E27FC236}">
                <a16:creationId xmlns:a16="http://schemas.microsoft.com/office/drawing/2014/main" id="{FD841872-3190-4563-8BC0-494125984816}"/>
              </a:ext>
            </a:extLst>
          </p:cNvPr>
          <p:cNvSpPr>
            <a:spLocks xmlns:a="http://schemas.openxmlformats.org/drawingml/2006/main" noGrp="1"/>
          </p:cNvSpPr>
          <p:nvPr/>
        </p:nvSpPr>
        <p:spPr>
          <a:xfrm xmlns:a="http://schemas.openxmlformats.org/drawingml/2006/main">
            <a:off x="685800" y="3400425"/>
            <a:ext cx="23275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scale of the answer.</a:t>
            </a:r>
          </a:p>
        </p:txBody>
      </p:sp>
    </p:spTree>
    <p:extLst>
      <p:ext uri="{BB962C8B-B14F-4D97-AF65-F5344CB8AC3E}">
        <p14:creationId xmlns:p14="http://schemas.microsoft.com/office/powerpoint/2010/main" val="27185075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78">
            <a:extLst xmlns:a="http://schemas.openxmlformats.org/drawingml/2006/main">
              <a:ext uri="{FF2B5EF4-FFF2-40B4-BE49-F238E27FC236}">
                <a16:creationId xmlns:a16="http://schemas.microsoft.com/office/drawing/2014/main" id="{6D6E94E1-B972-491D-95FE-C837C68909E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279">
            <a:extLst xmlns:a="http://schemas.openxmlformats.org/drawingml/2006/main">
              <a:ext uri="{FF2B5EF4-FFF2-40B4-BE49-F238E27FC236}">
                <a16:creationId xmlns:a16="http://schemas.microsoft.com/office/drawing/2014/main" id="{0BF4AA3C-D2BB-4680-808A-3D2FAC072B6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Division and remainders</a:t>
            </a:r>
          </a:p>
        </p:txBody>
      </p:sp>
      <p:sp>
        <p:nvSpPr>
          <p:cNvPr id="3" name="text-280">
            <a:extLst xmlns:a="http://schemas.openxmlformats.org/drawingml/2006/main">
              <a:ext uri="{FF2B5EF4-FFF2-40B4-BE49-F238E27FC236}">
                <a16:creationId xmlns:a16="http://schemas.microsoft.com/office/drawing/2014/main" id="{DAF95026-39E1-4FED-BFFF-7E39C119C80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81">
            <a:extLst xmlns:a="http://schemas.openxmlformats.org/drawingml/2006/main">
              <a:ext uri="{FF2B5EF4-FFF2-40B4-BE49-F238E27FC236}">
                <a16:creationId xmlns:a16="http://schemas.microsoft.com/office/drawing/2014/main" id="{BC40BAC1-5429-4E8F-8B86-C493B7F196A0}"/>
              </a:ext>
            </a:extLst>
          </p:cNvPr>
          <p:cNvSpPr>
            <a:spLocks xmlns:a="http://schemas.openxmlformats.org/drawingml/2006/main" noGrp="1"/>
          </p:cNvSpPr>
          <p:nvPr/>
        </p:nvSpPr>
        <p:spPr>
          <a:xfrm xmlns:a="http://schemas.openxmlformats.org/drawingml/2006/main">
            <a:off x="685800" y="1409700"/>
            <a:ext cx="108304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Division shares into equal groups or finds how many groups fit. Dividend = divisor × quotient </a:t>
            </a:r>
          </a:p>
        </p:txBody>
      </p:sp>
      <p:sp>
        <p:nvSpPr>
          <p:cNvPr id="5" name="text-282">
            <a:extLst xmlns:a="http://schemas.openxmlformats.org/drawingml/2006/main">
              <a:ext uri="{FF2B5EF4-FFF2-40B4-BE49-F238E27FC236}">
                <a16:creationId xmlns:a16="http://schemas.microsoft.com/office/drawing/2014/main" id="{B09BDFE3-B55C-4B95-8F72-3744DF45E9EE}"/>
              </a:ext>
            </a:extLst>
          </p:cNvPr>
          <p:cNvSpPr>
            <a:spLocks xmlns:a="http://schemas.openxmlformats.org/drawingml/2006/main" noGrp="1"/>
          </p:cNvSpPr>
          <p:nvPr/>
        </p:nvSpPr>
        <p:spPr>
          <a:xfrm xmlns:a="http://schemas.openxmlformats.org/drawingml/2006/main">
            <a:off x="685800" y="1752600"/>
            <a:ext cx="106268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remainder. For positive whole number division, the remainder is nonnegative and smaller </a:t>
            </a:r>
          </a:p>
        </p:txBody>
      </p:sp>
      <p:sp>
        <p:nvSpPr>
          <p:cNvPr id="6" name="text-283">
            <a:extLst xmlns:a="http://schemas.openxmlformats.org/drawingml/2006/main">
              <a:ext uri="{FF2B5EF4-FFF2-40B4-BE49-F238E27FC236}">
                <a16:creationId xmlns:a16="http://schemas.microsoft.com/office/drawing/2014/main" id="{66A4598D-107D-4C42-9E9C-533047218E66}"/>
              </a:ext>
            </a:extLst>
          </p:cNvPr>
          <p:cNvSpPr>
            <a:spLocks xmlns:a="http://schemas.openxmlformats.org/drawingml/2006/main" noGrp="1"/>
          </p:cNvSpPr>
          <p:nvPr/>
        </p:nvSpPr>
        <p:spPr>
          <a:xfrm xmlns:a="http://schemas.openxmlformats.org/drawingml/2006/main">
            <a:off x="685800" y="2095500"/>
            <a:ext cx="53440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than the divisor. Division by zero is undefined.</a:t>
            </a:r>
          </a:p>
        </p:txBody>
      </p:sp>
      <p:sp>
        <p:nvSpPr>
          <p:cNvPr id="7" name="text-284">
            <a:extLst xmlns:a="http://schemas.openxmlformats.org/drawingml/2006/main">
              <a:ext uri="{FF2B5EF4-FFF2-40B4-BE49-F238E27FC236}">
                <a16:creationId xmlns:a16="http://schemas.microsoft.com/office/drawing/2014/main" id="{B6E250AF-1841-463D-91BB-72D6EC7E0FFC}"/>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85">
            <a:extLst xmlns:a="http://schemas.openxmlformats.org/drawingml/2006/main">
              <a:ext uri="{FF2B5EF4-FFF2-40B4-BE49-F238E27FC236}">
                <a16:creationId xmlns:a16="http://schemas.microsoft.com/office/drawing/2014/main" id="{778B854D-AFCF-4101-A0B7-070C2C765113}"/>
              </a:ext>
            </a:extLst>
          </p:cNvPr>
          <p:cNvSpPr>
            <a:spLocks xmlns:a="http://schemas.openxmlformats.org/drawingml/2006/main" noGrp="1"/>
          </p:cNvSpPr>
          <p:nvPr/>
        </p:nvSpPr>
        <p:spPr>
          <a:xfrm xmlns:a="http://schemas.openxmlformats.org/drawingml/2006/main">
            <a:off x="685800" y="3057525"/>
            <a:ext cx="106563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157 ÷ 6 = 26 remainder 1, because 6 × 26 + 1 = 157. If 157 children need buses holding 6 </a:t>
            </a:r>
          </a:p>
        </p:txBody>
      </p:sp>
      <p:sp>
        <p:nvSpPr>
          <p:cNvPr id="9" name="text-286">
            <a:extLst xmlns:a="http://schemas.openxmlformats.org/drawingml/2006/main">
              <a:ext uri="{FF2B5EF4-FFF2-40B4-BE49-F238E27FC236}">
                <a16:creationId xmlns:a16="http://schemas.microsoft.com/office/drawing/2014/main" id="{5BA902FE-7008-4D3B-92F7-48C9BA74E747}"/>
              </a:ext>
            </a:extLst>
          </p:cNvPr>
          <p:cNvSpPr>
            <a:spLocks xmlns:a="http://schemas.openxmlformats.org/drawingml/2006/main" noGrp="1"/>
          </p:cNvSpPr>
          <p:nvPr/>
        </p:nvSpPr>
        <p:spPr>
          <a:xfrm xmlns:a="http://schemas.openxmlformats.org/drawingml/2006/main">
            <a:off x="685800" y="3400425"/>
            <a:ext cx="97416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children each, 27 buses are needed because the remaining child needs another bus.</a:t>
            </a:r>
          </a:p>
        </p:txBody>
      </p:sp>
    </p:spTree>
    <p:extLst>
      <p:ext uri="{BB962C8B-B14F-4D97-AF65-F5344CB8AC3E}">
        <p14:creationId xmlns:p14="http://schemas.microsoft.com/office/powerpoint/2010/main" val="24353822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87">
            <a:extLst xmlns:a="http://schemas.openxmlformats.org/drawingml/2006/main">
              <a:ext uri="{FF2B5EF4-FFF2-40B4-BE49-F238E27FC236}">
                <a16:creationId xmlns:a16="http://schemas.microsoft.com/office/drawing/2014/main" id="{7F7AE239-B32C-417C-897E-D0567706C67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288">
            <a:extLst xmlns:a="http://schemas.openxmlformats.org/drawingml/2006/main">
              <a:ext uri="{FF2B5EF4-FFF2-40B4-BE49-F238E27FC236}">
                <a16:creationId xmlns:a16="http://schemas.microsoft.com/office/drawing/2014/main" id="{B21710B9-A929-4502-AAAF-B963FA93675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Decimal calculations and inverse checks</a:t>
            </a:r>
          </a:p>
        </p:txBody>
      </p:sp>
      <p:sp>
        <p:nvSpPr>
          <p:cNvPr id="3" name="text-289">
            <a:extLst xmlns:a="http://schemas.openxmlformats.org/drawingml/2006/main">
              <a:ext uri="{FF2B5EF4-FFF2-40B4-BE49-F238E27FC236}">
                <a16:creationId xmlns:a16="http://schemas.microsoft.com/office/drawing/2014/main" id="{3B9D450C-16FE-4505-B418-240563C35F1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90">
            <a:extLst xmlns:a="http://schemas.openxmlformats.org/drawingml/2006/main">
              <a:ext uri="{FF2B5EF4-FFF2-40B4-BE49-F238E27FC236}">
                <a16:creationId xmlns:a16="http://schemas.microsoft.com/office/drawing/2014/main" id="{CD024DD8-0E1D-4814-B781-880EF1294B86}"/>
              </a:ext>
            </a:extLst>
          </p:cNvPr>
          <p:cNvSpPr>
            <a:spLocks xmlns:a="http://schemas.openxmlformats.org/drawingml/2006/main" noGrp="1"/>
          </p:cNvSpPr>
          <p:nvPr/>
        </p:nvSpPr>
        <p:spPr>
          <a:xfrm xmlns:a="http://schemas.openxmlformats.org/drawingml/2006/main">
            <a:off x="685800" y="1409700"/>
            <a:ext cx="99588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Align decimal points when adding or subtracting. For multiplication, multiply as whole </a:t>
            </a:r>
          </a:p>
        </p:txBody>
      </p:sp>
      <p:sp>
        <p:nvSpPr>
          <p:cNvPr id="5" name="text-291">
            <a:extLst xmlns:a="http://schemas.openxmlformats.org/drawingml/2006/main">
              <a:ext uri="{FF2B5EF4-FFF2-40B4-BE49-F238E27FC236}">
                <a16:creationId xmlns:a16="http://schemas.microsoft.com/office/drawing/2014/main" id="{1742C70C-46EA-4E0B-8662-C83A08388553}"/>
              </a:ext>
            </a:extLst>
          </p:cNvPr>
          <p:cNvSpPr>
            <a:spLocks xmlns:a="http://schemas.openxmlformats.org/drawingml/2006/main" noGrp="1"/>
          </p:cNvSpPr>
          <p:nvPr/>
        </p:nvSpPr>
        <p:spPr>
          <a:xfrm xmlns:a="http://schemas.openxmlformats.org/drawingml/2006/main">
            <a:off x="685800" y="1752600"/>
            <a:ext cx="103654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numbers then use the total number of decimal places. For division, multiply dividend and </a:t>
            </a:r>
          </a:p>
        </p:txBody>
      </p:sp>
      <p:sp>
        <p:nvSpPr>
          <p:cNvPr id="6" name="text-292">
            <a:extLst xmlns:a="http://schemas.openxmlformats.org/drawingml/2006/main">
              <a:ext uri="{FF2B5EF4-FFF2-40B4-BE49-F238E27FC236}">
                <a16:creationId xmlns:a16="http://schemas.microsoft.com/office/drawing/2014/main" id="{93A729AD-BA86-4863-A560-6E6E468C87FE}"/>
              </a:ext>
            </a:extLst>
          </p:cNvPr>
          <p:cNvSpPr>
            <a:spLocks xmlns:a="http://schemas.openxmlformats.org/drawingml/2006/main" noGrp="1"/>
          </p:cNvSpPr>
          <p:nvPr/>
        </p:nvSpPr>
        <p:spPr>
          <a:xfrm xmlns:a="http://schemas.openxmlformats.org/drawingml/2006/main">
            <a:off x="685800" y="2095500"/>
            <a:ext cx="100720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divisor by the same power of ten to make the divisor a whole number. Check using the </a:t>
            </a:r>
          </a:p>
        </p:txBody>
      </p:sp>
      <p:sp>
        <p:nvSpPr>
          <p:cNvPr id="7" name="text-293">
            <a:extLst xmlns:a="http://schemas.openxmlformats.org/drawingml/2006/main">
              <a:ext uri="{FF2B5EF4-FFF2-40B4-BE49-F238E27FC236}">
                <a16:creationId xmlns:a16="http://schemas.microsoft.com/office/drawing/2014/main" id="{7315E189-6903-4024-9972-5D55F1CFC323}"/>
              </a:ext>
            </a:extLst>
          </p:cNvPr>
          <p:cNvSpPr>
            <a:spLocks xmlns:a="http://schemas.openxmlformats.org/drawingml/2006/main" noGrp="1"/>
          </p:cNvSpPr>
          <p:nvPr/>
        </p:nvSpPr>
        <p:spPr>
          <a:xfrm xmlns:a="http://schemas.openxmlformats.org/drawingml/2006/main">
            <a:off x="685800" y="2438400"/>
            <a:ext cx="21285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inverse operation.</a:t>
            </a:r>
          </a:p>
        </p:txBody>
      </p:sp>
      <p:sp>
        <p:nvSpPr>
          <p:cNvPr id="8" name="text-294">
            <a:extLst xmlns:a="http://schemas.openxmlformats.org/drawingml/2006/main">
              <a:ext uri="{FF2B5EF4-FFF2-40B4-BE49-F238E27FC236}">
                <a16:creationId xmlns:a16="http://schemas.microsoft.com/office/drawing/2014/main" id="{824D1CB6-FBFE-46CC-BE34-A9D7A4DAB7AE}"/>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95">
            <a:extLst xmlns:a="http://schemas.openxmlformats.org/drawingml/2006/main">
              <a:ext uri="{FF2B5EF4-FFF2-40B4-BE49-F238E27FC236}">
                <a16:creationId xmlns:a16="http://schemas.microsoft.com/office/drawing/2014/main" id="{254F1EC5-C9CA-4DD0-8CCC-327A26DD904C}"/>
              </a:ext>
            </a:extLst>
          </p:cNvPr>
          <p:cNvSpPr>
            <a:spLocks xmlns:a="http://schemas.openxmlformats.org/drawingml/2006/main" noGrp="1"/>
          </p:cNvSpPr>
          <p:nvPr/>
        </p:nvSpPr>
        <p:spPr>
          <a:xfrm xmlns:a="http://schemas.openxmlformats.org/drawingml/2006/main">
            <a:off x="685800" y="3400425"/>
            <a:ext cx="107255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3.6 × 0.4 = 1.44 because 36 × 4 = 144 and there are two decimal places in total. Also, 7.56 </a:t>
            </a:r>
          </a:p>
        </p:txBody>
      </p:sp>
      <p:sp>
        <p:nvSpPr>
          <p:cNvPr id="10" name="text-296">
            <a:extLst xmlns:a="http://schemas.openxmlformats.org/drawingml/2006/main">
              <a:ext uri="{FF2B5EF4-FFF2-40B4-BE49-F238E27FC236}">
                <a16:creationId xmlns:a16="http://schemas.microsoft.com/office/drawing/2014/main" id="{01D5C92D-0FFC-4CB4-8225-EA8FCFD232D3}"/>
              </a:ext>
            </a:extLst>
          </p:cNvPr>
          <p:cNvSpPr>
            <a:spLocks xmlns:a="http://schemas.openxmlformats.org/drawingml/2006/main" noGrp="1"/>
          </p:cNvSpPr>
          <p:nvPr/>
        </p:nvSpPr>
        <p:spPr>
          <a:xfrm xmlns:a="http://schemas.openxmlformats.org/drawingml/2006/main">
            <a:off x="685800" y="3743325"/>
            <a:ext cx="59758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0.6 = 75.6 ÷ 6 = 12.6. Check: 12.6 × 0.6 = 7.56.</a:t>
            </a:r>
          </a:p>
        </p:txBody>
      </p:sp>
    </p:spTree>
    <p:extLst>
      <p:ext uri="{BB962C8B-B14F-4D97-AF65-F5344CB8AC3E}">
        <p14:creationId xmlns:p14="http://schemas.microsoft.com/office/powerpoint/2010/main" val="73121828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97">
            <a:extLst xmlns:a="http://schemas.openxmlformats.org/drawingml/2006/main">
              <a:ext uri="{FF2B5EF4-FFF2-40B4-BE49-F238E27FC236}">
                <a16:creationId xmlns:a16="http://schemas.microsoft.com/office/drawing/2014/main" id="{12B0A7D7-BDE6-4C2E-95BF-E242B5D303C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298">
            <a:extLst xmlns:a="http://schemas.openxmlformats.org/drawingml/2006/main">
              <a:ext uri="{FF2B5EF4-FFF2-40B4-BE49-F238E27FC236}">
                <a16:creationId xmlns:a16="http://schemas.microsoft.com/office/drawing/2014/main" id="{69F2491F-F9A7-4D75-8D66-7BF0389FEB3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299">
            <a:extLst xmlns:a="http://schemas.openxmlformats.org/drawingml/2006/main">
              <a:ext uri="{FF2B5EF4-FFF2-40B4-BE49-F238E27FC236}">
                <a16:creationId xmlns:a16="http://schemas.microsoft.com/office/drawing/2014/main" id="{17BA8C24-5204-41BC-B56B-ACE23AF68EB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00">
            <a:extLst xmlns:a="http://schemas.openxmlformats.org/drawingml/2006/main">
              <a:ext uri="{FF2B5EF4-FFF2-40B4-BE49-F238E27FC236}">
                <a16:creationId xmlns:a16="http://schemas.microsoft.com/office/drawing/2014/main" id="{4451718C-94AA-4EA8-AC76-B5A0D49259FC}"/>
              </a:ext>
            </a:extLst>
          </p:cNvPr>
          <p:cNvSpPr>
            <a:spLocks xmlns:a="http://schemas.openxmlformats.org/drawingml/2006/main" noGrp="1"/>
          </p:cNvSpPr>
          <p:nvPr/>
        </p:nvSpPr>
        <p:spPr>
          <a:xfrm xmlns:a="http://schemas.openxmlformats.org/drawingml/2006/main">
            <a:off x="685800" y="1409700"/>
            <a:ext cx="32699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Calculate 4,675 + 2,958.</a:t>
            </a:r>
          </a:p>
        </p:txBody>
      </p:sp>
      <p:sp>
        <p:nvSpPr>
          <p:cNvPr id="5" name="text-301">
            <a:extLst xmlns:a="http://schemas.openxmlformats.org/drawingml/2006/main">
              <a:ext uri="{FF2B5EF4-FFF2-40B4-BE49-F238E27FC236}">
                <a16:creationId xmlns:a16="http://schemas.microsoft.com/office/drawing/2014/main" id="{9C058106-6853-4438-91B6-A32E8D9C1D78}"/>
              </a:ext>
            </a:extLst>
          </p:cNvPr>
          <p:cNvSpPr>
            <a:spLocks xmlns:a="http://schemas.openxmlformats.org/drawingml/2006/main" noGrp="1"/>
          </p:cNvSpPr>
          <p:nvPr/>
        </p:nvSpPr>
        <p:spPr>
          <a:xfrm xmlns:a="http://schemas.openxmlformats.org/drawingml/2006/main">
            <a:off x="685800" y="1924050"/>
            <a:ext cx="32699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Calculate 8,002 − 3,847.</a:t>
            </a:r>
          </a:p>
        </p:txBody>
      </p:sp>
      <p:sp>
        <p:nvSpPr>
          <p:cNvPr id="6" name="text-302">
            <a:extLst xmlns:a="http://schemas.openxmlformats.org/drawingml/2006/main">
              <a:ext uri="{FF2B5EF4-FFF2-40B4-BE49-F238E27FC236}">
                <a16:creationId xmlns:a16="http://schemas.microsoft.com/office/drawing/2014/main" id="{C005DD49-7F79-4951-AED0-9658606D6848}"/>
              </a:ext>
            </a:extLst>
          </p:cNvPr>
          <p:cNvSpPr>
            <a:spLocks xmlns:a="http://schemas.openxmlformats.org/drawingml/2006/main" noGrp="1"/>
          </p:cNvSpPr>
          <p:nvPr/>
        </p:nvSpPr>
        <p:spPr>
          <a:xfrm xmlns:a="http://schemas.openxmlformats.org/drawingml/2006/main">
            <a:off x="685800" y="2438400"/>
            <a:ext cx="54002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Calculate 125 × 48 using a useful partition.</a:t>
            </a:r>
          </a:p>
        </p:txBody>
      </p:sp>
      <p:sp>
        <p:nvSpPr>
          <p:cNvPr id="7" name="text-303">
            <a:extLst xmlns:a="http://schemas.openxmlformats.org/drawingml/2006/main">
              <a:ext uri="{FF2B5EF4-FFF2-40B4-BE49-F238E27FC236}">
                <a16:creationId xmlns:a16="http://schemas.microsoft.com/office/drawing/2014/main" id="{0BDD0D34-4028-4D4D-A36D-CAE7F5D32D85}"/>
              </a:ext>
            </a:extLst>
          </p:cNvPr>
          <p:cNvSpPr>
            <a:spLocks xmlns:a="http://schemas.openxmlformats.org/drawingml/2006/main" noGrp="1"/>
          </p:cNvSpPr>
          <p:nvPr/>
        </p:nvSpPr>
        <p:spPr>
          <a:xfrm xmlns:a="http://schemas.openxmlformats.org/drawingml/2006/main">
            <a:off x="685800" y="2952750"/>
            <a:ext cx="55800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Share 245 stickers equally among 8 children.</a:t>
            </a:r>
          </a:p>
        </p:txBody>
      </p:sp>
      <p:sp>
        <p:nvSpPr>
          <p:cNvPr id="8" name="text-304">
            <a:extLst xmlns:a="http://schemas.openxmlformats.org/drawingml/2006/main">
              <a:ext uri="{FF2B5EF4-FFF2-40B4-BE49-F238E27FC236}">
                <a16:creationId xmlns:a16="http://schemas.microsoft.com/office/drawing/2014/main" id="{8D797ECD-B20C-4E73-9E1D-A155E28DF0A9}"/>
              </a:ext>
            </a:extLst>
          </p:cNvPr>
          <p:cNvSpPr>
            <a:spLocks xmlns:a="http://schemas.openxmlformats.org/drawingml/2006/main" noGrp="1"/>
          </p:cNvSpPr>
          <p:nvPr/>
        </p:nvSpPr>
        <p:spPr>
          <a:xfrm xmlns:a="http://schemas.openxmlformats.org/drawingml/2006/main">
            <a:off x="685800" y="3467100"/>
            <a:ext cx="28335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Calculate 6.72 ÷ 0.8.</a:t>
            </a:r>
          </a:p>
        </p:txBody>
      </p:sp>
    </p:spTree>
    <p:extLst>
      <p:ext uri="{BB962C8B-B14F-4D97-AF65-F5344CB8AC3E}">
        <p14:creationId xmlns:p14="http://schemas.microsoft.com/office/powerpoint/2010/main" val="77291880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305">
            <a:extLst xmlns:a="http://schemas.openxmlformats.org/drawingml/2006/main">
              <a:ext uri="{FF2B5EF4-FFF2-40B4-BE49-F238E27FC236}">
                <a16:creationId xmlns:a16="http://schemas.microsoft.com/office/drawing/2014/main" id="{265473C2-5143-4989-8BED-21F5EC762E8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306">
            <a:extLst xmlns:a="http://schemas.openxmlformats.org/drawingml/2006/main">
              <a:ext uri="{FF2B5EF4-FFF2-40B4-BE49-F238E27FC236}">
                <a16:creationId xmlns:a16="http://schemas.microsoft.com/office/drawing/2014/main" id="{6E880E69-AFD3-47F0-BA6E-73C972A032D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307">
            <a:extLst xmlns:a="http://schemas.openxmlformats.org/drawingml/2006/main">
              <a:ext uri="{FF2B5EF4-FFF2-40B4-BE49-F238E27FC236}">
                <a16:creationId xmlns:a16="http://schemas.microsoft.com/office/drawing/2014/main" id="{90772143-6D24-4E28-BB48-E1815F058E9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08">
            <a:extLst xmlns:a="http://schemas.openxmlformats.org/drawingml/2006/main">
              <a:ext uri="{FF2B5EF4-FFF2-40B4-BE49-F238E27FC236}">
                <a16:creationId xmlns:a16="http://schemas.microsoft.com/office/drawing/2014/main" id="{CC1A4210-BF17-4A68-B07D-045F1510711A}"/>
              </a:ext>
            </a:extLst>
          </p:cNvPr>
          <p:cNvSpPr>
            <a:spLocks xmlns:a="http://schemas.openxmlformats.org/drawingml/2006/main" noGrp="1"/>
          </p:cNvSpPr>
          <p:nvPr/>
        </p:nvSpPr>
        <p:spPr>
          <a:xfrm xmlns:a="http://schemas.openxmlformats.org/drawingml/2006/main">
            <a:off x="685800" y="1409700"/>
            <a:ext cx="101825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 remainder must be interpreted. Sometimes round up for containers, </a:t>
            </a:r>
          </a:p>
        </p:txBody>
      </p:sp>
      <p:sp>
        <p:nvSpPr>
          <p:cNvPr id="5" name="text-309">
            <a:extLst xmlns:a="http://schemas.openxmlformats.org/drawingml/2006/main">
              <a:ext uri="{FF2B5EF4-FFF2-40B4-BE49-F238E27FC236}">
                <a16:creationId xmlns:a16="http://schemas.microsoft.com/office/drawing/2014/main" id="{0D70E4C0-8702-423A-A5BE-5BAB8D0163DB}"/>
              </a:ext>
            </a:extLst>
          </p:cNvPr>
          <p:cNvSpPr>
            <a:spLocks xmlns:a="http://schemas.openxmlformats.org/drawingml/2006/main" noGrp="1"/>
          </p:cNvSpPr>
          <p:nvPr/>
        </p:nvSpPr>
        <p:spPr>
          <a:xfrm xmlns:a="http://schemas.openxmlformats.org/drawingml/2006/main">
            <a:off x="685800" y="1752600"/>
            <a:ext cx="104144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sometimes report the remainder, and sometimes continue as a decimal.</a:t>
            </a:r>
          </a:p>
        </p:txBody>
      </p:sp>
    </p:spTree>
    <p:extLst>
      <p:ext uri="{BB962C8B-B14F-4D97-AF65-F5344CB8AC3E}">
        <p14:creationId xmlns:p14="http://schemas.microsoft.com/office/powerpoint/2010/main" val="168001325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10">
            <a:extLst xmlns:a="http://schemas.openxmlformats.org/drawingml/2006/main">
              <a:ext uri="{FF2B5EF4-FFF2-40B4-BE49-F238E27FC236}">
                <a16:creationId xmlns:a16="http://schemas.microsoft.com/office/drawing/2014/main" id="{D8370BC2-9F11-4CAB-BAEC-DF214A75591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311">
            <a:extLst xmlns:a="http://schemas.openxmlformats.org/drawingml/2006/main">
              <a:ext uri="{FF2B5EF4-FFF2-40B4-BE49-F238E27FC236}">
                <a16:creationId xmlns:a16="http://schemas.microsoft.com/office/drawing/2014/main" id="{D8D92B73-F3D6-44F2-AF5F-07E82E2CD5C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312">
            <a:extLst xmlns:a="http://schemas.openxmlformats.org/drawingml/2006/main">
              <a:ext uri="{FF2B5EF4-FFF2-40B4-BE49-F238E27FC236}">
                <a16:creationId xmlns:a16="http://schemas.microsoft.com/office/drawing/2014/main" id="{A70F184E-ED33-4C99-99A1-EA00552F3C8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13">
            <a:extLst xmlns:a="http://schemas.openxmlformats.org/drawingml/2006/main">
              <a:ext uri="{FF2B5EF4-FFF2-40B4-BE49-F238E27FC236}">
                <a16:creationId xmlns:a16="http://schemas.microsoft.com/office/drawing/2014/main" id="{9F4385DC-A618-4438-8A25-190B952738E7}"/>
              </a:ext>
            </a:extLst>
          </p:cNvPr>
          <p:cNvSpPr>
            <a:spLocks xmlns:a="http://schemas.openxmlformats.org/drawingml/2006/main" noGrp="1"/>
          </p:cNvSpPr>
          <p:nvPr/>
        </p:nvSpPr>
        <p:spPr>
          <a:xfrm xmlns:a="http://schemas.openxmlformats.org/drawingml/2006/main">
            <a:off x="685800" y="1409700"/>
            <a:ext cx="60859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The sum is 7,633. Check: 7,633 − 2,958 = 4,675.</a:t>
            </a:r>
          </a:p>
        </p:txBody>
      </p:sp>
      <p:sp>
        <p:nvSpPr>
          <p:cNvPr id="5" name="text-314">
            <a:extLst xmlns:a="http://schemas.openxmlformats.org/drawingml/2006/main">
              <a:ext uri="{FF2B5EF4-FFF2-40B4-BE49-F238E27FC236}">
                <a16:creationId xmlns:a16="http://schemas.microsoft.com/office/drawing/2014/main" id="{B83BDE79-4AF6-476C-832D-1BCE6E1F9C48}"/>
              </a:ext>
            </a:extLst>
          </p:cNvPr>
          <p:cNvSpPr>
            <a:spLocks xmlns:a="http://schemas.openxmlformats.org/drawingml/2006/main" noGrp="1"/>
          </p:cNvSpPr>
          <p:nvPr/>
        </p:nvSpPr>
        <p:spPr>
          <a:xfrm xmlns:a="http://schemas.openxmlformats.org/drawingml/2006/main">
            <a:off x="685800" y="1924050"/>
            <a:ext cx="67469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The difference is 4,155. Check: 4,155 + 3,847 = 8,002.</a:t>
            </a:r>
          </a:p>
        </p:txBody>
      </p:sp>
      <p:sp>
        <p:nvSpPr>
          <p:cNvPr id="6" name="text-315">
            <a:extLst xmlns:a="http://schemas.openxmlformats.org/drawingml/2006/main">
              <a:ext uri="{FF2B5EF4-FFF2-40B4-BE49-F238E27FC236}">
                <a16:creationId xmlns:a16="http://schemas.microsoft.com/office/drawing/2014/main" id="{B94A178F-9B19-40FE-88EB-14D020DF4A45}"/>
              </a:ext>
            </a:extLst>
          </p:cNvPr>
          <p:cNvSpPr>
            <a:spLocks xmlns:a="http://schemas.openxmlformats.org/drawingml/2006/main" noGrp="1"/>
          </p:cNvSpPr>
          <p:nvPr/>
        </p:nvSpPr>
        <p:spPr>
          <a:xfrm xmlns:a="http://schemas.openxmlformats.org/drawingml/2006/main">
            <a:off x="685800" y="2438400"/>
            <a:ext cx="51826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125 × (40 + 8) = 5,000 + 1,000 = 6,000.</a:t>
            </a:r>
          </a:p>
        </p:txBody>
      </p:sp>
      <p:sp>
        <p:nvSpPr>
          <p:cNvPr id="7" name="text-316">
            <a:extLst xmlns:a="http://schemas.openxmlformats.org/drawingml/2006/main">
              <a:ext uri="{FF2B5EF4-FFF2-40B4-BE49-F238E27FC236}">
                <a16:creationId xmlns:a16="http://schemas.microsoft.com/office/drawing/2014/main" id="{7FBC9382-71EF-4132-BCEF-39B6AF898D58}"/>
              </a:ext>
            </a:extLst>
          </p:cNvPr>
          <p:cNvSpPr>
            <a:spLocks xmlns:a="http://schemas.openxmlformats.org/drawingml/2006/main" noGrp="1"/>
          </p:cNvSpPr>
          <p:nvPr/>
        </p:nvSpPr>
        <p:spPr>
          <a:xfrm xmlns:a="http://schemas.openxmlformats.org/drawingml/2006/main">
            <a:off x="685800" y="2952750"/>
            <a:ext cx="79341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245 ÷ 8 = 30 remainder 5. Each gets 30 stickers, with 5 left over.</a:t>
            </a:r>
          </a:p>
        </p:txBody>
      </p:sp>
      <p:sp>
        <p:nvSpPr>
          <p:cNvPr id="8" name="text-317">
            <a:extLst xmlns:a="http://schemas.openxmlformats.org/drawingml/2006/main">
              <a:ext uri="{FF2B5EF4-FFF2-40B4-BE49-F238E27FC236}">
                <a16:creationId xmlns:a16="http://schemas.microsoft.com/office/drawing/2014/main" id="{B094D6D4-BFE3-4273-ACED-BCB982C5F4AC}"/>
              </a:ext>
            </a:extLst>
          </p:cNvPr>
          <p:cNvSpPr>
            <a:spLocks xmlns:a="http://schemas.openxmlformats.org/drawingml/2006/main" noGrp="1"/>
          </p:cNvSpPr>
          <p:nvPr/>
        </p:nvSpPr>
        <p:spPr>
          <a:xfrm xmlns:a="http://schemas.openxmlformats.org/drawingml/2006/main">
            <a:off x="685800" y="3467100"/>
            <a:ext cx="50837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67.2 ÷ 8 = 8.4. Check: 8.4 × 0.8 = 6.72.</a:t>
            </a:r>
          </a:p>
        </p:txBody>
      </p:sp>
    </p:spTree>
    <p:extLst>
      <p:ext uri="{BB962C8B-B14F-4D97-AF65-F5344CB8AC3E}">
        <p14:creationId xmlns:p14="http://schemas.microsoft.com/office/powerpoint/2010/main" val="94388477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2026-11-02T23:57:06.5430000Z</dcterms:created>
  <dcterms:modified xsi:type="dcterms:W3CDTF">2026-11-02T23:57:06.5430000Z</dcterms:modified>
</coreProperties>
</file>