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e5c2fcb9a49444d" /><Relationship Type="http://schemas.openxmlformats.org/officeDocument/2006/relationships/extended-properties" Target="/docProps/app.xml" Id="R3a1eeac2ff084dbb" /><Relationship Type="http://schemas.openxmlformats.org/officeDocument/2006/relationships/officeDocument" Target="/ppt/presentation.xml" Id="Rc5e5dab27b5a4ee5" /></Relationships>
</file>

<file path=ppt/presentation.xml><?xml version="1.0" encoding="utf-8"?>
<p:presentation xmlns:p="http://schemas.openxmlformats.org/presentationml/2006/main">
  <p:sldMasterIdLst>
    <p:sldMasterId xmlns:r="http://schemas.openxmlformats.org/officeDocument/2006/relationships" id="2147483648" r:id="Rbd35c66275444e3b"/>
  </p:sldMasterIdLst>
  <p:notesMasterIdLst>
    <p:notesMasterId xmlns:r="http://schemas.openxmlformats.org/officeDocument/2006/relationships" r:id="R70bdfebfc017496f"/>
  </p:notesMasterIdLst>
  <p:sldIdLst>
    <p:sldId xmlns:r="http://schemas.openxmlformats.org/officeDocument/2006/relationships" id="256" r:id="Rd3c070b7fb7b4c48"/>
    <p:sldId xmlns:r="http://schemas.openxmlformats.org/officeDocument/2006/relationships" id="257" r:id="R25d81029b0eb457b"/>
    <p:sldId xmlns:r="http://schemas.openxmlformats.org/officeDocument/2006/relationships" id="258" r:id="Reebaf5ca64094c7d"/>
    <p:sldId xmlns:r="http://schemas.openxmlformats.org/officeDocument/2006/relationships" id="259" r:id="R829ebbadf7ad43e0"/>
    <p:sldId xmlns:r="http://schemas.openxmlformats.org/officeDocument/2006/relationships" id="260" r:id="Rde6dc1aad8514d3f"/>
    <p:sldId xmlns:r="http://schemas.openxmlformats.org/officeDocument/2006/relationships" id="261" r:id="R54f65fb6fd5d476b"/>
    <p:sldId xmlns:r="http://schemas.openxmlformats.org/officeDocument/2006/relationships" id="262" r:id="R00564afbee1a471c"/>
    <p:sldId xmlns:r="http://schemas.openxmlformats.org/officeDocument/2006/relationships" id="263" r:id="Rb12ac9a4872b4051"/>
    <p:sldId xmlns:r="http://schemas.openxmlformats.org/officeDocument/2006/relationships" id="264" r:id="R07ac2faccfb34c0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ac7465b0ff548b8" /><Relationship Type="http://schemas.openxmlformats.org/officeDocument/2006/relationships/slideMaster" Target="/ppt/slideMasters/slideMaster1.xml" Id="Rbd35c66275444e3b" /><Relationship Type="http://schemas.openxmlformats.org/officeDocument/2006/relationships/notesMaster" Target="/ppt/notesMasters/notesMaster1.xml" Id="R70bdfebfc017496f" /><Relationship Type="http://schemas.openxmlformats.org/officeDocument/2006/relationships/presProps" Target="/ppt/presProps.xml" Id="Rd32aa3fe2c6e402f" /><Relationship Type="http://schemas.openxmlformats.org/officeDocument/2006/relationships/tableStyles" Target="/ppt/tableStyles.xml" Id="R565dfdd9520d454a" /><Relationship Type="http://schemas.openxmlformats.org/officeDocument/2006/relationships/slide" Target="/ppt/slides/slide1.xml" Id="Rd3c070b7fb7b4c48" /><Relationship Type="http://schemas.openxmlformats.org/officeDocument/2006/relationships/slide" Target="/ppt/slides/slide2.xml" Id="R25d81029b0eb457b" /><Relationship Type="http://schemas.openxmlformats.org/officeDocument/2006/relationships/slide" Target="/ppt/slides/slide3.xml" Id="Reebaf5ca64094c7d" /><Relationship Type="http://schemas.openxmlformats.org/officeDocument/2006/relationships/slide" Target="/ppt/slides/slide4.xml" Id="R829ebbadf7ad43e0" /><Relationship Type="http://schemas.openxmlformats.org/officeDocument/2006/relationships/slide" Target="/ppt/slides/slide5.xml" Id="Rde6dc1aad8514d3f" /><Relationship Type="http://schemas.openxmlformats.org/officeDocument/2006/relationships/slide" Target="/ppt/slides/slide6.xml" Id="R54f65fb6fd5d476b" /><Relationship Type="http://schemas.openxmlformats.org/officeDocument/2006/relationships/slide" Target="/ppt/slides/slide7.xml" Id="R00564afbee1a471c" /><Relationship Type="http://schemas.openxmlformats.org/officeDocument/2006/relationships/slide" Target="/ppt/slides/slide8.xml" Id="Rb12ac9a4872b4051" /><Relationship Type="http://schemas.openxmlformats.org/officeDocument/2006/relationships/slide" Target="/ppt/slides/slide9.xml" Id="R07ac2faccfb34c0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03611ab66ef44e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9089bb10cc84b01" /><Relationship Type="http://schemas.openxmlformats.org/officeDocument/2006/relationships/notesMaster" Target="/ppt/notesMasters/notesMaster1.xml" Id="Re1e27b9c676c470c" /></Relationships>
</file>

<file path=ppt/notesSlides/_rels/notesSlide2.xml.rels>&#65279;<?xml version="1.0" encoding="utf-8"?><Relationships xmlns="http://schemas.openxmlformats.org/package/2006/relationships"><Relationship Type="http://schemas.openxmlformats.org/officeDocument/2006/relationships/slide" Target="/ppt/slides/slide2.xml" Id="R826b8e76bb2c467b" /><Relationship Type="http://schemas.openxmlformats.org/officeDocument/2006/relationships/notesMaster" Target="/ppt/notesMasters/notesMaster1.xml" Id="R97799747a6384f9b" /></Relationships>
</file>

<file path=ppt/notesSlides/_rels/notesSlide3.xml.rels>&#65279;<?xml version="1.0" encoding="utf-8"?><Relationships xmlns="http://schemas.openxmlformats.org/package/2006/relationships"><Relationship Type="http://schemas.openxmlformats.org/officeDocument/2006/relationships/slide" Target="/ppt/slides/slide3.xml" Id="R51c8454a74b844a5" /><Relationship Type="http://schemas.openxmlformats.org/officeDocument/2006/relationships/notesMaster" Target="/ppt/notesMasters/notesMaster1.xml" Id="Ra381308c63074940" /></Relationships>
</file>

<file path=ppt/notesSlides/_rels/notesSlide4.xml.rels>&#65279;<?xml version="1.0" encoding="utf-8"?><Relationships xmlns="http://schemas.openxmlformats.org/package/2006/relationships"><Relationship Type="http://schemas.openxmlformats.org/officeDocument/2006/relationships/slide" Target="/ppt/slides/slide4.xml" Id="Rf9a5a7c5c0c2405a" /><Relationship Type="http://schemas.openxmlformats.org/officeDocument/2006/relationships/notesMaster" Target="/ppt/notesMasters/notesMaster1.xml" Id="Rf0320f309b8b478d" /></Relationships>
</file>

<file path=ppt/notesSlides/_rels/notesSlide5.xml.rels>&#65279;<?xml version="1.0" encoding="utf-8"?><Relationships xmlns="http://schemas.openxmlformats.org/package/2006/relationships"><Relationship Type="http://schemas.openxmlformats.org/officeDocument/2006/relationships/slide" Target="/ppt/slides/slide5.xml" Id="Rda9481b6aa5d431a" /><Relationship Type="http://schemas.openxmlformats.org/officeDocument/2006/relationships/notesMaster" Target="/ppt/notesMasters/notesMaster1.xml" Id="R5248b25586934d59" /></Relationships>
</file>

<file path=ppt/notesSlides/_rels/notesSlide6.xml.rels>&#65279;<?xml version="1.0" encoding="utf-8"?><Relationships xmlns="http://schemas.openxmlformats.org/package/2006/relationships"><Relationship Type="http://schemas.openxmlformats.org/officeDocument/2006/relationships/slide" Target="/ppt/slides/slide6.xml" Id="R83de7b5d523547a3" /><Relationship Type="http://schemas.openxmlformats.org/officeDocument/2006/relationships/notesMaster" Target="/ppt/notesMasters/notesMaster1.xml" Id="Raf7e370117774473" /></Relationships>
</file>

<file path=ppt/notesSlides/_rels/notesSlide7.xml.rels>&#65279;<?xml version="1.0" encoding="utf-8"?><Relationships xmlns="http://schemas.openxmlformats.org/package/2006/relationships"><Relationship Type="http://schemas.openxmlformats.org/officeDocument/2006/relationships/slide" Target="/ppt/slides/slide7.xml" Id="Ra99c77b1b8e54ca7" /><Relationship Type="http://schemas.openxmlformats.org/officeDocument/2006/relationships/notesMaster" Target="/ppt/notesMasters/notesMaster1.xml" Id="R2a4040e537e2475b" /></Relationships>
</file>

<file path=ppt/notesSlides/_rels/notesSlide8.xml.rels>&#65279;<?xml version="1.0" encoding="utf-8"?><Relationships xmlns="http://schemas.openxmlformats.org/package/2006/relationships"><Relationship Type="http://schemas.openxmlformats.org/officeDocument/2006/relationships/slide" Target="/ppt/slides/slide8.xml" Id="Rcc14c6aaa8f94726" /><Relationship Type="http://schemas.openxmlformats.org/officeDocument/2006/relationships/notesMaster" Target="/ppt/notesMasters/notesMaster1.xml" Id="R292f6c2a97ef40a0" /></Relationships>
</file>

<file path=ppt/notesSlides/_rels/notesSlide9.xml.rels>&#65279;<?xml version="1.0" encoding="utf-8"?><Relationships xmlns="http://schemas.openxmlformats.org/package/2006/relationships"><Relationship Type="http://schemas.openxmlformats.org/officeDocument/2006/relationships/slide" Target="/ppt/slides/slide9.xml" Id="Rf986d67d1abe4c02" /><Relationship Type="http://schemas.openxmlformats.org/officeDocument/2006/relationships/notesMaster" Target="/ppt/notesMasters/notesMaster1.xml" Id="R356253de56db44f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 for equal to, &lt; for less than and &gt; for greater than. The open side of an inequality faces the larger value. Compare whole numbers by the number of digits first, then compare from the left. Leading zeros do not make a number larger.</a:t>
            </a:r>
          </a:p>
          <a:p xmlns:a="http://schemas.openxmlformats.org/drawingml/2006/main">
            <a:r>
              <a:t/>
            </a:r>
          </a:p>
          <a:p xmlns:a="http://schemas.openxmlformats.org/drawingml/2006/main">
            <a:r>
              <a:t>Worked example</a:t>
            </a:r>
          </a:p>
          <a:p xmlns:a="http://schemas.openxmlformats.org/drawingml/2006/main">
            <a:r>
              <a:t>9,087 &gt; 9,078 because the thousands and hundreds agree, but 8 tens is greater than 7 tens. Also, 0064 = 64.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Align decimal points and compare corresponding places. You may add zeros at the right of a decimal without changing its value. Compare the whole parts first, then tenths, hundredths and further places until a difference appears.</a:t>
            </a:r>
          </a:p>
          <a:p xmlns:a="http://schemas.openxmlformats.org/drawingml/2006/main">
            <a:r>
              <a:t/>
            </a:r>
          </a:p>
          <a:p xmlns:a="http://schemas.openxmlformats.org/drawingml/2006/main">
            <a:r>
              <a:t>Worked example</a:t>
            </a:r>
          </a:p>
          <a:p xmlns:a="http://schemas.openxmlformats.org/drawingml/2006/main">
            <a:r>
              <a:t>Compare 4.7 and 4.68 by writing 4.70 and 4.68. Seven tenths exceeds six tenths, so 4.7 &gt; 4.68. Ascending order is 4.608, 4.68, 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number line has equally spaced marks for equal changes in value. Numbers increase to the right and decrease to the left. Choose a useful scale and label zero when it lies in the displayed interval. Fractions and decimals can be placed between integers.</a:t>
            </a:r>
          </a:p>
          <a:p xmlns:a="http://schemas.openxmlformats.org/drawingml/2006/main">
            <a:r>
              <a:t/>
            </a:r>
          </a:p>
          <a:p xmlns:a="http://schemas.openxmlformats.org/drawingml/2006/main">
            <a:r>
              <a:t>Worked example</a:t>
            </a:r>
          </a:p>
          <a:p xmlns:a="http://schemas.openxmlformats.org/drawingml/2006/main">
            <a:r>
              <a:t>If the distance from 0 to 1 is divided into four equal intervals, the marks are 0, {1|4}, {1|2}, {3|4}, 1. Each interval represents 0.25.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number farther right on the number line is greater. Among negative numbers, the one closer to zero is greater. Think about temperature or debt to understand the order. Absolute size and numerical order answer different questions.</a:t>
            </a:r>
          </a:p>
          <a:p xmlns:a="http://schemas.openxmlformats.org/drawingml/2006/main">
            <a:r>
              <a:t/>
            </a:r>
          </a:p>
          <a:p xmlns:a="http://schemas.openxmlformats.org/drawingml/2006/main">
            <a:r>
              <a:t>Worked example</a:t>
            </a:r>
          </a:p>
          <a:p xmlns:a="http://schemas.openxmlformats.org/drawingml/2006/main">
            <a:r>
              <a:t>−2 &gt; −7 because −2 is farther right. However, |−7| &gt; |−2| because the distance 7 is larger than the distance 2. Ascending order of −1, −6, 3 and 0 is −6, −1, 0, 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Compare positive fractions using a common denominator, equivalent decimals or cross products when denominators are positive. For a midpoint, add the two values and divide by 2. A midpoint is equally far from both endpoints.</a:t>
            </a:r>
          </a:p>
          <a:p xmlns:a="http://schemas.openxmlformats.org/drawingml/2006/main">
            <a:r>
              <a:t/>
            </a:r>
          </a:p>
          <a:p xmlns:a="http://schemas.openxmlformats.org/drawingml/2006/main">
            <a:r>
              <a:t>Worked example</a:t>
            </a:r>
          </a:p>
          <a:p xmlns:a="http://schemas.openxmlformats.org/drawingml/2006/main">
            <a:r>
              <a:t>{3|5} = {24|40} and {5|8} = {25|40}, so {3|5} &lt; {5|8}. An integer denominator method gives 3 × 8 = 24 &lt; 25 = 5 × 5. The midpoint of −4 and 6 is (−4 + 6) ÷ 2 = 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f5319c9930b42a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521372faa0641c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e3089bd5e614c6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b22015ea9d3465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2df59d538114b6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6b4e246b92c49d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D022A7C-5EBA-4221-A834-B620952A9A4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0A12953-852B-4DA7-A95A-2E3B3CAD7D0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ED7B03A-492B-4DCF-A22F-2378ED970FA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D02D08A-E0FF-4E98-AB50-FC3C47D8C21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0D40106-2EB4-43D1-9773-8514B667BFB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3D20889-9C78-43E9-B32C-F76104F4229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A1AF225-EACD-49DD-8604-3D7C85A3A4B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652AF2E-F8A2-4E9E-B927-8FB533ED7EA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6CC4105-AE1C-4BDC-8DDF-AFF8EA15FAF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2A3E862-6C6F-4EC5-8C04-DCF154CEE67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4871e3eeffb4afc" /><Relationship Type="http://schemas.openxmlformats.org/officeDocument/2006/relationships/slideLayout" Target="/ppt/slideLayouts/slideLayout1.xml" Id="R97d69894b754494a" /><Relationship Type="http://schemas.openxmlformats.org/officeDocument/2006/relationships/slideLayout" Target="/ppt/slideLayouts/slideLayout2.xml" Id="Rab85bb32cfa7424b" /><Relationship Type="http://schemas.openxmlformats.org/officeDocument/2006/relationships/slideLayout" Target="/ppt/slideLayouts/slideLayout3.xml" Id="R7ece0f93a3964027" /><Relationship Type="http://schemas.openxmlformats.org/officeDocument/2006/relationships/slideLayout" Target="/ppt/slideLayouts/slideLayout4.xml" Id="R796f2dc0831b48ad" /><Relationship Type="http://schemas.openxmlformats.org/officeDocument/2006/relationships/slideLayout" Target="/ppt/slideLayouts/slideLayout5.xml" Id="R30dd33f7e7864b7f" /><Relationship Type="http://schemas.openxmlformats.org/officeDocument/2006/relationships/slideLayout" Target="/ppt/slideLayouts/slideLayout6.xml" Id="R4a3f03c8042e46e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7d69894b754494a"/>
    <p:sldLayoutId xmlns:r="http://schemas.openxmlformats.org/officeDocument/2006/relationships" id="2147483650" r:id="Rab85bb32cfa7424b"/>
    <p:sldLayoutId xmlns:r="http://schemas.openxmlformats.org/officeDocument/2006/relationships" id="2147483651" r:id="R7ece0f93a3964027"/>
    <p:sldLayoutId xmlns:r="http://schemas.openxmlformats.org/officeDocument/2006/relationships" id="2147483652" r:id="R796f2dc0831b48ad"/>
    <p:sldLayoutId xmlns:r="http://schemas.openxmlformats.org/officeDocument/2006/relationships" id="2147483653" r:id="R30dd33f7e7864b7f"/>
    <p:sldLayoutId xmlns:r="http://schemas.openxmlformats.org/officeDocument/2006/relationships" id="2147483654" r:id="R4a3f03c8042e46e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7a6e0b97abf4a57" /><Relationship Type="http://schemas.openxmlformats.org/officeDocument/2006/relationships/notesSlide" Target="/ppt/notesSlides/notesSlide1.xml" Id="R54b2c983ad784ec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5d6c49c373e4b3f" /><Relationship Type="http://schemas.openxmlformats.org/officeDocument/2006/relationships/notesSlide" Target="/ppt/notesSlides/notesSlide2.xml" Id="R5fea3e837ac64ef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ebf76b5cc6742a5" /><Relationship Type="http://schemas.openxmlformats.org/officeDocument/2006/relationships/notesSlide" Target="/ppt/notesSlides/notesSlide3.xml" Id="R76a8e6b598af4ea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bac408ff4cc430c" /><Relationship Type="http://schemas.openxmlformats.org/officeDocument/2006/relationships/notesSlide" Target="/ppt/notesSlides/notesSlide4.xml" Id="R2a016502e5a04b7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b8f643047844b75" /><Relationship Type="http://schemas.openxmlformats.org/officeDocument/2006/relationships/notesSlide" Target="/ppt/notesSlides/notesSlide5.xml" Id="R41b51381ca714e7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126bd25e64a4c51" /><Relationship Type="http://schemas.openxmlformats.org/officeDocument/2006/relationships/notesSlide" Target="/ppt/notesSlides/notesSlide6.xml" Id="Rb4288abd01e6408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7a7f912f5984195" /><Relationship Type="http://schemas.openxmlformats.org/officeDocument/2006/relationships/notesSlide" Target="/ppt/notesSlides/notesSlide7.xml" Id="R7cdb7099ef31444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de2a694f9a234399" /><Relationship Type="http://schemas.openxmlformats.org/officeDocument/2006/relationships/notesSlide" Target="/ppt/notesSlides/notesSlide8.xml" Id="R6b083991459347b0"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6e10e5842aff405f" /><Relationship Type="http://schemas.openxmlformats.org/officeDocument/2006/relationships/notesSlide" Target="/ppt/notesSlides/notesSlide9.xml" Id="Rb8b0cbf0748741f2"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00">
            <a:extLst xmlns:a="http://schemas.openxmlformats.org/drawingml/2006/main">
              <a:ext uri="{FF2B5EF4-FFF2-40B4-BE49-F238E27FC236}">
                <a16:creationId xmlns:a16="http://schemas.microsoft.com/office/drawing/2014/main" id="{9619742C-1AEA-417F-98AC-C55E6B049F4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101">
            <a:extLst xmlns:a="http://schemas.openxmlformats.org/drawingml/2006/main">
              <a:ext uri="{FF2B5EF4-FFF2-40B4-BE49-F238E27FC236}">
                <a16:creationId xmlns:a16="http://schemas.microsoft.com/office/drawing/2014/main" id="{05471E21-4B29-4271-A90E-CE3B1A3EAFF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Comparing ordering and the number line</a:t>
            </a:r>
          </a:p>
        </p:txBody>
      </p:sp>
      <p:sp>
        <p:nvSpPr>
          <p:cNvPr id="3" name="text-102">
            <a:extLst xmlns:a="http://schemas.openxmlformats.org/drawingml/2006/main">
              <a:ext uri="{FF2B5EF4-FFF2-40B4-BE49-F238E27FC236}">
                <a16:creationId xmlns:a16="http://schemas.microsoft.com/office/drawing/2014/main" id="{853501EC-E00B-4FB5-B43A-DC643FE0142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03">
            <a:extLst xmlns:a="http://schemas.openxmlformats.org/drawingml/2006/main">
              <a:ext uri="{FF2B5EF4-FFF2-40B4-BE49-F238E27FC236}">
                <a16:creationId xmlns:a16="http://schemas.microsoft.com/office/drawing/2014/main" id="{95AA5C65-EE0A-4D0C-8A64-8EE0B741E9AC}"/>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104">
            <a:extLst xmlns:a="http://schemas.openxmlformats.org/drawingml/2006/main">
              <a:ext uri="{FF2B5EF4-FFF2-40B4-BE49-F238E27FC236}">
                <a16:creationId xmlns:a16="http://schemas.microsoft.com/office/drawing/2014/main" id="{41BB541C-F14C-4E31-A8CA-33E31C8E6251}"/>
              </a:ext>
            </a:extLst>
          </p:cNvPr>
          <p:cNvSpPr>
            <a:spLocks xmlns:a="http://schemas.openxmlformats.org/drawingml/2006/main" noGrp="1"/>
          </p:cNvSpPr>
          <p:nvPr/>
        </p:nvSpPr>
        <p:spPr>
          <a:xfrm xmlns:a="http://schemas.openxmlformats.org/drawingml/2006/main">
            <a:off x="685800" y="2133600"/>
            <a:ext cx="24336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Comparison symbols</a:t>
            </a:r>
          </a:p>
        </p:txBody>
      </p:sp>
      <p:sp>
        <p:nvSpPr>
          <p:cNvPr id="6" name="text-105">
            <a:extLst xmlns:a="http://schemas.openxmlformats.org/drawingml/2006/main">
              <a:ext uri="{FF2B5EF4-FFF2-40B4-BE49-F238E27FC236}">
                <a16:creationId xmlns:a16="http://schemas.microsoft.com/office/drawing/2014/main" id="{6BE8EC55-6E6D-4CF9-B3F6-6EF7AE008DD5}"/>
              </a:ext>
            </a:extLst>
          </p:cNvPr>
          <p:cNvSpPr>
            <a:spLocks xmlns:a="http://schemas.openxmlformats.org/drawingml/2006/main" noGrp="1"/>
          </p:cNvSpPr>
          <p:nvPr/>
        </p:nvSpPr>
        <p:spPr>
          <a:xfrm xmlns:a="http://schemas.openxmlformats.org/drawingml/2006/main">
            <a:off x="685800" y="2524125"/>
            <a:ext cx="21437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Ordering decimals</a:t>
            </a:r>
          </a:p>
        </p:txBody>
      </p:sp>
      <p:sp>
        <p:nvSpPr>
          <p:cNvPr id="7" name="text-106">
            <a:extLst xmlns:a="http://schemas.openxmlformats.org/drawingml/2006/main">
              <a:ext uri="{FF2B5EF4-FFF2-40B4-BE49-F238E27FC236}">
                <a16:creationId xmlns:a16="http://schemas.microsoft.com/office/drawing/2014/main" id="{7E78A59C-5AF0-4B19-AC3D-4B7A90EA059E}"/>
              </a:ext>
            </a:extLst>
          </p:cNvPr>
          <p:cNvSpPr>
            <a:spLocks xmlns:a="http://schemas.openxmlformats.org/drawingml/2006/main" noGrp="1"/>
          </p:cNvSpPr>
          <p:nvPr/>
        </p:nvSpPr>
        <p:spPr>
          <a:xfrm xmlns:a="http://schemas.openxmlformats.org/drawingml/2006/main">
            <a:off x="685800" y="2914650"/>
            <a:ext cx="19229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number line</a:t>
            </a:r>
          </a:p>
        </p:txBody>
      </p:sp>
      <p:sp>
        <p:nvSpPr>
          <p:cNvPr id="8" name="text-107">
            <a:extLst xmlns:a="http://schemas.openxmlformats.org/drawingml/2006/main">
              <a:ext uri="{FF2B5EF4-FFF2-40B4-BE49-F238E27FC236}">
                <a16:creationId xmlns:a16="http://schemas.microsoft.com/office/drawing/2014/main" id="{5C05E898-B6A3-4E1D-8CC3-C2305294E6FA}"/>
              </a:ext>
            </a:extLst>
          </p:cNvPr>
          <p:cNvSpPr>
            <a:spLocks xmlns:a="http://schemas.openxmlformats.org/drawingml/2006/main" noGrp="1"/>
          </p:cNvSpPr>
          <p:nvPr/>
        </p:nvSpPr>
        <p:spPr>
          <a:xfrm xmlns:a="http://schemas.openxmlformats.org/drawingml/2006/main">
            <a:off x="685800" y="3305175"/>
            <a:ext cx="34588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Comparing negative numbers</a:t>
            </a:r>
          </a:p>
        </p:txBody>
      </p:sp>
      <p:sp>
        <p:nvSpPr>
          <p:cNvPr id="9" name="text-108">
            <a:extLst xmlns:a="http://schemas.openxmlformats.org/drawingml/2006/main">
              <a:ext uri="{FF2B5EF4-FFF2-40B4-BE49-F238E27FC236}">
                <a16:creationId xmlns:a16="http://schemas.microsoft.com/office/drawing/2014/main" id="{0F96F325-2BFC-4F82-8AD4-633AC341EB67}"/>
              </a:ext>
            </a:extLst>
          </p:cNvPr>
          <p:cNvSpPr>
            <a:spLocks xmlns:a="http://schemas.openxmlformats.org/drawingml/2006/main" noGrp="1"/>
          </p:cNvSpPr>
          <p:nvPr/>
        </p:nvSpPr>
        <p:spPr>
          <a:xfrm xmlns:a="http://schemas.openxmlformats.org/drawingml/2006/main">
            <a:off x="685800" y="3695700"/>
            <a:ext cx="49411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Comparing fractions and finding midpoints</a:t>
            </a:r>
          </a:p>
        </p:txBody>
      </p:sp>
    </p:spTree>
    <p:extLst>
      <p:ext uri="{BB962C8B-B14F-4D97-AF65-F5344CB8AC3E}">
        <p14:creationId xmlns:p14="http://schemas.microsoft.com/office/powerpoint/2010/main" val="149867213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09">
            <a:extLst xmlns:a="http://schemas.openxmlformats.org/drawingml/2006/main">
              <a:ext uri="{FF2B5EF4-FFF2-40B4-BE49-F238E27FC236}">
                <a16:creationId xmlns:a16="http://schemas.microsoft.com/office/drawing/2014/main" id="{E334A436-8C49-4815-AE6B-44A1077C681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110">
            <a:extLst xmlns:a="http://schemas.openxmlformats.org/drawingml/2006/main">
              <a:ext uri="{FF2B5EF4-FFF2-40B4-BE49-F238E27FC236}">
                <a16:creationId xmlns:a16="http://schemas.microsoft.com/office/drawing/2014/main" id="{7100D6C1-9D25-4D36-929F-B9AF0A927DD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Comparison symbols</a:t>
            </a:r>
          </a:p>
        </p:txBody>
      </p:sp>
      <p:sp>
        <p:nvSpPr>
          <p:cNvPr id="3" name="text-111">
            <a:extLst xmlns:a="http://schemas.openxmlformats.org/drawingml/2006/main">
              <a:ext uri="{FF2B5EF4-FFF2-40B4-BE49-F238E27FC236}">
                <a16:creationId xmlns:a16="http://schemas.microsoft.com/office/drawing/2014/main" id="{CA87536D-EC11-48F6-98DC-C9162F13E78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12">
            <a:extLst xmlns:a="http://schemas.openxmlformats.org/drawingml/2006/main">
              <a:ext uri="{FF2B5EF4-FFF2-40B4-BE49-F238E27FC236}">
                <a16:creationId xmlns:a16="http://schemas.microsoft.com/office/drawing/2014/main" id="{7848703B-CD61-4821-996E-2C98CCB41A62}"/>
              </a:ext>
            </a:extLst>
          </p:cNvPr>
          <p:cNvSpPr>
            <a:spLocks xmlns:a="http://schemas.openxmlformats.org/drawingml/2006/main" noGrp="1"/>
          </p:cNvSpPr>
          <p:nvPr/>
        </p:nvSpPr>
        <p:spPr>
          <a:xfrm xmlns:a="http://schemas.openxmlformats.org/drawingml/2006/main">
            <a:off x="685800" y="1409700"/>
            <a:ext cx="103055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Use = for equal to, &lt; for less than and &gt; for greater than. The open side of an inequality </a:t>
            </a:r>
          </a:p>
        </p:txBody>
      </p:sp>
      <p:sp>
        <p:nvSpPr>
          <p:cNvPr id="5" name="text-113">
            <a:extLst xmlns:a="http://schemas.openxmlformats.org/drawingml/2006/main">
              <a:ext uri="{FF2B5EF4-FFF2-40B4-BE49-F238E27FC236}">
                <a16:creationId xmlns:a16="http://schemas.microsoft.com/office/drawing/2014/main" id="{910A903A-C32B-448F-9E7E-170C08FF24FE}"/>
              </a:ext>
            </a:extLst>
          </p:cNvPr>
          <p:cNvSpPr>
            <a:spLocks xmlns:a="http://schemas.openxmlformats.org/drawingml/2006/main" noGrp="1"/>
          </p:cNvSpPr>
          <p:nvPr/>
        </p:nvSpPr>
        <p:spPr>
          <a:xfrm xmlns:a="http://schemas.openxmlformats.org/drawingml/2006/main">
            <a:off x="685800" y="1752600"/>
            <a:ext cx="106499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faces the larger value. Compare whole numbers by the number of digits first, then compare </a:t>
            </a:r>
          </a:p>
        </p:txBody>
      </p:sp>
      <p:sp>
        <p:nvSpPr>
          <p:cNvPr id="6" name="text-114">
            <a:extLst xmlns:a="http://schemas.openxmlformats.org/drawingml/2006/main">
              <a:ext uri="{FF2B5EF4-FFF2-40B4-BE49-F238E27FC236}">
                <a16:creationId xmlns:a16="http://schemas.microsoft.com/office/drawing/2014/main" id="{BCA9596B-4047-4C8F-8577-F3784C7BB09D}"/>
              </a:ext>
            </a:extLst>
          </p:cNvPr>
          <p:cNvSpPr>
            <a:spLocks xmlns:a="http://schemas.openxmlformats.org/drawingml/2006/main" noGrp="1"/>
          </p:cNvSpPr>
          <p:nvPr/>
        </p:nvSpPr>
        <p:spPr>
          <a:xfrm xmlns:a="http://schemas.openxmlformats.org/drawingml/2006/main">
            <a:off x="685800" y="2095500"/>
            <a:ext cx="667988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from the left. Leading zeros do not make a number larger.</a:t>
            </a:r>
          </a:p>
        </p:txBody>
      </p:sp>
      <p:sp>
        <p:nvSpPr>
          <p:cNvPr id="7" name="text-115">
            <a:extLst xmlns:a="http://schemas.openxmlformats.org/drawingml/2006/main">
              <a:ext uri="{FF2B5EF4-FFF2-40B4-BE49-F238E27FC236}">
                <a16:creationId xmlns:a16="http://schemas.microsoft.com/office/drawing/2014/main" id="{E5660891-7445-473F-9194-B7CD0237CB80}"/>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16">
            <a:extLst xmlns:a="http://schemas.openxmlformats.org/drawingml/2006/main">
              <a:ext uri="{FF2B5EF4-FFF2-40B4-BE49-F238E27FC236}">
                <a16:creationId xmlns:a16="http://schemas.microsoft.com/office/drawing/2014/main" id="{6E89FC8B-00EB-4B92-B479-791DA7FEBA2B}"/>
              </a:ext>
            </a:extLst>
          </p:cNvPr>
          <p:cNvSpPr>
            <a:spLocks xmlns:a="http://schemas.openxmlformats.org/drawingml/2006/main" noGrp="1"/>
          </p:cNvSpPr>
          <p:nvPr/>
        </p:nvSpPr>
        <p:spPr>
          <a:xfrm xmlns:a="http://schemas.openxmlformats.org/drawingml/2006/main">
            <a:off x="685800" y="3057525"/>
            <a:ext cx="108068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9,087 &gt; 9,078 because the thousands and hundreds agree, but 8 tens is greater than 7 tens. </a:t>
            </a:r>
          </a:p>
        </p:txBody>
      </p:sp>
      <p:sp>
        <p:nvSpPr>
          <p:cNvPr id="9" name="text-117">
            <a:extLst xmlns:a="http://schemas.openxmlformats.org/drawingml/2006/main">
              <a:ext uri="{FF2B5EF4-FFF2-40B4-BE49-F238E27FC236}">
                <a16:creationId xmlns:a16="http://schemas.microsoft.com/office/drawing/2014/main" id="{3179B425-DD01-4086-9D09-EA68A8169520}"/>
              </a:ext>
            </a:extLst>
          </p:cNvPr>
          <p:cNvSpPr>
            <a:spLocks xmlns:a="http://schemas.openxmlformats.org/drawingml/2006/main" noGrp="1"/>
          </p:cNvSpPr>
          <p:nvPr/>
        </p:nvSpPr>
        <p:spPr>
          <a:xfrm xmlns:a="http://schemas.openxmlformats.org/drawingml/2006/main">
            <a:off x="685800" y="3400425"/>
            <a:ext cx="19540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Also, 0064 = 64.</a:t>
            </a:r>
          </a:p>
        </p:txBody>
      </p:sp>
    </p:spTree>
    <p:extLst>
      <p:ext uri="{BB962C8B-B14F-4D97-AF65-F5344CB8AC3E}">
        <p14:creationId xmlns:p14="http://schemas.microsoft.com/office/powerpoint/2010/main" val="59799604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18">
            <a:extLst xmlns:a="http://schemas.openxmlformats.org/drawingml/2006/main">
              <a:ext uri="{FF2B5EF4-FFF2-40B4-BE49-F238E27FC236}">
                <a16:creationId xmlns:a16="http://schemas.microsoft.com/office/drawing/2014/main" id="{8B21B158-9C02-4255-A0AA-99A030843CC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119">
            <a:extLst xmlns:a="http://schemas.openxmlformats.org/drawingml/2006/main">
              <a:ext uri="{FF2B5EF4-FFF2-40B4-BE49-F238E27FC236}">
                <a16:creationId xmlns:a16="http://schemas.microsoft.com/office/drawing/2014/main" id="{1C6E1389-5298-476B-8A2E-53199A6CD64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Ordering decimals</a:t>
            </a:r>
          </a:p>
        </p:txBody>
      </p:sp>
      <p:sp>
        <p:nvSpPr>
          <p:cNvPr id="3" name="text-120">
            <a:extLst xmlns:a="http://schemas.openxmlformats.org/drawingml/2006/main">
              <a:ext uri="{FF2B5EF4-FFF2-40B4-BE49-F238E27FC236}">
                <a16:creationId xmlns:a16="http://schemas.microsoft.com/office/drawing/2014/main" id="{1D23A5E8-F060-495E-981E-2697E736E53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21">
            <a:extLst xmlns:a="http://schemas.openxmlformats.org/drawingml/2006/main">
              <a:ext uri="{FF2B5EF4-FFF2-40B4-BE49-F238E27FC236}">
                <a16:creationId xmlns:a16="http://schemas.microsoft.com/office/drawing/2014/main" id="{ED1E4B4C-206F-446B-ABAD-06DA85397BE0}"/>
              </a:ext>
            </a:extLst>
          </p:cNvPr>
          <p:cNvSpPr>
            <a:spLocks xmlns:a="http://schemas.openxmlformats.org/drawingml/2006/main" noGrp="1"/>
          </p:cNvSpPr>
          <p:nvPr/>
        </p:nvSpPr>
        <p:spPr>
          <a:xfrm xmlns:a="http://schemas.openxmlformats.org/drawingml/2006/main">
            <a:off x="685800" y="1409700"/>
            <a:ext cx="1069305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Align decimal points and compare corresponding places. You may add zeros at the right of a </a:t>
            </a:r>
          </a:p>
        </p:txBody>
      </p:sp>
      <p:sp>
        <p:nvSpPr>
          <p:cNvPr id="5" name="text-122">
            <a:extLst xmlns:a="http://schemas.openxmlformats.org/drawingml/2006/main">
              <a:ext uri="{FF2B5EF4-FFF2-40B4-BE49-F238E27FC236}">
                <a16:creationId xmlns:a16="http://schemas.microsoft.com/office/drawing/2014/main" id="{825B6FE7-5F5B-40DA-A032-4BD5DB4B50E5}"/>
              </a:ext>
            </a:extLst>
          </p:cNvPr>
          <p:cNvSpPr>
            <a:spLocks xmlns:a="http://schemas.openxmlformats.org/drawingml/2006/main" noGrp="1"/>
          </p:cNvSpPr>
          <p:nvPr/>
        </p:nvSpPr>
        <p:spPr>
          <a:xfrm xmlns:a="http://schemas.openxmlformats.org/drawingml/2006/main">
            <a:off x="685800" y="1752600"/>
            <a:ext cx="106013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decimal without changing its value. Compare the whole parts first, then tenths, hundredths </a:t>
            </a:r>
          </a:p>
        </p:txBody>
      </p:sp>
      <p:sp>
        <p:nvSpPr>
          <p:cNvPr id="6" name="text-123">
            <a:extLst xmlns:a="http://schemas.openxmlformats.org/drawingml/2006/main">
              <a:ext uri="{FF2B5EF4-FFF2-40B4-BE49-F238E27FC236}">
                <a16:creationId xmlns:a16="http://schemas.microsoft.com/office/drawing/2014/main" id="{8AD9221D-FAFC-4611-B7DA-B04C89487F27}"/>
              </a:ext>
            </a:extLst>
          </p:cNvPr>
          <p:cNvSpPr>
            <a:spLocks xmlns:a="http://schemas.openxmlformats.org/drawingml/2006/main" noGrp="1"/>
          </p:cNvSpPr>
          <p:nvPr/>
        </p:nvSpPr>
        <p:spPr>
          <a:xfrm xmlns:a="http://schemas.openxmlformats.org/drawingml/2006/main">
            <a:off x="685800" y="2095500"/>
            <a:ext cx="52272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and further places until a difference appears.</a:t>
            </a:r>
          </a:p>
        </p:txBody>
      </p:sp>
      <p:sp>
        <p:nvSpPr>
          <p:cNvPr id="7" name="text-124">
            <a:extLst xmlns:a="http://schemas.openxmlformats.org/drawingml/2006/main">
              <a:ext uri="{FF2B5EF4-FFF2-40B4-BE49-F238E27FC236}">
                <a16:creationId xmlns:a16="http://schemas.microsoft.com/office/drawing/2014/main" id="{F7B97957-DEC9-4E6E-8036-DAFF180D2E70}"/>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25">
            <a:extLst xmlns:a="http://schemas.openxmlformats.org/drawingml/2006/main">
              <a:ext uri="{FF2B5EF4-FFF2-40B4-BE49-F238E27FC236}">
                <a16:creationId xmlns:a16="http://schemas.microsoft.com/office/drawing/2014/main" id="{F8A5E5BF-7680-46D7-8379-8F8F80DBB245}"/>
              </a:ext>
            </a:extLst>
          </p:cNvPr>
          <p:cNvSpPr>
            <a:spLocks xmlns:a="http://schemas.openxmlformats.org/drawingml/2006/main" noGrp="1"/>
          </p:cNvSpPr>
          <p:nvPr/>
        </p:nvSpPr>
        <p:spPr>
          <a:xfrm xmlns:a="http://schemas.openxmlformats.org/drawingml/2006/main">
            <a:off x="685800" y="3057525"/>
            <a:ext cx="105193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Compare 4.7 and 4.68 by writing 4.70 and 4.68. Seven tenths exceeds six tenths, so 4.7 &gt; </a:t>
            </a:r>
          </a:p>
        </p:txBody>
      </p:sp>
      <p:sp>
        <p:nvSpPr>
          <p:cNvPr id="9" name="text-126">
            <a:extLst xmlns:a="http://schemas.openxmlformats.org/drawingml/2006/main">
              <a:ext uri="{FF2B5EF4-FFF2-40B4-BE49-F238E27FC236}">
                <a16:creationId xmlns:a16="http://schemas.microsoft.com/office/drawing/2014/main" id="{0795BE4E-69A5-4449-A746-5B8A01D4966A}"/>
              </a:ext>
            </a:extLst>
          </p:cNvPr>
          <p:cNvSpPr>
            <a:spLocks xmlns:a="http://schemas.openxmlformats.org/drawingml/2006/main" noGrp="1"/>
          </p:cNvSpPr>
          <p:nvPr/>
        </p:nvSpPr>
        <p:spPr>
          <a:xfrm xmlns:a="http://schemas.openxmlformats.org/drawingml/2006/main">
            <a:off x="685800" y="3400425"/>
            <a:ext cx="47878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4.68. Ascending order is 4.608, 4.68, 4.7.</a:t>
            </a:r>
          </a:p>
        </p:txBody>
      </p:sp>
    </p:spTree>
    <p:extLst>
      <p:ext uri="{BB962C8B-B14F-4D97-AF65-F5344CB8AC3E}">
        <p14:creationId xmlns:p14="http://schemas.microsoft.com/office/powerpoint/2010/main" val="66208709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text-127">
            <a:extLst xmlns:a="http://schemas.openxmlformats.org/drawingml/2006/main">
              <a:ext uri="{FF2B5EF4-FFF2-40B4-BE49-F238E27FC236}">
                <a16:creationId xmlns:a16="http://schemas.microsoft.com/office/drawing/2014/main" id="{1ACAF68C-BA0F-4B65-A904-F636BB44881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128">
            <a:extLst xmlns:a="http://schemas.openxmlformats.org/drawingml/2006/main">
              <a:ext uri="{FF2B5EF4-FFF2-40B4-BE49-F238E27FC236}">
                <a16:creationId xmlns:a16="http://schemas.microsoft.com/office/drawing/2014/main" id="{95515446-E86D-4FBB-A526-9D7E0A5C210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The number line</a:t>
            </a:r>
          </a:p>
        </p:txBody>
      </p:sp>
      <p:sp>
        <p:nvSpPr>
          <p:cNvPr id="3" name="text-129">
            <a:extLst xmlns:a="http://schemas.openxmlformats.org/drawingml/2006/main">
              <a:ext uri="{FF2B5EF4-FFF2-40B4-BE49-F238E27FC236}">
                <a16:creationId xmlns:a16="http://schemas.microsoft.com/office/drawing/2014/main" id="{E36F9D8A-C726-4D79-B361-57B7209F0FC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30">
            <a:extLst xmlns:a="http://schemas.openxmlformats.org/drawingml/2006/main">
              <a:ext uri="{FF2B5EF4-FFF2-40B4-BE49-F238E27FC236}">
                <a16:creationId xmlns:a16="http://schemas.microsoft.com/office/drawing/2014/main" id="{E47CA015-A287-41C1-A6BD-82A520EAD115}"/>
              </a:ext>
            </a:extLst>
          </p:cNvPr>
          <p:cNvSpPr>
            <a:spLocks xmlns:a="http://schemas.openxmlformats.org/drawingml/2006/main" noGrp="1"/>
          </p:cNvSpPr>
          <p:nvPr/>
        </p:nvSpPr>
        <p:spPr>
          <a:xfrm xmlns:a="http://schemas.openxmlformats.org/drawingml/2006/main">
            <a:off x="685800" y="1409700"/>
            <a:ext cx="108524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number line has equally spaced marks for equal changes in value. Numbers increase to the </a:t>
            </a:r>
          </a:p>
        </p:txBody>
      </p:sp>
      <p:sp>
        <p:nvSpPr>
          <p:cNvPr id="5" name="text-131">
            <a:extLst xmlns:a="http://schemas.openxmlformats.org/drawingml/2006/main">
              <a:ext uri="{FF2B5EF4-FFF2-40B4-BE49-F238E27FC236}">
                <a16:creationId xmlns:a16="http://schemas.microsoft.com/office/drawing/2014/main" id="{20A25BA2-6E38-46F8-A3FC-E3169DC49836}"/>
              </a:ext>
            </a:extLst>
          </p:cNvPr>
          <p:cNvSpPr>
            <a:spLocks xmlns:a="http://schemas.openxmlformats.org/drawingml/2006/main" noGrp="1"/>
          </p:cNvSpPr>
          <p:nvPr/>
        </p:nvSpPr>
        <p:spPr>
          <a:xfrm xmlns:a="http://schemas.openxmlformats.org/drawingml/2006/main">
            <a:off x="685800" y="1752600"/>
            <a:ext cx="98912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right and decrease to the left. Choose a useful scale and label zero when it lies in the </a:t>
            </a:r>
          </a:p>
        </p:txBody>
      </p:sp>
      <p:sp>
        <p:nvSpPr>
          <p:cNvPr id="6" name="text-132">
            <a:extLst xmlns:a="http://schemas.openxmlformats.org/drawingml/2006/main">
              <a:ext uri="{FF2B5EF4-FFF2-40B4-BE49-F238E27FC236}">
                <a16:creationId xmlns:a16="http://schemas.microsoft.com/office/drawing/2014/main" id="{C13CBC1C-A726-46C6-994C-AD4FF6FF5104}"/>
              </a:ext>
            </a:extLst>
          </p:cNvPr>
          <p:cNvSpPr>
            <a:spLocks xmlns:a="http://schemas.openxmlformats.org/drawingml/2006/main" noGrp="1"/>
          </p:cNvSpPr>
          <p:nvPr/>
        </p:nvSpPr>
        <p:spPr>
          <a:xfrm xmlns:a="http://schemas.openxmlformats.org/drawingml/2006/main">
            <a:off x="685800" y="2095500"/>
            <a:ext cx="86804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displayed interval. Fractions and decimals can be placed between integers.</a:t>
            </a:r>
          </a:p>
        </p:txBody>
      </p:sp>
      <p:sp>
        <p:nvSpPr>
          <p:cNvPr id="7" name="text-133">
            <a:extLst xmlns:a="http://schemas.openxmlformats.org/drawingml/2006/main">
              <a:ext uri="{FF2B5EF4-FFF2-40B4-BE49-F238E27FC236}">
                <a16:creationId xmlns:a16="http://schemas.microsoft.com/office/drawing/2014/main" id="{AF80DA87-E409-43E6-9896-777CAC8F2D42}"/>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34">
            <a:extLst xmlns:a="http://schemas.openxmlformats.org/drawingml/2006/main">
              <a:ext uri="{FF2B5EF4-FFF2-40B4-BE49-F238E27FC236}">
                <a16:creationId xmlns:a16="http://schemas.microsoft.com/office/drawing/2014/main" id="{79527902-C900-46CE-9986-810F7A562E3D}"/>
              </a:ext>
            </a:extLst>
          </p:cNvPr>
          <p:cNvSpPr>
            <a:spLocks xmlns:a="http://schemas.openxmlformats.org/drawingml/2006/main" noGrp="1"/>
          </p:cNvSpPr>
          <p:nvPr/>
        </p:nvSpPr>
        <p:spPr>
          <a:xfrm xmlns:a="http://schemas.openxmlformats.org/drawingml/2006/main">
            <a:off x="685800" y="3200400"/>
            <a:ext cx="911371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If the distance from 0 to 1 is divided into four equal intervals, the marks are 0, </a:t>
            </a:r>
          </a:p>
        </p:txBody>
      </p:sp>
      <p:sp>
        <p:nvSpPr>
          <p:cNvPr id="9" name="text-135">
            <a:extLst xmlns:a="http://schemas.openxmlformats.org/drawingml/2006/main">
              <a:ext uri="{FF2B5EF4-FFF2-40B4-BE49-F238E27FC236}">
                <a16:creationId xmlns:a16="http://schemas.microsoft.com/office/drawing/2014/main" id="{39767FFE-C905-4DCD-8D0F-E8EFB7CC4FAE}"/>
              </a:ext>
            </a:extLst>
          </p:cNvPr>
          <p:cNvSpPr>
            <a:spLocks xmlns:a="http://schemas.openxmlformats.org/drawingml/2006/main" noGrp="1"/>
          </p:cNvSpPr>
          <p:nvPr/>
        </p:nvSpPr>
        <p:spPr>
          <a:xfrm xmlns:a="http://schemas.openxmlformats.org/drawingml/2006/main">
            <a:off x="9751885"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0" name="text-136">
            <a:extLst xmlns:a="http://schemas.openxmlformats.org/drawingml/2006/main">
              <a:ext uri="{FF2B5EF4-FFF2-40B4-BE49-F238E27FC236}">
                <a16:creationId xmlns:a16="http://schemas.microsoft.com/office/drawing/2014/main" id="{BE393E4F-DD18-4732-AE84-82BBA5359D9B}"/>
              </a:ext>
            </a:extLst>
          </p:cNvPr>
          <p:cNvSpPr>
            <a:spLocks xmlns:a="http://schemas.openxmlformats.org/drawingml/2006/main" noGrp="1"/>
          </p:cNvSpPr>
          <p:nvPr/>
        </p:nvSpPr>
        <p:spPr>
          <a:xfrm xmlns:a="http://schemas.openxmlformats.org/drawingml/2006/main">
            <a:off x="9751885"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1" name="fraction-bar-137">
            <a:extLst xmlns:a="http://schemas.openxmlformats.org/drawingml/2006/main">
              <a:ext uri="{FF2B5EF4-FFF2-40B4-BE49-F238E27FC236}">
                <a16:creationId xmlns:a16="http://schemas.microsoft.com/office/drawing/2014/main" id="{B22F0C37-AF90-4122-9D12-14852A2E8937}"/>
              </a:ext>
            </a:extLst>
          </p:cNvPr>
          <p:cNvSpPr>
            <a:spLocks xmlns:a="http://schemas.openxmlformats.org/drawingml/2006/main" noGrp="1"/>
          </p:cNvSpPr>
          <p:nvPr/>
        </p:nvSpPr>
        <p:spPr>
          <a:xfrm xmlns:a="http://schemas.openxmlformats.org/drawingml/2006/main">
            <a:off x="9770935"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138">
            <a:extLst xmlns:a="http://schemas.openxmlformats.org/drawingml/2006/main">
              <a:ext uri="{FF2B5EF4-FFF2-40B4-BE49-F238E27FC236}">
                <a16:creationId xmlns:a16="http://schemas.microsoft.com/office/drawing/2014/main" id="{FDE85012-5166-473A-A298-293708C940F3}"/>
              </a:ext>
            </a:extLst>
          </p:cNvPr>
          <p:cNvSpPr>
            <a:spLocks xmlns:a="http://schemas.openxmlformats.org/drawingml/2006/main" noGrp="1"/>
          </p:cNvSpPr>
          <p:nvPr/>
        </p:nvSpPr>
        <p:spPr>
          <a:xfrm xmlns:a="http://schemas.openxmlformats.org/drawingml/2006/main">
            <a:off x="10001536" y="3200400"/>
            <a:ext cx="1929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t>
            </a:r>
          </a:p>
        </p:txBody>
      </p:sp>
      <p:sp>
        <p:nvSpPr>
          <p:cNvPr id="13" name="text-139">
            <a:extLst xmlns:a="http://schemas.openxmlformats.org/drawingml/2006/main">
              <a:ext uri="{FF2B5EF4-FFF2-40B4-BE49-F238E27FC236}">
                <a16:creationId xmlns:a16="http://schemas.microsoft.com/office/drawing/2014/main" id="{2DAB26E6-4FBB-4EB4-BC36-6128AB24E652}"/>
              </a:ext>
            </a:extLst>
          </p:cNvPr>
          <p:cNvSpPr>
            <a:spLocks xmlns:a="http://schemas.openxmlformats.org/drawingml/2006/main" noGrp="1"/>
          </p:cNvSpPr>
          <p:nvPr/>
        </p:nvSpPr>
        <p:spPr>
          <a:xfrm xmlns:a="http://schemas.openxmlformats.org/drawingml/2006/main">
            <a:off x="10146887"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4" name="text-140">
            <a:extLst xmlns:a="http://schemas.openxmlformats.org/drawingml/2006/main">
              <a:ext uri="{FF2B5EF4-FFF2-40B4-BE49-F238E27FC236}">
                <a16:creationId xmlns:a16="http://schemas.microsoft.com/office/drawing/2014/main" id="{0DD8193D-B912-40EE-A4AC-727B87CB4CA6}"/>
              </a:ext>
            </a:extLst>
          </p:cNvPr>
          <p:cNvSpPr>
            <a:spLocks xmlns:a="http://schemas.openxmlformats.org/drawingml/2006/main" noGrp="1"/>
          </p:cNvSpPr>
          <p:nvPr/>
        </p:nvSpPr>
        <p:spPr>
          <a:xfrm xmlns:a="http://schemas.openxmlformats.org/drawingml/2006/main">
            <a:off x="10146887"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5" name="fraction-bar-141">
            <a:extLst xmlns:a="http://schemas.openxmlformats.org/drawingml/2006/main">
              <a:ext uri="{FF2B5EF4-FFF2-40B4-BE49-F238E27FC236}">
                <a16:creationId xmlns:a16="http://schemas.microsoft.com/office/drawing/2014/main" id="{AE3AF15B-337D-4210-A8BE-0DA7A1124B4B}"/>
              </a:ext>
            </a:extLst>
          </p:cNvPr>
          <p:cNvSpPr>
            <a:spLocks xmlns:a="http://schemas.openxmlformats.org/drawingml/2006/main" noGrp="1"/>
          </p:cNvSpPr>
          <p:nvPr/>
        </p:nvSpPr>
        <p:spPr>
          <a:xfrm xmlns:a="http://schemas.openxmlformats.org/drawingml/2006/main">
            <a:off x="10165937"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142">
            <a:extLst xmlns:a="http://schemas.openxmlformats.org/drawingml/2006/main">
              <a:ext uri="{FF2B5EF4-FFF2-40B4-BE49-F238E27FC236}">
                <a16:creationId xmlns:a16="http://schemas.microsoft.com/office/drawing/2014/main" id="{437536A1-A5E1-4E7F-A83B-C68C05DE929C}"/>
              </a:ext>
            </a:extLst>
          </p:cNvPr>
          <p:cNvSpPr>
            <a:spLocks xmlns:a="http://schemas.openxmlformats.org/drawingml/2006/main" noGrp="1"/>
          </p:cNvSpPr>
          <p:nvPr/>
        </p:nvSpPr>
        <p:spPr>
          <a:xfrm xmlns:a="http://schemas.openxmlformats.org/drawingml/2006/main">
            <a:off x="10396538" y="3200400"/>
            <a:ext cx="1929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t>
            </a:r>
          </a:p>
        </p:txBody>
      </p:sp>
      <p:sp>
        <p:nvSpPr>
          <p:cNvPr id="17" name="text-143">
            <a:extLst xmlns:a="http://schemas.openxmlformats.org/drawingml/2006/main">
              <a:ext uri="{FF2B5EF4-FFF2-40B4-BE49-F238E27FC236}">
                <a16:creationId xmlns:a16="http://schemas.microsoft.com/office/drawing/2014/main" id="{78E22655-7A02-49B6-866E-B0C6DA509CF8}"/>
              </a:ext>
            </a:extLst>
          </p:cNvPr>
          <p:cNvSpPr>
            <a:spLocks xmlns:a="http://schemas.openxmlformats.org/drawingml/2006/main" noGrp="1"/>
          </p:cNvSpPr>
          <p:nvPr/>
        </p:nvSpPr>
        <p:spPr>
          <a:xfrm xmlns:a="http://schemas.openxmlformats.org/drawingml/2006/main">
            <a:off x="10541889"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8" name="text-144">
            <a:extLst xmlns:a="http://schemas.openxmlformats.org/drawingml/2006/main">
              <a:ext uri="{FF2B5EF4-FFF2-40B4-BE49-F238E27FC236}">
                <a16:creationId xmlns:a16="http://schemas.microsoft.com/office/drawing/2014/main" id="{FD2176B8-487E-4A80-8422-A9DB38A20397}"/>
              </a:ext>
            </a:extLst>
          </p:cNvPr>
          <p:cNvSpPr>
            <a:spLocks xmlns:a="http://schemas.openxmlformats.org/drawingml/2006/main" noGrp="1"/>
          </p:cNvSpPr>
          <p:nvPr/>
        </p:nvSpPr>
        <p:spPr>
          <a:xfrm xmlns:a="http://schemas.openxmlformats.org/drawingml/2006/main">
            <a:off x="10541889"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9" name="fraction-bar-145">
            <a:extLst xmlns:a="http://schemas.openxmlformats.org/drawingml/2006/main">
              <a:ext uri="{FF2B5EF4-FFF2-40B4-BE49-F238E27FC236}">
                <a16:creationId xmlns:a16="http://schemas.microsoft.com/office/drawing/2014/main" id="{E578B807-961B-4A05-996B-8F46FC042C2E}"/>
              </a:ext>
            </a:extLst>
          </p:cNvPr>
          <p:cNvSpPr>
            <a:spLocks xmlns:a="http://schemas.openxmlformats.org/drawingml/2006/main" noGrp="1"/>
          </p:cNvSpPr>
          <p:nvPr/>
        </p:nvSpPr>
        <p:spPr>
          <a:xfrm xmlns:a="http://schemas.openxmlformats.org/drawingml/2006/main">
            <a:off x="10560939"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146">
            <a:extLst xmlns:a="http://schemas.openxmlformats.org/drawingml/2006/main">
              <a:ext uri="{FF2B5EF4-FFF2-40B4-BE49-F238E27FC236}">
                <a16:creationId xmlns:a16="http://schemas.microsoft.com/office/drawing/2014/main" id="{0C543809-54B7-4964-8109-EAAAEA796A4B}"/>
              </a:ext>
            </a:extLst>
          </p:cNvPr>
          <p:cNvSpPr>
            <a:spLocks xmlns:a="http://schemas.openxmlformats.org/drawingml/2006/main" noGrp="1"/>
          </p:cNvSpPr>
          <p:nvPr/>
        </p:nvSpPr>
        <p:spPr>
          <a:xfrm xmlns:a="http://schemas.openxmlformats.org/drawingml/2006/main">
            <a:off x="10791539" y="3200400"/>
            <a:ext cx="4837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1. </a:t>
            </a:r>
          </a:p>
        </p:txBody>
      </p:sp>
      <p:sp>
        <p:nvSpPr>
          <p:cNvPr id="21" name="text-147">
            <a:extLst xmlns:a="http://schemas.openxmlformats.org/drawingml/2006/main">
              <a:ext uri="{FF2B5EF4-FFF2-40B4-BE49-F238E27FC236}">
                <a16:creationId xmlns:a16="http://schemas.microsoft.com/office/drawing/2014/main" id="{3397B072-9D7C-4781-AA23-7372FB93189F}"/>
              </a:ext>
            </a:extLst>
          </p:cNvPr>
          <p:cNvSpPr>
            <a:spLocks xmlns:a="http://schemas.openxmlformats.org/drawingml/2006/main" noGrp="1"/>
          </p:cNvSpPr>
          <p:nvPr/>
        </p:nvSpPr>
        <p:spPr>
          <a:xfrm xmlns:a="http://schemas.openxmlformats.org/drawingml/2006/main">
            <a:off x="685800" y="3629025"/>
            <a:ext cx="34916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Each interval represents 0.25.</a:t>
            </a:r>
          </a:p>
        </p:txBody>
      </p:sp>
    </p:spTree>
    <p:extLst>
      <p:ext uri="{BB962C8B-B14F-4D97-AF65-F5344CB8AC3E}">
        <p14:creationId xmlns:p14="http://schemas.microsoft.com/office/powerpoint/2010/main" val="196753789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48">
            <a:extLst xmlns:a="http://schemas.openxmlformats.org/drawingml/2006/main">
              <a:ext uri="{FF2B5EF4-FFF2-40B4-BE49-F238E27FC236}">
                <a16:creationId xmlns:a16="http://schemas.microsoft.com/office/drawing/2014/main" id="{5D0A9AD7-B239-4181-B0FF-5C1F9A831AE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149">
            <a:extLst xmlns:a="http://schemas.openxmlformats.org/drawingml/2006/main">
              <a:ext uri="{FF2B5EF4-FFF2-40B4-BE49-F238E27FC236}">
                <a16:creationId xmlns:a16="http://schemas.microsoft.com/office/drawing/2014/main" id="{FA5AD280-4CDF-4CE0-A981-EBABE1DF636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Comparing negative numbers</a:t>
            </a:r>
          </a:p>
        </p:txBody>
      </p:sp>
      <p:sp>
        <p:nvSpPr>
          <p:cNvPr id="3" name="text-150">
            <a:extLst xmlns:a="http://schemas.openxmlformats.org/drawingml/2006/main">
              <a:ext uri="{FF2B5EF4-FFF2-40B4-BE49-F238E27FC236}">
                <a16:creationId xmlns:a16="http://schemas.microsoft.com/office/drawing/2014/main" id="{515C8F5B-6AE7-45F3-9A34-5EDA0D11898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51">
            <a:extLst xmlns:a="http://schemas.openxmlformats.org/drawingml/2006/main">
              <a:ext uri="{FF2B5EF4-FFF2-40B4-BE49-F238E27FC236}">
                <a16:creationId xmlns:a16="http://schemas.microsoft.com/office/drawing/2014/main" id="{E627FD87-0471-4C1C-BBB8-0DC3CC6A1CA6}"/>
              </a:ext>
            </a:extLst>
          </p:cNvPr>
          <p:cNvSpPr>
            <a:spLocks xmlns:a="http://schemas.openxmlformats.org/drawingml/2006/main" noGrp="1"/>
          </p:cNvSpPr>
          <p:nvPr/>
        </p:nvSpPr>
        <p:spPr>
          <a:xfrm xmlns:a="http://schemas.openxmlformats.org/drawingml/2006/main">
            <a:off x="685800" y="1409700"/>
            <a:ext cx="102382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number farther right on the number line is greater. Among negative numbers, the one </a:t>
            </a:r>
          </a:p>
        </p:txBody>
      </p:sp>
      <p:sp>
        <p:nvSpPr>
          <p:cNvPr id="5" name="text-152">
            <a:extLst xmlns:a="http://schemas.openxmlformats.org/drawingml/2006/main">
              <a:ext uri="{FF2B5EF4-FFF2-40B4-BE49-F238E27FC236}">
                <a16:creationId xmlns:a16="http://schemas.microsoft.com/office/drawing/2014/main" id="{7C673CCC-B68F-4463-BBB4-A914D6D2A0C4}"/>
              </a:ext>
            </a:extLst>
          </p:cNvPr>
          <p:cNvSpPr>
            <a:spLocks xmlns:a="http://schemas.openxmlformats.org/drawingml/2006/main" noGrp="1"/>
          </p:cNvSpPr>
          <p:nvPr/>
        </p:nvSpPr>
        <p:spPr>
          <a:xfrm xmlns:a="http://schemas.openxmlformats.org/drawingml/2006/main">
            <a:off x="685800" y="1752600"/>
            <a:ext cx="106619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closer to zero is greater. Think about temperature or debt to understand the order. Absolute </a:t>
            </a:r>
          </a:p>
        </p:txBody>
      </p:sp>
      <p:sp>
        <p:nvSpPr>
          <p:cNvPr id="6" name="text-153">
            <a:extLst xmlns:a="http://schemas.openxmlformats.org/drawingml/2006/main">
              <a:ext uri="{FF2B5EF4-FFF2-40B4-BE49-F238E27FC236}">
                <a16:creationId xmlns:a16="http://schemas.microsoft.com/office/drawing/2014/main" id="{AB05D674-D9C1-4518-8B91-E140F077F25A}"/>
              </a:ext>
            </a:extLst>
          </p:cNvPr>
          <p:cNvSpPr>
            <a:spLocks xmlns:a="http://schemas.openxmlformats.org/drawingml/2006/main" noGrp="1"/>
          </p:cNvSpPr>
          <p:nvPr/>
        </p:nvSpPr>
        <p:spPr>
          <a:xfrm xmlns:a="http://schemas.openxmlformats.org/drawingml/2006/main">
            <a:off x="685800" y="2095500"/>
            <a:ext cx="60822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size and numerical order answer different questions.</a:t>
            </a:r>
          </a:p>
        </p:txBody>
      </p:sp>
      <p:sp>
        <p:nvSpPr>
          <p:cNvPr id="7" name="text-154">
            <a:extLst xmlns:a="http://schemas.openxmlformats.org/drawingml/2006/main">
              <a:ext uri="{FF2B5EF4-FFF2-40B4-BE49-F238E27FC236}">
                <a16:creationId xmlns:a16="http://schemas.microsoft.com/office/drawing/2014/main" id="{D65BBE1A-40EC-4BFC-9A8E-847E6D10BDCF}"/>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55">
            <a:extLst xmlns:a="http://schemas.openxmlformats.org/drawingml/2006/main">
              <a:ext uri="{FF2B5EF4-FFF2-40B4-BE49-F238E27FC236}">
                <a16:creationId xmlns:a16="http://schemas.microsoft.com/office/drawing/2014/main" id="{0C285A41-FAB7-497A-93CB-296860C65F1B}"/>
              </a:ext>
            </a:extLst>
          </p:cNvPr>
          <p:cNvSpPr>
            <a:spLocks xmlns:a="http://schemas.openxmlformats.org/drawingml/2006/main" noGrp="1"/>
          </p:cNvSpPr>
          <p:nvPr/>
        </p:nvSpPr>
        <p:spPr>
          <a:xfrm xmlns:a="http://schemas.openxmlformats.org/drawingml/2006/main">
            <a:off x="685800" y="3057525"/>
            <a:ext cx="106473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&gt; −7 because −2 is farther right. However, |−7| &gt; |−2| because the distance 7 is larger </a:t>
            </a:r>
          </a:p>
        </p:txBody>
      </p:sp>
      <p:sp>
        <p:nvSpPr>
          <p:cNvPr id="9" name="text-156">
            <a:extLst xmlns:a="http://schemas.openxmlformats.org/drawingml/2006/main">
              <a:ext uri="{FF2B5EF4-FFF2-40B4-BE49-F238E27FC236}">
                <a16:creationId xmlns:a16="http://schemas.microsoft.com/office/drawing/2014/main" id="{8F14BD2E-EB5A-4F6A-9E4E-B428175D3CD1}"/>
              </a:ext>
            </a:extLst>
          </p:cNvPr>
          <p:cNvSpPr>
            <a:spLocks xmlns:a="http://schemas.openxmlformats.org/drawingml/2006/main" noGrp="1"/>
          </p:cNvSpPr>
          <p:nvPr/>
        </p:nvSpPr>
        <p:spPr>
          <a:xfrm xmlns:a="http://schemas.openxmlformats.org/drawingml/2006/main">
            <a:off x="685800" y="3400425"/>
            <a:ext cx="82855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than the distance 2. Ascending order of −1, −6, 3 and 0 is −6, −1, 0, 3.</a:t>
            </a:r>
          </a:p>
        </p:txBody>
      </p:sp>
    </p:spTree>
    <p:extLst>
      <p:ext uri="{BB962C8B-B14F-4D97-AF65-F5344CB8AC3E}">
        <p14:creationId xmlns:p14="http://schemas.microsoft.com/office/powerpoint/2010/main" val="129787884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3" name="text-157">
            <a:extLst xmlns:a="http://schemas.openxmlformats.org/drawingml/2006/main">
              <a:ext uri="{FF2B5EF4-FFF2-40B4-BE49-F238E27FC236}">
                <a16:creationId xmlns:a16="http://schemas.microsoft.com/office/drawing/2014/main" id="{5ED29361-6225-4D9C-9CC7-2B2A6861AB1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158">
            <a:extLst xmlns:a="http://schemas.openxmlformats.org/drawingml/2006/main">
              <a:ext uri="{FF2B5EF4-FFF2-40B4-BE49-F238E27FC236}">
                <a16:creationId xmlns:a16="http://schemas.microsoft.com/office/drawing/2014/main" id="{E8D3230C-8D1E-4D86-9871-2FDF6E51586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Comparing fractions and finding midpoints</a:t>
            </a:r>
          </a:p>
        </p:txBody>
      </p:sp>
      <p:sp>
        <p:nvSpPr>
          <p:cNvPr id="3" name="text-159">
            <a:extLst xmlns:a="http://schemas.openxmlformats.org/drawingml/2006/main">
              <a:ext uri="{FF2B5EF4-FFF2-40B4-BE49-F238E27FC236}">
                <a16:creationId xmlns:a16="http://schemas.microsoft.com/office/drawing/2014/main" id="{40E305DF-A5F8-4E4C-8867-8A32F4592AD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60">
            <a:extLst xmlns:a="http://schemas.openxmlformats.org/drawingml/2006/main">
              <a:ext uri="{FF2B5EF4-FFF2-40B4-BE49-F238E27FC236}">
                <a16:creationId xmlns:a16="http://schemas.microsoft.com/office/drawing/2014/main" id="{9B3C92EF-FFB8-4FD9-BC2D-12B3BF969919}"/>
              </a:ext>
            </a:extLst>
          </p:cNvPr>
          <p:cNvSpPr>
            <a:spLocks xmlns:a="http://schemas.openxmlformats.org/drawingml/2006/main" noGrp="1"/>
          </p:cNvSpPr>
          <p:nvPr/>
        </p:nvSpPr>
        <p:spPr>
          <a:xfrm xmlns:a="http://schemas.openxmlformats.org/drawingml/2006/main">
            <a:off x="685800" y="1409700"/>
            <a:ext cx="101240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Compare positive fractions using a common denominator, equivalent decimals or cross </a:t>
            </a:r>
          </a:p>
        </p:txBody>
      </p:sp>
      <p:sp>
        <p:nvSpPr>
          <p:cNvPr id="5" name="text-161">
            <a:extLst xmlns:a="http://schemas.openxmlformats.org/drawingml/2006/main">
              <a:ext uri="{FF2B5EF4-FFF2-40B4-BE49-F238E27FC236}">
                <a16:creationId xmlns:a16="http://schemas.microsoft.com/office/drawing/2014/main" id="{618C49BC-F68D-4047-81BD-8E35B79E8824}"/>
              </a:ext>
            </a:extLst>
          </p:cNvPr>
          <p:cNvSpPr>
            <a:spLocks xmlns:a="http://schemas.openxmlformats.org/drawingml/2006/main" noGrp="1"/>
          </p:cNvSpPr>
          <p:nvPr/>
        </p:nvSpPr>
        <p:spPr>
          <a:xfrm xmlns:a="http://schemas.openxmlformats.org/drawingml/2006/main">
            <a:off x="685800" y="1752600"/>
            <a:ext cx="10629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products when denominators are positive. For a midpoint, add the two values and divide by </a:t>
            </a:r>
          </a:p>
        </p:txBody>
      </p:sp>
      <p:sp>
        <p:nvSpPr>
          <p:cNvPr id="6" name="text-162">
            <a:extLst xmlns:a="http://schemas.openxmlformats.org/drawingml/2006/main">
              <a:ext uri="{FF2B5EF4-FFF2-40B4-BE49-F238E27FC236}">
                <a16:creationId xmlns:a16="http://schemas.microsoft.com/office/drawing/2014/main" id="{EEBB099F-7F5B-48D0-B78E-A78B931EAF02}"/>
              </a:ext>
            </a:extLst>
          </p:cNvPr>
          <p:cNvSpPr>
            <a:spLocks xmlns:a="http://schemas.openxmlformats.org/drawingml/2006/main" noGrp="1"/>
          </p:cNvSpPr>
          <p:nvPr/>
        </p:nvSpPr>
        <p:spPr>
          <a:xfrm xmlns:a="http://schemas.openxmlformats.org/drawingml/2006/main">
            <a:off x="685800" y="2095500"/>
            <a:ext cx="56048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A midpoint is equally far from both endpoints.</a:t>
            </a:r>
          </a:p>
        </p:txBody>
      </p:sp>
      <p:sp>
        <p:nvSpPr>
          <p:cNvPr id="7" name="text-163">
            <a:extLst xmlns:a="http://schemas.openxmlformats.org/drawingml/2006/main">
              <a:ext uri="{FF2B5EF4-FFF2-40B4-BE49-F238E27FC236}">
                <a16:creationId xmlns:a16="http://schemas.microsoft.com/office/drawing/2014/main" id="{63D12EBF-F7C2-4D8A-AA04-E10D4898BC68}"/>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64">
            <a:extLst xmlns:a="http://schemas.openxmlformats.org/drawingml/2006/main">
              <a:ext uri="{FF2B5EF4-FFF2-40B4-BE49-F238E27FC236}">
                <a16:creationId xmlns:a16="http://schemas.microsoft.com/office/drawing/2014/main" id="{2D609306-19AB-4037-8011-B32855E471D9}"/>
              </a:ext>
            </a:extLst>
          </p:cNvPr>
          <p:cNvSpPr>
            <a:spLocks xmlns:a="http://schemas.openxmlformats.org/drawingml/2006/main" noGrp="1"/>
          </p:cNvSpPr>
          <p:nvPr/>
        </p:nvSpPr>
        <p:spPr>
          <a:xfrm xmlns:a="http://schemas.openxmlformats.org/drawingml/2006/main">
            <a:off x="685800"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9" name="text-165">
            <a:extLst xmlns:a="http://schemas.openxmlformats.org/drawingml/2006/main">
              <a:ext uri="{FF2B5EF4-FFF2-40B4-BE49-F238E27FC236}">
                <a16:creationId xmlns:a16="http://schemas.microsoft.com/office/drawing/2014/main" id="{96922D01-CDD9-42F5-8D36-400C8C536D9A}"/>
              </a:ext>
            </a:extLst>
          </p:cNvPr>
          <p:cNvSpPr>
            <a:spLocks xmlns:a="http://schemas.openxmlformats.org/drawingml/2006/main" noGrp="1"/>
          </p:cNvSpPr>
          <p:nvPr/>
        </p:nvSpPr>
        <p:spPr>
          <a:xfrm xmlns:a="http://schemas.openxmlformats.org/drawingml/2006/main">
            <a:off x="685800"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0" name="fraction-bar-166">
            <a:extLst xmlns:a="http://schemas.openxmlformats.org/drawingml/2006/main">
              <a:ext uri="{FF2B5EF4-FFF2-40B4-BE49-F238E27FC236}">
                <a16:creationId xmlns:a16="http://schemas.microsoft.com/office/drawing/2014/main" id="{03933ABC-C2A4-442A-9791-02E5FE69A8B9}"/>
              </a:ext>
            </a:extLst>
          </p:cNvPr>
          <p:cNvSpPr>
            <a:spLocks xmlns:a="http://schemas.openxmlformats.org/drawingml/2006/main" noGrp="1"/>
          </p:cNvSpPr>
          <p:nvPr/>
        </p:nvSpPr>
        <p:spPr>
          <a:xfrm xmlns:a="http://schemas.openxmlformats.org/drawingml/2006/main">
            <a:off x="704850"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167">
            <a:extLst xmlns:a="http://schemas.openxmlformats.org/drawingml/2006/main">
              <a:ext uri="{FF2B5EF4-FFF2-40B4-BE49-F238E27FC236}">
                <a16:creationId xmlns:a16="http://schemas.microsoft.com/office/drawing/2014/main" id="{8E206598-9E60-4F76-AFF9-6A791F94361B}"/>
              </a:ext>
            </a:extLst>
          </p:cNvPr>
          <p:cNvSpPr>
            <a:spLocks xmlns:a="http://schemas.openxmlformats.org/drawingml/2006/main" noGrp="1"/>
          </p:cNvSpPr>
          <p:nvPr/>
        </p:nvSpPr>
        <p:spPr>
          <a:xfrm xmlns:a="http://schemas.openxmlformats.org/drawingml/2006/main">
            <a:off x="935450"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2" name="text-168">
            <a:extLst xmlns:a="http://schemas.openxmlformats.org/drawingml/2006/main">
              <a:ext uri="{FF2B5EF4-FFF2-40B4-BE49-F238E27FC236}">
                <a16:creationId xmlns:a16="http://schemas.microsoft.com/office/drawing/2014/main" id="{6FEF9EDC-23F1-4BD2-9FE8-099A4D4A1C3F}"/>
              </a:ext>
            </a:extLst>
          </p:cNvPr>
          <p:cNvSpPr>
            <a:spLocks xmlns:a="http://schemas.openxmlformats.org/drawingml/2006/main" noGrp="1"/>
          </p:cNvSpPr>
          <p:nvPr/>
        </p:nvSpPr>
        <p:spPr>
          <a:xfrm xmlns:a="http://schemas.openxmlformats.org/drawingml/2006/main">
            <a:off x="1272349" y="30575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24</a:t>
            </a:r>
          </a:p>
        </p:txBody>
      </p:sp>
      <p:sp>
        <p:nvSpPr>
          <p:cNvPr id="13" name="text-169">
            <a:extLst xmlns:a="http://schemas.openxmlformats.org/drawingml/2006/main">
              <a:ext uri="{FF2B5EF4-FFF2-40B4-BE49-F238E27FC236}">
                <a16:creationId xmlns:a16="http://schemas.microsoft.com/office/drawing/2014/main" id="{02586E1C-0F2B-45F5-AEB1-29D8FDE1696C}"/>
              </a:ext>
            </a:extLst>
          </p:cNvPr>
          <p:cNvSpPr>
            <a:spLocks xmlns:a="http://schemas.openxmlformats.org/drawingml/2006/main" noGrp="1"/>
          </p:cNvSpPr>
          <p:nvPr/>
        </p:nvSpPr>
        <p:spPr>
          <a:xfrm xmlns:a="http://schemas.openxmlformats.org/drawingml/2006/main">
            <a:off x="1272349" y="33432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40</a:t>
            </a:r>
          </a:p>
        </p:txBody>
      </p:sp>
      <p:sp>
        <p:nvSpPr>
          <p:cNvPr id="14" name="fraction-bar-170">
            <a:extLst xmlns:a="http://schemas.openxmlformats.org/drawingml/2006/main">
              <a:ext uri="{FF2B5EF4-FFF2-40B4-BE49-F238E27FC236}">
                <a16:creationId xmlns:a16="http://schemas.microsoft.com/office/drawing/2014/main" id="{F3C750CB-0CD0-462E-A668-20370558DF3B}"/>
              </a:ext>
            </a:extLst>
          </p:cNvPr>
          <p:cNvSpPr>
            <a:spLocks xmlns:a="http://schemas.openxmlformats.org/drawingml/2006/main" noGrp="1"/>
          </p:cNvSpPr>
          <p:nvPr/>
        </p:nvSpPr>
        <p:spPr>
          <a:xfrm xmlns:a="http://schemas.openxmlformats.org/drawingml/2006/main">
            <a:off x="1291399" y="33242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5" name="text-171">
            <a:extLst xmlns:a="http://schemas.openxmlformats.org/drawingml/2006/main">
              <a:ext uri="{FF2B5EF4-FFF2-40B4-BE49-F238E27FC236}">
                <a16:creationId xmlns:a16="http://schemas.microsoft.com/office/drawing/2014/main" id="{2E6D4543-319B-4925-B670-DC281009BD32}"/>
              </a:ext>
            </a:extLst>
          </p:cNvPr>
          <p:cNvSpPr>
            <a:spLocks xmlns:a="http://schemas.openxmlformats.org/drawingml/2006/main" noGrp="1"/>
          </p:cNvSpPr>
          <p:nvPr/>
        </p:nvSpPr>
        <p:spPr>
          <a:xfrm xmlns:a="http://schemas.openxmlformats.org/drawingml/2006/main">
            <a:off x="1638300" y="3200400"/>
            <a:ext cx="6230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and </a:t>
            </a:r>
          </a:p>
        </p:txBody>
      </p:sp>
      <p:sp>
        <p:nvSpPr>
          <p:cNvPr id="16" name="text-172">
            <a:extLst xmlns:a="http://schemas.openxmlformats.org/drawingml/2006/main">
              <a:ext uri="{FF2B5EF4-FFF2-40B4-BE49-F238E27FC236}">
                <a16:creationId xmlns:a16="http://schemas.microsoft.com/office/drawing/2014/main" id="{A4F4CA90-014C-405E-B30F-518262AFE080}"/>
              </a:ext>
            </a:extLst>
          </p:cNvPr>
          <p:cNvSpPr>
            <a:spLocks xmlns:a="http://schemas.openxmlformats.org/drawingml/2006/main" noGrp="1"/>
          </p:cNvSpPr>
          <p:nvPr/>
        </p:nvSpPr>
        <p:spPr>
          <a:xfrm xmlns:a="http://schemas.openxmlformats.org/drawingml/2006/main">
            <a:off x="2213705"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7" name="text-173">
            <a:extLst xmlns:a="http://schemas.openxmlformats.org/drawingml/2006/main">
              <a:ext uri="{FF2B5EF4-FFF2-40B4-BE49-F238E27FC236}">
                <a16:creationId xmlns:a16="http://schemas.microsoft.com/office/drawing/2014/main" id="{A19CE1A3-8C56-4E69-9CEB-CAFF84A88781}"/>
              </a:ext>
            </a:extLst>
          </p:cNvPr>
          <p:cNvSpPr>
            <a:spLocks xmlns:a="http://schemas.openxmlformats.org/drawingml/2006/main" noGrp="1"/>
          </p:cNvSpPr>
          <p:nvPr/>
        </p:nvSpPr>
        <p:spPr>
          <a:xfrm xmlns:a="http://schemas.openxmlformats.org/drawingml/2006/main">
            <a:off x="2213705"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18" name="fraction-bar-174">
            <a:extLst xmlns:a="http://schemas.openxmlformats.org/drawingml/2006/main">
              <a:ext uri="{FF2B5EF4-FFF2-40B4-BE49-F238E27FC236}">
                <a16:creationId xmlns:a16="http://schemas.microsoft.com/office/drawing/2014/main" id="{A472222C-A389-4327-8B29-D637BB6A9784}"/>
              </a:ext>
            </a:extLst>
          </p:cNvPr>
          <p:cNvSpPr>
            <a:spLocks xmlns:a="http://schemas.openxmlformats.org/drawingml/2006/main" noGrp="1"/>
          </p:cNvSpPr>
          <p:nvPr/>
        </p:nvSpPr>
        <p:spPr>
          <a:xfrm xmlns:a="http://schemas.openxmlformats.org/drawingml/2006/main">
            <a:off x="2232755"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9" name="text-175">
            <a:extLst xmlns:a="http://schemas.openxmlformats.org/drawingml/2006/main">
              <a:ext uri="{FF2B5EF4-FFF2-40B4-BE49-F238E27FC236}">
                <a16:creationId xmlns:a16="http://schemas.microsoft.com/office/drawing/2014/main" id="{39994FE4-4813-4510-B450-E47721A0A7D8}"/>
              </a:ext>
            </a:extLst>
          </p:cNvPr>
          <p:cNvSpPr>
            <a:spLocks xmlns:a="http://schemas.openxmlformats.org/drawingml/2006/main" noGrp="1"/>
          </p:cNvSpPr>
          <p:nvPr/>
        </p:nvSpPr>
        <p:spPr>
          <a:xfrm xmlns:a="http://schemas.openxmlformats.org/drawingml/2006/main">
            <a:off x="2463355"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0" name="text-176">
            <a:extLst xmlns:a="http://schemas.openxmlformats.org/drawingml/2006/main">
              <a:ext uri="{FF2B5EF4-FFF2-40B4-BE49-F238E27FC236}">
                <a16:creationId xmlns:a16="http://schemas.microsoft.com/office/drawing/2014/main" id="{B1C957D8-D60C-46CA-B3D7-E6A1121EB773}"/>
              </a:ext>
            </a:extLst>
          </p:cNvPr>
          <p:cNvSpPr>
            <a:spLocks xmlns:a="http://schemas.openxmlformats.org/drawingml/2006/main" noGrp="1"/>
          </p:cNvSpPr>
          <p:nvPr/>
        </p:nvSpPr>
        <p:spPr>
          <a:xfrm xmlns:a="http://schemas.openxmlformats.org/drawingml/2006/main">
            <a:off x="2800255" y="30575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25</a:t>
            </a:r>
          </a:p>
        </p:txBody>
      </p:sp>
      <p:sp>
        <p:nvSpPr>
          <p:cNvPr id="21" name="text-177">
            <a:extLst xmlns:a="http://schemas.openxmlformats.org/drawingml/2006/main">
              <a:ext uri="{FF2B5EF4-FFF2-40B4-BE49-F238E27FC236}">
                <a16:creationId xmlns:a16="http://schemas.microsoft.com/office/drawing/2014/main" id="{E33B62DF-0D83-4ADB-99E2-DA403890B20E}"/>
              </a:ext>
            </a:extLst>
          </p:cNvPr>
          <p:cNvSpPr>
            <a:spLocks xmlns:a="http://schemas.openxmlformats.org/drawingml/2006/main" noGrp="1"/>
          </p:cNvSpPr>
          <p:nvPr/>
        </p:nvSpPr>
        <p:spPr>
          <a:xfrm xmlns:a="http://schemas.openxmlformats.org/drawingml/2006/main">
            <a:off x="2800255" y="33432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40</a:t>
            </a:r>
          </a:p>
        </p:txBody>
      </p:sp>
      <p:sp>
        <p:nvSpPr>
          <p:cNvPr id="22" name="fraction-bar-178">
            <a:extLst xmlns:a="http://schemas.openxmlformats.org/drawingml/2006/main">
              <a:ext uri="{FF2B5EF4-FFF2-40B4-BE49-F238E27FC236}">
                <a16:creationId xmlns:a16="http://schemas.microsoft.com/office/drawing/2014/main" id="{9111614A-23B4-4F32-9101-C940230D0EF4}"/>
              </a:ext>
            </a:extLst>
          </p:cNvPr>
          <p:cNvSpPr>
            <a:spLocks xmlns:a="http://schemas.openxmlformats.org/drawingml/2006/main" noGrp="1"/>
          </p:cNvSpPr>
          <p:nvPr/>
        </p:nvSpPr>
        <p:spPr>
          <a:xfrm xmlns:a="http://schemas.openxmlformats.org/drawingml/2006/main">
            <a:off x="2819305" y="33242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3" name="text-179">
            <a:extLst xmlns:a="http://schemas.openxmlformats.org/drawingml/2006/main">
              <a:ext uri="{FF2B5EF4-FFF2-40B4-BE49-F238E27FC236}">
                <a16:creationId xmlns:a16="http://schemas.microsoft.com/office/drawing/2014/main" id="{373723FA-E497-47BE-89D8-A7415820C37E}"/>
              </a:ext>
            </a:extLst>
          </p:cNvPr>
          <p:cNvSpPr>
            <a:spLocks xmlns:a="http://schemas.openxmlformats.org/drawingml/2006/main" noGrp="1"/>
          </p:cNvSpPr>
          <p:nvPr/>
        </p:nvSpPr>
        <p:spPr>
          <a:xfrm xmlns:a="http://schemas.openxmlformats.org/drawingml/2006/main">
            <a:off x="3166205" y="3200400"/>
            <a:ext cx="5246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so </a:t>
            </a:r>
          </a:p>
        </p:txBody>
      </p:sp>
      <p:sp>
        <p:nvSpPr>
          <p:cNvPr id="24" name="text-180">
            <a:extLst xmlns:a="http://schemas.openxmlformats.org/drawingml/2006/main">
              <a:ext uri="{FF2B5EF4-FFF2-40B4-BE49-F238E27FC236}">
                <a16:creationId xmlns:a16="http://schemas.microsoft.com/office/drawing/2014/main" id="{B0621A34-2832-407D-A24B-1F21284CB04D}"/>
              </a:ext>
            </a:extLst>
          </p:cNvPr>
          <p:cNvSpPr>
            <a:spLocks xmlns:a="http://schemas.openxmlformats.org/drawingml/2006/main" noGrp="1"/>
          </p:cNvSpPr>
          <p:nvPr/>
        </p:nvSpPr>
        <p:spPr>
          <a:xfrm xmlns:a="http://schemas.openxmlformats.org/drawingml/2006/main">
            <a:off x="3643217"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25" name="text-181">
            <a:extLst xmlns:a="http://schemas.openxmlformats.org/drawingml/2006/main">
              <a:ext uri="{FF2B5EF4-FFF2-40B4-BE49-F238E27FC236}">
                <a16:creationId xmlns:a16="http://schemas.microsoft.com/office/drawing/2014/main" id="{271E8299-A21E-48BA-9566-76D37F74DCF5}"/>
              </a:ext>
            </a:extLst>
          </p:cNvPr>
          <p:cNvSpPr>
            <a:spLocks xmlns:a="http://schemas.openxmlformats.org/drawingml/2006/main" noGrp="1"/>
          </p:cNvSpPr>
          <p:nvPr/>
        </p:nvSpPr>
        <p:spPr>
          <a:xfrm xmlns:a="http://schemas.openxmlformats.org/drawingml/2006/main">
            <a:off x="3643217"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6" name="fraction-bar-182">
            <a:extLst xmlns:a="http://schemas.openxmlformats.org/drawingml/2006/main">
              <a:ext uri="{FF2B5EF4-FFF2-40B4-BE49-F238E27FC236}">
                <a16:creationId xmlns:a16="http://schemas.microsoft.com/office/drawing/2014/main" id="{794DD92C-7E7E-479C-99DD-ACD86BA177A0}"/>
              </a:ext>
            </a:extLst>
          </p:cNvPr>
          <p:cNvSpPr>
            <a:spLocks xmlns:a="http://schemas.openxmlformats.org/drawingml/2006/main" noGrp="1"/>
          </p:cNvSpPr>
          <p:nvPr/>
        </p:nvSpPr>
        <p:spPr>
          <a:xfrm xmlns:a="http://schemas.openxmlformats.org/drawingml/2006/main">
            <a:off x="3662267"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7" name="text-183">
            <a:extLst xmlns:a="http://schemas.openxmlformats.org/drawingml/2006/main">
              <a:ext uri="{FF2B5EF4-FFF2-40B4-BE49-F238E27FC236}">
                <a16:creationId xmlns:a16="http://schemas.microsoft.com/office/drawing/2014/main" id="{E250DCDF-E30A-440E-9B47-CF2E577BA5A2}"/>
              </a:ext>
            </a:extLst>
          </p:cNvPr>
          <p:cNvSpPr>
            <a:spLocks xmlns:a="http://schemas.openxmlformats.org/drawingml/2006/main" noGrp="1"/>
          </p:cNvSpPr>
          <p:nvPr/>
        </p:nvSpPr>
        <p:spPr>
          <a:xfrm xmlns:a="http://schemas.openxmlformats.org/drawingml/2006/main">
            <a:off x="3892867"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&lt; </a:t>
            </a:r>
          </a:p>
        </p:txBody>
      </p:sp>
      <p:sp>
        <p:nvSpPr>
          <p:cNvPr id="28" name="text-184">
            <a:extLst xmlns:a="http://schemas.openxmlformats.org/drawingml/2006/main">
              <a:ext uri="{FF2B5EF4-FFF2-40B4-BE49-F238E27FC236}">
                <a16:creationId xmlns:a16="http://schemas.microsoft.com/office/drawing/2014/main" id="{162DA9AD-9E14-4E40-8685-E624052C8E07}"/>
              </a:ext>
            </a:extLst>
          </p:cNvPr>
          <p:cNvSpPr>
            <a:spLocks xmlns:a="http://schemas.openxmlformats.org/drawingml/2006/main" noGrp="1"/>
          </p:cNvSpPr>
          <p:nvPr/>
        </p:nvSpPr>
        <p:spPr>
          <a:xfrm xmlns:a="http://schemas.openxmlformats.org/drawingml/2006/main">
            <a:off x="4229767"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9" name="text-185">
            <a:extLst xmlns:a="http://schemas.openxmlformats.org/drawingml/2006/main">
              <a:ext uri="{FF2B5EF4-FFF2-40B4-BE49-F238E27FC236}">
                <a16:creationId xmlns:a16="http://schemas.microsoft.com/office/drawing/2014/main" id="{03359473-3C7B-4386-84C3-4D3A4FE11E23}"/>
              </a:ext>
            </a:extLst>
          </p:cNvPr>
          <p:cNvSpPr>
            <a:spLocks xmlns:a="http://schemas.openxmlformats.org/drawingml/2006/main" noGrp="1"/>
          </p:cNvSpPr>
          <p:nvPr/>
        </p:nvSpPr>
        <p:spPr>
          <a:xfrm xmlns:a="http://schemas.openxmlformats.org/drawingml/2006/main">
            <a:off x="4229767"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30" name="fraction-bar-186">
            <a:extLst xmlns:a="http://schemas.openxmlformats.org/drawingml/2006/main">
              <a:ext uri="{FF2B5EF4-FFF2-40B4-BE49-F238E27FC236}">
                <a16:creationId xmlns:a16="http://schemas.microsoft.com/office/drawing/2014/main" id="{6219BBA7-55D8-402D-BD00-0D5D831A276B}"/>
              </a:ext>
            </a:extLst>
          </p:cNvPr>
          <p:cNvSpPr>
            <a:spLocks xmlns:a="http://schemas.openxmlformats.org/drawingml/2006/main" noGrp="1"/>
          </p:cNvSpPr>
          <p:nvPr/>
        </p:nvSpPr>
        <p:spPr>
          <a:xfrm xmlns:a="http://schemas.openxmlformats.org/drawingml/2006/main">
            <a:off x="4248817"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1" name="text-187">
            <a:extLst xmlns:a="http://schemas.openxmlformats.org/drawingml/2006/main">
              <a:ext uri="{FF2B5EF4-FFF2-40B4-BE49-F238E27FC236}">
                <a16:creationId xmlns:a16="http://schemas.microsoft.com/office/drawing/2014/main" id="{16AB693F-B95D-46B9-9515-0962791C9387}"/>
              </a:ext>
            </a:extLst>
          </p:cNvPr>
          <p:cNvSpPr>
            <a:spLocks xmlns:a="http://schemas.openxmlformats.org/drawingml/2006/main" noGrp="1"/>
          </p:cNvSpPr>
          <p:nvPr/>
        </p:nvSpPr>
        <p:spPr>
          <a:xfrm xmlns:a="http://schemas.openxmlformats.org/drawingml/2006/main">
            <a:off x="4479417" y="3200400"/>
            <a:ext cx="70659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An integer denominator method gives 3 × 8 = 24 &lt; 25 = 5 </a:t>
            </a:r>
          </a:p>
        </p:txBody>
      </p:sp>
      <p:sp>
        <p:nvSpPr>
          <p:cNvPr id="32" name="text-188">
            <a:extLst xmlns:a="http://schemas.openxmlformats.org/drawingml/2006/main">
              <a:ext uri="{FF2B5EF4-FFF2-40B4-BE49-F238E27FC236}">
                <a16:creationId xmlns:a16="http://schemas.microsoft.com/office/drawing/2014/main" id="{7D64988B-F77E-4D75-9788-DF25A5953B15}"/>
              </a:ext>
            </a:extLst>
          </p:cNvPr>
          <p:cNvSpPr>
            <a:spLocks xmlns:a="http://schemas.openxmlformats.org/drawingml/2006/main" noGrp="1"/>
          </p:cNvSpPr>
          <p:nvPr/>
        </p:nvSpPr>
        <p:spPr>
          <a:xfrm xmlns:a="http://schemas.openxmlformats.org/drawingml/2006/main">
            <a:off x="685800" y="3629025"/>
            <a:ext cx="59013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5. The midpoint of −4 and 6 is (−4 + 6) ÷ 2 = 1.</a:t>
            </a:r>
          </a:p>
        </p:txBody>
      </p:sp>
    </p:spTree>
    <p:extLst>
      <p:ext uri="{BB962C8B-B14F-4D97-AF65-F5344CB8AC3E}">
        <p14:creationId xmlns:p14="http://schemas.microsoft.com/office/powerpoint/2010/main" val="198091023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189">
            <a:extLst xmlns:a="http://schemas.openxmlformats.org/drawingml/2006/main">
              <a:ext uri="{FF2B5EF4-FFF2-40B4-BE49-F238E27FC236}">
                <a16:creationId xmlns:a16="http://schemas.microsoft.com/office/drawing/2014/main" id="{836BD2FF-6B92-404C-80B3-B7CB5924279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190">
            <a:extLst xmlns:a="http://schemas.openxmlformats.org/drawingml/2006/main">
              <a:ext uri="{FF2B5EF4-FFF2-40B4-BE49-F238E27FC236}">
                <a16:creationId xmlns:a16="http://schemas.microsoft.com/office/drawing/2014/main" id="{6D54126D-1423-4A18-8065-DE2ED077619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191">
            <a:extLst xmlns:a="http://schemas.openxmlformats.org/drawingml/2006/main">
              <a:ext uri="{FF2B5EF4-FFF2-40B4-BE49-F238E27FC236}">
                <a16:creationId xmlns:a16="http://schemas.microsoft.com/office/drawing/2014/main" id="{295F118A-37B2-453B-B84E-064B06AC185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92">
            <a:extLst xmlns:a="http://schemas.openxmlformats.org/drawingml/2006/main">
              <a:ext uri="{FF2B5EF4-FFF2-40B4-BE49-F238E27FC236}">
                <a16:creationId xmlns:a16="http://schemas.microsoft.com/office/drawing/2014/main" id="{8FF579D0-8B51-41AD-89EC-E2DA65449694}"/>
              </a:ext>
            </a:extLst>
          </p:cNvPr>
          <p:cNvSpPr>
            <a:spLocks xmlns:a="http://schemas.openxmlformats.org/drawingml/2006/main" noGrp="1"/>
          </p:cNvSpPr>
          <p:nvPr/>
        </p:nvSpPr>
        <p:spPr>
          <a:xfrm xmlns:a="http://schemas.openxmlformats.org/drawingml/2006/main">
            <a:off x="685800" y="1409700"/>
            <a:ext cx="53565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Put 0.72, 0.7 and 0.702 in ascending order.</a:t>
            </a:r>
          </a:p>
        </p:txBody>
      </p:sp>
      <p:sp>
        <p:nvSpPr>
          <p:cNvPr id="5" name="text-193">
            <a:extLst xmlns:a="http://schemas.openxmlformats.org/drawingml/2006/main">
              <a:ext uri="{FF2B5EF4-FFF2-40B4-BE49-F238E27FC236}">
                <a16:creationId xmlns:a16="http://schemas.microsoft.com/office/drawing/2014/main" id="{BAF43382-6240-46D7-AD0D-7CDF46F435CE}"/>
              </a:ext>
            </a:extLst>
          </p:cNvPr>
          <p:cNvSpPr>
            <a:spLocks xmlns:a="http://schemas.openxmlformats.org/drawingml/2006/main" noGrp="1"/>
          </p:cNvSpPr>
          <p:nvPr/>
        </p:nvSpPr>
        <p:spPr>
          <a:xfrm xmlns:a="http://schemas.openxmlformats.org/drawingml/2006/main">
            <a:off x="685800" y="1924050"/>
            <a:ext cx="43575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Insert &lt; or &gt; between −9 and −4.</a:t>
            </a:r>
          </a:p>
        </p:txBody>
      </p:sp>
      <p:sp>
        <p:nvSpPr>
          <p:cNvPr id="6" name="text-194">
            <a:extLst xmlns:a="http://schemas.openxmlformats.org/drawingml/2006/main">
              <a:ext uri="{FF2B5EF4-FFF2-40B4-BE49-F238E27FC236}">
                <a16:creationId xmlns:a16="http://schemas.microsoft.com/office/drawing/2014/main" id="{5BF34CED-5962-4378-BBC4-3F7750F8904B}"/>
              </a:ext>
            </a:extLst>
          </p:cNvPr>
          <p:cNvSpPr>
            <a:spLocks xmlns:a="http://schemas.openxmlformats.org/drawingml/2006/main" noGrp="1"/>
          </p:cNvSpPr>
          <p:nvPr/>
        </p:nvSpPr>
        <p:spPr>
          <a:xfrm xmlns:a="http://schemas.openxmlformats.org/drawingml/2006/main">
            <a:off x="685800" y="2581275"/>
            <a:ext cx="226266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Which is larger, </a:t>
            </a:r>
          </a:p>
        </p:txBody>
      </p:sp>
      <p:sp>
        <p:nvSpPr>
          <p:cNvPr id="7" name="text-195">
            <a:extLst xmlns:a="http://schemas.openxmlformats.org/drawingml/2006/main">
              <a:ext uri="{FF2B5EF4-FFF2-40B4-BE49-F238E27FC236}">
                <a16:creationId xmlns:a16="http://schemas.microsoft.com/office/drawing/2014/main" id="{33C1862C-12C8-4089-B4AB-B6B1E5F9A25C}"/>
              </a:ext>
            </a:extLst>
          </p:cNvPr>
          <p:cNvSpPr>
            <a:spLocks xmlns:a="http://schemas.openxmlformats.org/drawingml/2006/main" noGrp="1"/>
          </p:cNvSpPr>
          <p:nvPr/>
        </p:nvSpPr>
        <p:spPr>
          <a:xfrm xmlns:a="http://schemas.openxmlformats.org/drawingml/2006/main">
            <a:off x="2900839" y="24384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8" name="text-196">
            <a:extLst xmlns:a="http://schemas.openxmlformats.org/drawingml/2006/main">
              <a:ext uri="{FF2B5EF4-FFF2-40B4-BE49-F238E27FC236}">
                <a16:creationId xmlns:a16="http://schemas.microsoft.com/office/drawing/2014/main" id="{6FB56E46-9DEC-46C6-8C66-0ED50FFA83AC}"/>
              </a:ext>
            </a:extLst>
          </p:cNvPr>
          <p:cNvSpPr>
            <a:spLocks xmlns:a="http://schemas.openxmlformats.org/drawingml/2006/main" noGrp="1"/>
          </p:cNvSpPr>
          <p:nvPr/>
        </p:nvSpPr>
        <p:spPr>
          <a:xfrm xmlns:a="http://schemas.openxmlformats.org/drawingml/2006/main">
            <a:off x="2900839" y="27241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9" name="fraction-bar-197">
            <a:extLst xmlns:a="http://schemas.openxmlformats.org/drawingml/2006/main">
              <a:ext uri="{FF2B5EF4-FFF2-40B4-BE49-F238E27FC236}">
                <a16:creationId xmlns:a16="http://schemas.microsoft.com/office/drawing/2014/main" id="{4254B31B-C82F-438F-A61F-519E9A14C759}"/>
              </a:ext>
            </a:extLst>
          </p:cNvPr>
          <p:cNvSpPr>
            <a:spLocks xmlns:a="http://schemas.openxmlformats.org/drawingml/2006/main" noGrp="1"/>
          </p:cNvSpPr>
          <p:nvPr/>
        </p:nvSpPr>
        <p:spPr>
          <a:xfrm xmlns:a="http://schemas.openxmlformats.org/drawingml/2006/main">
            <a:off x="2919889" y="27051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0" name="text-198">
            <a:extLst xmlns:a="http://schemas.openxmlformats.org/drawingml/2006/main">
              <a:ext uri="{FF2B5EF4-FFF2-40B4-BE49-F238E27FC236}">
                <a16:creationId xmlns:a16="http://schemas.microsoft.com/office/drawing/2014/main" id="{591DF68D-D939-4BD7-84EB-FFDC1AD62EB4}"/>
              </a:ext>
            </a:extLst>
          </p:cNvPr>
          <p:cNvSpPr>
            <a:spLocks xmlns:a="http://schemas.openxmlformats.org/drawingml/2006/main" noGrp="1"/>
          </p:cNvSpPr>
          <p:nvPr/>
        </p:nvSpPr>
        <p:spPr>
          <a:xfrm xmlns:a="http://schemas.openxmlformats.org/drawingml/2006/main">
            <a:off x="3266789" y="2581275"/>
            <a:ext cx="4268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or </a:t>
            </a:r>
          </a:p>
        </p:txBody>
      </p:sp>
      <p:sp>
        <p:nvSpPr>
          <p:cNvPr id="11" name="text-199">
            <a:extLst xmlns:a="http://schemas.openxmlformats.org/drawingml/2006/main">
              <a:ext uri="{FF2B5EF4-FFF2-40B4-BE49-F238E27FC236}">
                <a16:creationId xmlns:a16="http://schemas.microsoft.com/office/drawing/2014/main" id="{071B5C21-E2B7-4F65-9F57-B2B53F56928E}"/>
              </a:ext>
            </a:extLst>
          </p:cNvPr>
          <p:cNvSpPr>
            <a:spLocks xmlns:a="http://schemas.openxmlformats.org/drawingml/2006/main" noGrp="1"/>
          </p:cNvSpPr>
          <p:nvPr/>
        </p:nvSpPr>
        <p:spPr>
          <a:xfrm xmlns:a="http://schemas.openxmlformats.org/drawingml/2006/main">
            <a:off x="3645979" y="24384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2" name="text-200">
            <a:extLst xmlns:a="http://schemas.openxmlformats.org/drawingml/2006/main">
              <a:ext uri="{FF2B5EF4-FFF2-40B4-BE49-F238E27FC236}">
                <a16:creationId xmlns:a16="http://schemas.microsoft.com/office/drawing/2014/main" id="{F5483DA8-1EFC-4477-8B39-69D027342FAA}"/>
              </a:ext>
            </a:extLst>
          </p:cNvPr>
          <p:cNvSpPr>
            <a:spLocks xmlns:a="http://schemas.openxmlformats.org/drawingml/2006/main" noGrp="1"/>
          </p:cNvSpPr>
          <p:nvPr/>
        </p:nvSpPr>
        <p:spPr>
          <a:xfrm xmlns:a="http://schemas.openxmlformats.org/drawingml/2006/main">
            <a:off x="3645979" y="27241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3" name="fraction-bar-201">
            <a:extLst xmlns:a="http://schemas.openxmlformats.org/drawingml/2006/main">
              <a:ext uri="{FF2B5EF4-FFF2-40B4-BE49-F238E27FC236}">
                <a16:creationId xmlns:a16="http://schemas.microsoft.com/office/drawing/2014/main" id="{43E65212-8B90-4A7A-B7AE-20FD1CD8E14C}"/>
              </a:ext>
            </a:extLst>
          </p:cNvPr>
          <p:cNvSpPr>
            <a:spLocks xmlns:a="http://schemas.openxmlformats.org/drawingml/2006/main" noGrp="1"/>
          </p:cNvSpPr>
          <p:nvPr/>
        </p:nvSpPr>
        <p:spPr>
          <a:xfrm xmlns:a="http://schemas.openxmlformats.org/drawingml/2006/main">
            <a:off x="3665029" y="27051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4" name="text-202">
            <a:extLst xmlns:a="http://schemas.openxmlformats.org/drawingml/2006/main">
              <a:ext uri="{FF2B5EF4-FFF2-40B4-BE49-F238E27FC236}">
                <a16:creationId xmlns:a16="http://schemas.microsoft.com/office/drawing/2014/main" id="{E5E2F153-27E6-4AB9-A142-847A22D33A3D}"/>
              </a:ext>
            </a:extLst>
          </p:cNvPr>
          <p:cNvSpPr>
            <a:spLocks xmlns:a="http://schemas.openxmlformats.org/drawingml/2006/main" noGrp="1"/>
          </p:cNvSpPr>
          <p:nvPr/>
        </p:nvSpPr>
        <p:spPr>
          <a:xfrm xmlns:a="http://schemas.openxmlformats.org/drawingml/2006/main">
            <a:off x="3895630" y="2581275"/>
            <a:ext cx="1689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15" name="text-203">
            <a:extLst xmlns:a="http://schemas.openxmlformats.org/drawingml/2006/main">
              <a:ext uri="{FF2B5EF4-FFF2-40B4-BE49-F238E27FC236}">
                <a16:creationId xmlns:a16="http://schemas.microsoft.com/office/drawing/2014/main" id="{1D0B9146-E35A-4A92-B040-5A57FFD11052}"/>
              </a:ext>
            </a:extLst>
          </p:cNvPr>
          <p:cNvSpPr>
            <a:spLocks xmlns:a="http://schemas.openxmlformats.org/drawingml/2006/main" noGrp="1"/>
          </p:cNvSpPr>
          <p:nvPr/>
        </p:nvSpPr>
        <p:spPr>
          <a:xfrm xmlns:a="http://schemas.openxmlformats.org/drawingml/2006/main">
            <a:off x="685800" y="3181350"/>
            <a:ext cx="41551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Find the midpoint of 2.4 and 5.8.</a:t>
            </a:r>
          </a:p>
        </p:txBody>
      </p:sp>
      <p:sp>
        <p:nvSpPr>
          <p:cNvPr id="16" name="text-204">
            <a:extLst xmlns:a="http://schemas.openxmlformats.org/drawingml/2006/main">
              <a:ext uri="{FF2B5EF4-FFF2-40B4-BE49-F238E27FC236}">
                <a16:creationId xmlns:a16="http://schemas.microsoft.com/office/drawing/2014/main" id="{17F00982-26D0-48CD-ACBB-37006738C2A2}"/>
              </a:ext>
            </a:extLst>
          </p:cNvPr>
          <p:cNvSpPr>
            <a:spLocks xmlns:a="http://schemas.openxmlformats.org/drawingml/2006/main" noGrp="1"/>
          </p:cNvSpPr>
          <p:nvPr/>
        </p:nvSpPr>
        <p:spPr>
          <a:xfrm xmlns:a="http://schemas.openxmlformats.org/drawingml/2006/main">
            <a:off x="685800" y="3695700"/>
            <a:ext cx="83697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A line runs from 0 to 2 in eight equal intervals. What is each interval?</a:t>
            </a:r>
          </a:p>
        </p:txBody>
      </p:sp>
    </p:spTree>
    <p:extLst>
      <p:ext uri="{BB962C8B-B14F-4D97-AF65-F5344CB8AC3E}">
        <p14:creationId xmlns:p14="http://schemas.microsoft.com/office/powerpoint/2010/main" val="213355887"/>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205">
            <a:extLst xmlns:a="http://schemas.openxmlformats.org/drawingml/2006/main">
              <a:ext uri="{FF2B5EF4-FFF2-40B4-BE49-F238E27FC236}">
                <a16:creationId xmlns:a16="http://schemas.microsoft.com/office/drawing/2014/main" id="{AFF673E1-E1AA-4276-925B-B81168F43E2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206">
            <a:extLst xmlns:a="http://schemas.openxmlformats.org/drawingml/2006/main">
              <a:ext uri="{FF2B5EF4-FFF2-40B4-BE49-F238E27FC236}">
                <a16:creationId xmlns:a16="http://schemas.microsoft.com/office/drawing/2014/main" id="{46155417-F923-4437-8EBF-DE8477C5C31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207">
            <a:extLst xmlns:a="http://schemas.openxmlformats.org/drawingml/2006/main">
              <a:ext uri="{FF2B5EF4-FFF2-40B4-BE49-F238E27FC236}">
                <a16:creationId xmlns:a16="http://schemas.microsoft.com/office/drawing/2014/main" id="{FE838B4A-A98C-42BD-8B77-FA87C94FEB4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08">
            <a:extLst xmlns:a="http://schemas.openxmlformats.org/drawingml/2006/main">
              <a:ext uri="{FF2B5EF4-FFF2-40B4-BE49-F238E27FC236}">
                <a16:creationId xmlns:a16="http://schemas.microsoft.com/office/drawing/2014/main" id="{B2441290-3EC4-471A-B130-7C8BA0EA1E19}"/>
              </a:ext>
            </a:extLst>
          </p:cNvPr>
          <p:cNvSpPr>
            <a:spLocks xmlns:a="http://schemas.openxmlformats.org/drawingml/2006/main" noGrp="1"/>
          </p:cNvSpPr>
          <p:nvPr/>
        </p:nvSpPr>
        <p:spPr>
          <a:xfrm xmlns:a="http://schemas.openxmlformats.org/drawingml/2006/main">
            <a:off x="685800" y="1409700"/>
            <a:ext cx="107491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More decimal digits do not mean a larger value. 0.9 is greater than 0.125. </a:t>
            </a:r>
          </a:p>
        </p:txBody>
      </p:sp>
      <p:sp>
        <p:nvSpPr>
          <p:cNvPr id="5" name="text-209">
            <a:extLst xmlns:a="http://schemas.openxmlformats.org/drawingml/2006/main">
              <a:ext uri="{FF2B5EF4-FFF2-40B4-BE49-F238E27FC236}">
                <a16:creationId xmlns:a16="http://schemas.microsoft.com/office/drawing/2014/main" id="{58B782B6-D527-4A38-B3DC-363E907A87ED}"/>
              </a:ext>
            </a:extLst>
          </p:cNvPr>
          <p:cNvSpPr>
            <a:spLocks xmlns:a="http://schemas.openxmlformats.org/drawingml/2006/main" noGrp="1"/>
          </p:cNvSpPr>
          <p:nvPr/>
        </p:nvSpPr>
        <p:spPr>
          <a:xfrm xmlns:a="http://schemas.openxmlformats.org/drawingml/2006/main">
            <a:off x="685800" y="1752600"/>
            <a:ext cx="436464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Always compare place values.</a:t>
            </a:r>
          </a:p>
        </p:txBody>
      </p:sp>
    </p:spTree>
    <p:extLst>
      <p:ext uri="{BB962C8B-B14F-4D97-AF65-F5344CB8AC3E}">
        <p14:creationId xmlns:p14="http://schemas.microsoft.com/office/powerpoint/2010/main" val="79067178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3" name="text-210">
            <a:extLst xmlns:a="http://schemas.openxmlformats.org/drawingml/2006/main">
              <a:ext uri="{FF2B5EF4-FFF2-40B4-BE49-F238E27FC236}">
                <a16:creationId xmlns:a16="http://schemas.microsoft.com/office/drawing/2014/main" id="{336B17EB-8D18-4D84-94A3-A3CAEADF605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211">
            <a:extLst xmlns:a="http://schemas.openxmlformats.org/drawingml/2006/main">
              <a:ext uri="{FF2B5EF4-FFF2-40B4-BE49-F238E27FC236}">
                <a16:creationId xmlns:a16="http://schemas.microsoft.com/office/drawing/2014/main" id="{ADE439E4-9828-4EA9-B097-962DFD57880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212">
            <a:extLst xmlns:a="http://schemas.openxmlformats.org/drawingml/2006/main">
              <a:ext uri="{FF2B5EF4-FFF2-40B4-BE49-F238E27FC236}">
                <a16:creationId xmlns:a16="http://schemas.microsoft.com/office/drawing/2014/main" id="{C10408FE-D907-499D-801B-398E5B5C55A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13">
            <a:extLst xmlns:a="http://schemas.openxmlformats.org/drawingml/2006/main">
              <a:ext uri="{FF2B5EF4-FFF2-40B4-BE49-F238E27FC236}">
                <a16:creationId xmlns:a16="http://schemas.microsoft.com/office/drawing/2014/main" id="{0F715ED3-F3FA-45F7-B86F-A3D5076E1C00}"/>
              </a:ext>
            </a:extLst>
          </p:cNvPr>
          <p:cNvSpPr>
            <a:spLocks xmlns:a="http://schemas.openxmlformats.org/drawingml/2006/main" noGrp="1"/>
          </p:cNvSpPr>
          <p:nvPr/>
        </p:nvSpPr>
        <p:spPr>
          <a:xfrm xmlns:a="http://schemas.openxmlformats.org/drawingml/2006/main">
            <a:off x="685800" y="1409700"/>
            <a:ext cx="68009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0.700 &lt; 0.702 &lt; 0.720, so the order is 0.7, 0.702, 0.72.</a:t>
            </a:r>
          </a:p>
        </p:txBody>
      </p:sp>
      <p:sp>
        <p:nvSpPr>
          <p:cNvPr id="5" name="text-214">
            <a:extLst xmlns:a="http://schemas.openxmlformats.org/drawingml/2006/main">
              <a:ext uri="{FF2B5EF4-FFF2-40B4-BE49-F238E27FC236}">
                <a16:creationId xmlns:a16="http://schemas.microsoft.com/office/drawing/2014/main" id="{C7B6E4B2-1BF0-4042-9398-B0BB128AE078}"/>
              </a:ext>
            </a:extLst>
          </p:cNvPr>
          <p:cNvSpPr>
            <a:spLocks xmlns:a="http://schemas.openxmlformats.org/drawingml/2006/main" noGrp="1"/>
          </p:cNvSpPr>
          <p:nvPr/>
        </p:nvSpPr>
        <p:spPr>
          <a:xfrm xmlns:a="http://schemas.openxmlformats.org/drawingml/2006/main">
            <a:off x="685800" y="1924050"/>
            <a:ext cx="46918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−9 &lt; −4 because −9 lies farther left.</a:t>
            </a:r>
          </a:p>
        </p:txBody>
      </p:sp>
      <p:sp>
        <p:nvSpPr>
          <p:cNvPr id="6" name="text-215">
            <a:extLst xmlns:a="http://schemas.openxmlformats.org/drawingml/2006/main">
              <a:ext uri="{FF2B5EF4-FFF2-40B4-BE49-F238E27FC236}">
                <a16:creationId xmlns:a16="http://schemas.microsoft.com/office/drawing/2014/main" id="{7696EE1B-B7F1-49B4-9CA8-53BDA12FE1A9}"/>
              </a:ext>
            </a:extLst>
          </p:cNvPr>
          <p:cNvSpPr>
            <a:spLocks xmlns:a="http://schemas.openxmlformats.org/drawingml/2006/main" noGrp="1"/>
          </p:cNvSpPr>
          <p:nvPr/>
        </p:nvSpPr>
        <p:spPr>
          <a:xfrm xmlns:a="http://schemas.openxmlformats.org/drawingml/2006/main">
            <a:off x="685800" y="258127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a:t>
            </a:r>
          </a:p>
        </p:txBody>
      </p:sp>
      <p:sp>
        <p:nvSpPr>
          <p:cNvPr id="7" name="text-216">
            <a:extLst xmlns:a="http://schemas.openxmlformats.org/drawingml/2006/main">
              <a:ext uri="{FF2B5EF4-FFF2-40B4-BE49-F238E27FC236}">
                <a16:creationId xmlns:a16="http://schemas.microsoft.com/office/drawing/2014/main" id="{36E48AFC-7329-4CEC-944F-A0CE9A046F33}"/>
              </a:ext>
            </a:extLst>
          </p:cNvPr>
          <p:cNvSpPr>
            <a:spLocks xmlns:a="http://schemas.openxmlformats.org/drawingml/2006/main" noGrp="1"/>
          </p:cNvSpPr>
          <p:nvPr/>
        </p:nvSpPr>
        <p:spPr>
          <a:xfrm xmlns:a="http://schemas.openxmlformats.org/drawingml/2006/main">
            <a:off x="1049274" y="24384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8" name="text-217">
            <a:extLst xmlns:a="http://schemas.openxmlformats.org/drawingml/2006/main">
              <a:ext uri="{FF2B5EF4-FFF2-40B4-BE49-F238E27FC236}">
                <a16:creationId xmlns:a16="http://schemas.microsoft.com/office/drawing/2014/main" id="{8FF111EE-C5A2-4963-897D-9EA271A350A5}"/>
              </a:ext>
            </a:extLst>
          </p:cNvPr>
          <p:cNvSpPr>
            <a:spLocks xmlns:a="http://schemas.openxmlformats.org/drawingml/2006/main" noGrp="1"/>
          </p:cNvSpPr>
          <p:nvPr/>
        </p:nvSpPr>
        <p:spPr>
          <a:xfrm xmlns:a="http://schemas.openxmlformats.org/drawingml/2006/main">
            <a:off x="1049274" y="27241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9" name="fraction-bar-218">
            <a:extLst xmlns:a="http://schemas.openxmlformats.org/drawingml/2006/main">
              <a:ext uri="{FF2B5EF4-FFF2-40B4-BE49-F238E27FC236}">
                <a16:creationId xmlns:a16="http://schemas.microsoft.com/office/drawing/2014/main" id="{6D1F1F9C-761A-44B2-B935-015DB38236B0}"/>
              </a:ext>
            </a:extLst>
          </p:cNvPr>
          <p:cNvSpPr>
            <a:spLocks xmlns:a="http://schemas.openxmlformats.org/drawingml/2006/main" noGrp="1"/>
          </p:cNvSpPr>
          <p:nvPr/>
        </p:nvSpPr>
        <p:spPr>
          <a:xfrm xmlns:a="http://schemas.openxmlformats.org/drawingml/2006/main">
            <a:off x="1068324" y="27051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0" name="text-219">
            <a:extLst xmlns:a="http://schemas.openxmlformats.org/drawingml/2006/main">
              <a:ext uri="{FF2B5EF4-FFF2-40B4-BE49-F238E27FC236}">
                <a16:creationId xmlns:a16="http://schemas.microsoft.com/office/drawing/2014/main" id="{87B8604F-5004-45F3-BCF9-7C65DEC014E2}"/>
              </a:ext>
            </a:extLst>
          </p:cNvPr>
          <p:cNvSpPr>
            <a:spLocks xmlns:a="http://schemas.openxmlformats.org/drawingml/2006/main" noGrp="1"/>
          </p:cNvSpPr>
          <p:nvPr/>
        </p:nvSpPr>
        <p:spPr>
          <a:xfrm xmlns:a="http://schemas.openxmlformats.org/drawingml/2006/main">
            <a:off x="1415224" y="25812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1" name="text-220">
            <a:extLst xmlns:a="http://schemas.openxmlformats.org/drawingml/2006/main">
              <a:ext uri="{FF2B5EF4-FFF2-40B4-BE49-F238E27FC236}">
                <a16:creationId xmlns:a16="http://schemas.microsoft.com/office/drawing/2014/main" id="{63EE677C-39C7-4321-84AB-8A7B1AA12832}"/>
              </a:ext>
            </a:extLst>
          </p:cNvPr>
          <p:cNvSpPr>
            <a:spLocks xmlns:a="http://schemas.openxmlformats.org/drawingml/2006/main" noGrp="1"/>
          </p:cNvSpPr>
          <p:nvPr/>
        </p:nvSpPr>
        <p:spPr>
          <a:xfrm xmlns:a="http://schemas.openxmlformats.org/drawingml/2006/main">
            <a:off x="1752124" y="24384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35</a:t>
            </a:r>
          </a:p>
        </p:txBody>
      </p:sp>
      <p:sp>
        <p:nvSpPr>
          <p:cNvPr id="12" name="text-221">
            <a:extLst xmlns:a="http://schemas.openxmlformats.org/drawingml/2006/main">
              <a:ext uri="{FF2B5EF4-FFF2-40B4-BE49-F238E27FC236}">
                <a16:creationId xmlns:a16="http://schemas.microsoft.com/office/drawing/2014/main" id="{6AFD24C9-004E-4EE6-A800-3F82123C0443}"/>
              </a:ext>
            </a:extLst>
          </p:cNvPr>
          <p:cNvSpPr>
            <a:spLocks xmlns:a="http://schemas.openxmlformats.org/drawingml/2006/main" noGrp="1"/>
          </p:cNvSpPr>
          <p:nvPr/>
        </p:nvSpPr>
        <p:spPr>
          <a:xfrm xmlns:a="http://schemas.openxmlformats.org/drawingml/2006/main">
            <a:off x="1752124" y="27241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60</a:t>
            </a:r>
          </a:p>
        </p:txBody>
      </p:sp>
      <p:sp>
        <p:nvSpPr>
          <p:cNvPr id="13" name="fraction-bar-222">
            <a:extLst xmlns:a="http://schemas.openxmlformats.org/drawingml/2006/main">
              <a:ext uri="{FF2B5EF4-FFF2-40B4-BE49-F238E27FC236}">
                <a16:creationId xmlns:a16="http://schemas.microsoft.com/office/drawing/2014/main" id="{4AE87F00-B653-4991-9B1D-3EF8F75099A9}"/>
              </a:ext>
            </a:extLst>
          </p:cNvPr>
          <p:cNvSpPr>
            <a:spLocks xmlns:a="http://schemas.openxmlformats.org/drawingml/2006/main" noGrp="1"/>
          </p:cNvSpPr>
          <p:nvPr/>
        </p:nvSpPr>
        <p:spPr>
          <a:xfrm xmlns:a="http://schemas.openxmlformats.org/drawingml/2006/main">
            <a:off x="1771174" y="27051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4" name="text-223">
            <a:extLst xmlns:a="http://schemas.openxmlformats.org/drawingml/2006/main">
              <a:ext uri="{FF2B5EF4-FFF2-40B4-BE49-F238E27FC236}">
                <a16:creationId xmlns:a16="http://schemas.microsoft.com/office/drawing/2014/main" id="{521038BB-58CD-4DC4-9D40-957FA42B3777}"/>
              </a:ext>
            </a:extLst>
          </p:cNvPr>
          <p:cNvSpPr>
            <a:spLocks xmlns:a="http://schemas.openxmlformats.org/drawingml/2006/main" noGrp="1"/>
          </p:cNvSpPr>
          <p:nvPr/>
        </p:nvSpPr>
        <p:spPr>
          <a:xfrm xmlns:a="http://schemas.openxmlformats.org/drawingml/2006/main">
            <a:off x="2118074" y="2581275"/>
            <a:ext cx="6230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and </a:t>
            </a:r>
          </a:p>
        </p:txBody>
      </p:sp>
      <p:sp>
        <p:nvSpPr>
          <p:cNvPr id="15" name="text-224">
            <a:extLst xmlns:a="http://schemas.openxmlformats.org/drawingml/2006/main">
              <a:ext uri="{FF2B5EF4-FFF2-40B4-BE49-F238E27FC236}">
                <a16:creationId xmlns:a16="http://schemas.microsoft.com/office/drawing/2014/main" id="{96E3DE3A-FAB3-4C8E-8221-161D7CD25F2D}"/>
              </a:ext>
            </a:extLst>
          </p:cNvPr>
          <p:cNvSpPr>
            <a:spLocks xmlns:a="http://schemas.openxmlformats.org/drawingml/2006/main" noGrp="1"/>
          </p:cNvSpPr>
          <p:nvPr/>
        </p:nvSpPr>
        <p:spPr>
          <a:xfrm xmlns:a="http://schemas.openxmlformats.org/drawingml/2006/main">
            <a:off x="2693479" y="24384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6" name="text-225">
            <a:extLst xmlns:a="http://schemas.openxmlformats.org/drawingml/2006/main">
              <a:ext uri="{FF2B5EF4-FFF2-40B4-BE49-F238E27FC236}">
                <a16:creationId xmlns:a16="http://schemas.microsoft.com/office/drawing/2014/main" id="{911836D8-8270-4258-A2F8-158F29B525FB}"/>
              </a:ext>
            </a:extLst>
          </p:cNvPr>
          <p:cNvSpPr>
            <a:spLocks xmlns:a="http://schemas.openxmlformats.org/drawingml/2006/main" noGrp="1"/>
          </p:cNvSpPr>
          <p:nvPr/>
        </p:nvSpPr>
        <p:spPr>
          <a:xfrm xmlns:a="http://schemas.openxmlformats.org/drawingml/2006/main">
            <a:off x="2693479" y="27241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7" name="fraction-bar-226">
            <a:extLst xmlns:a="http://schemas.openxmlformats.org/drawingml/2006/main">
              <a:ext uri="{FF2B5EF4-FFF2-40B4-BE49-F238E27FC236}">
                <a16:creationId xmlns:a16="http://schemas.microsoft.com/office/drawing/2014/main" id="{D2B9CF8D-6307-48DA-B08F-7908AFE0DD60}"/>
              </a:ext>
            </a:extLst>
          </p:cNvPr>
          <p:cNvSpPr>
            <a:spLocks xmlns:a="http://schemas.openxmlformats.org/drawingml/2006/main" noGrp="1"/>
          </p:cNvSpPr>
          <p:nvPr/>
        </p:nvSpPr>
        <p:spPr>
          <a:xfrm xmlns:a="http://schemas.openxmlformats.org/drawingml/2006/main">
            <a:off x="2712529" y="27051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8" name="text-227">
            <a:extLst xmlns:a="http://schemas.openxmlformats.org/drawingml/2006/main">
              <a:ext uri="{FF2B5EF4-FFF2-40B4-BE49-F238E27FC236}">
                <a16:creationId xmlns:a16="http://schemas.microsoft.com/office/drawing/2014/main" id="{5FEAF611-8AB6-4E8F-BA86-ED656736CE14}"/>
              </a:ext>
            </a:extLst>
          </p:cNvPr>
          <p:cNvSpPr>
            <a:spLocks xmlns:a="http://schemas.openxmlformats.org/drawingml/2006/main" noGrp="1"/>
          </p:cNvSpPr>
          <p:nvPr/>
        </p:nvSpPr>
        <p:spPr>
          <a:xfrm xmlns:a="http://schemas.openxmlformats.org/drawingml/2006/main">
            <a:off x="2943130" y="25812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9" name="text-228">
            <a:extLst xmlns:a="http://schemas.openxmlformats.org/drawingml/2006/main">
              <a:ext uri="{FF2B5EF4-FFF2-40B4-BE49-F238E27FC236}">
                <a16:creationId xmlns:a16="http://schemas.microsoft.com/office/drawing/2014/main" id="{8E8D2880-6811-4C16-8562-63F3D0A007F9}"/>
              </a:ext>
            </a:extLst>
          </p:cNvPr>
          <p:cNvSpPr>
            <a:spLocks xmlns:a="http://schemas.openxmlformats.org/drawingml/2006/main" noGrp="1"/>
          </p:cNvSpPr>
          <p:nvPr/>
        </p:nvSpPr>
        <p:spPr>
          <a:xfrm xmlns:a="http://schemas.openxmlformats.org/drawingml/2006/main">
            <a:off x="3280029" y="24384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36</a:t>
            </a:r>
          </a:p>
        </p:txBody>
      </p:sp>
      <p:sp>
        <p:nvSpPr>
          <p:cNvPr id="20" name="text-229">
            <a:extLst xmlns:a="http://schemas.openxmlformats.org/drawingml/2006/main">
              <a:ext uri="{FF2B5EF4-FFF2-40B4-BE49-F238E27FC236}">
                <a16:creationId xmlns:a16="http://schemas.microsoft.com/office/drawing/2014/main" id="{AEB28DDD-9A8E-4833-A363-0AB6BBDA693A}"/>
              </a:ext>
            </a:extLst>
          </p:cNvPr>
          <p:cNvSpPr>
            <a:spLocks xmlns:a="http://schemas.openxmlformats.org/drawingml/2006/main" noGrp="1"/>
          </p:cNvSpPr>
          <p:nvPr/>
        </p:nvSpPr>
        <p:spPr>
          <a:xfrm xmlns:a="http://schemas.openxmlformats.org/drawingml/2006/main">
            <a:off x="3280029" y="27241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60</a:t>
            </a:r>
          </a:p>
        </p:txBody>
      </p:sp>
      <p:sp>
        <p:nvSpPr>
          <p:cNvPr id="21" name="fraction-bar-230">
            <a:extLst xmlns:a="http://schemas.openxmlformats.org/drawingml/2006/main">
              <a:ext uri="{FF2B5EF4-FFF2-40B4-BE49-F238E27FC236}">
                <a16:creationId xmlns:a16="http://schemas.microsoft.com/office/drawing/2014/main" id="{06993518-5775-4C63-B5A7-1A0CF51F6739}"/>
              </a:ext>
            </a:extLst>
          </p:cNvPr>
          <p:cNvSpPr>
            <a:spLocks xmlns:a="http://schemas.openxmlformats.org/drawingml/2006/main" noGrp="1"/>
          </p:cNvSpPr>
          <p:nvPr/>
        </p:nvSpPr>
        <p:spPr>
          <a:xfrm xmlns:a="http://schemas.openxmlformats.org/drawingml/2006/main">
            <a:off x="3299079" y="27051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2" name="text-231">
            <a:extLst xmlns:a="http://schemas.openxmlformats.org/drawingml/2006/main">
              <a:ext uri="{FF2B5EF4-FFF2-40B4-BE49-F238E27FC236}">
                <a16:creationId xmlns:a16="http://schemas.microsoft.com/office/drawing/2014/main" id="{CB2009D6-240F-437A-BD67-34A06BBD875F}"/>
              </a:ext>
            </a:extLst>
          </p:cNvPr>
          <p:cNvSpPr>
            <a:spLocks xmlns:a="http://schemas.openxmlformats.org/drawingml/2006/main" noGrp="1"/>
          </p:cNvSpPr>
          <p:nvPr/>
        </p:nvSpPr>
        <p:spPr>
          <a:xfrm xmlns:a="http://schemas.openxmlformats.org/drawingml/2006/main">
            <a:off x="3645979" y="2581275"/>
            <a:ext cx="5246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so </a:t>
            </a:r>
          </a:p>
        </p:txBody>
      </p:sp>
      <p:sp>
        <p:nvSpPr>
          <p:cNvPr id="23" name="text-232">
            <a:extLst xmlns:a="http://schemas.openxmlformats.org/drawingml/2006/main">
              <a:ext uri="{FF2B5EF4-FFF2-40B4-BE49-F238E27FC236}">
                <a16:creationId xmlns:a16="http://schemas.microsoft.com/office/drawing/2014/main" id="{86C687B3-385D-49EF-A2E3-79D0BBF06FBB}"/>
              </a:ext>
            </a:extLst>
          </p:cNvPr>
          <p:cNvSpPr>
            <a:spLocks xmlns:a="http://schemas.openxmlformats.org/drawingml/2006/main" noGrp="1"/>
          </p:cNvSpPr>
          <p:nvPr/>
        </p:nvSpPr>
        <p:spPr>
          <a:xfrm xmlns:a="http://schemas.openxmlformats.org/drawingml/2006/main">
            <a:off x="4122991" y="24384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24" name="text-233">
            <a:extLst xmlns:a="http://schemas.openxmlformats.org/drawingml/2006/main">
              <a:ext uri="{FF2B5EF4-FFF2-40B4-BE49-F238E27FC236}">
                <a16:creationId xmlns:a16="http://schemas.microsoft.com/office/drawing/2014/main" id="{DE0AB580-AA6F-4448-A435-5A7D92A6A297}"/>
              </a:ext>
            </a:extLst>
          </p:cNvPr>
          <p:cNvSpPr>
            <a:spLocks xmlns:a="http://schemas.openxmlformats.org/drawingml/2006/main" noGrp="1"/>
          </p:cNvSpPr>
          <p:nvPr/>
        </p:nvSpPr>
        <p:spPr>
          <a:xfrm xmlns:a="http://schemas.openxmlformats.org/drawingml/2006/main">
            <a:off x="4122991" y="27241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5" name="fraction-bar-234">
            <a:extLst xmlns:a="http://schemas.openxmlformats.org/drawingml/2006/main">
              <a:ext uri="{FF2B5EF4-FFF2-40B4-BE49-F238E27FC236}">
                <a16:creationId xmlns:a16="http://schemas.microsoft.com/office/drawing/2014/main" id="{30D2EE62-1C09-44FD-81D6-5C1553FE085E}"/>
              </a:ext>
            </a:extLst>
          </p:cNvPr>
          <p:cNvSpPr>
            <a:spLocks xmlns:a="http://schemas.openxmlformats.org/drawingml/2006/main" noGrp="1"/>
          </p:cNvSpPr>
          <p:nvPr/>
        </p:nvSpPr>
        <p:spPr>
          <a:xfrm xmlns:a="http://schemas.openxmlformats.org/drawingml/2006/main">
            <a:off x="4142041" y="27051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6" name="text-235">
            <a:extLst xmlns:a="http://schemas.openxmlformats.org/drawingml/2006/main">
              <a:ext uri="{FF2B5EF4-FFF2-40B4-BE49-F238E27FC236}">
                <a16:creationId xmlns:a16="http://schemas.microsoft.com/office/drawing/2014/main" id="{5156084C-822F-47CE-999F-4E1777797090}"/>
              </a:ext>
            </a:extLst>
          </p:cNvPr>
          <p:cNvSpPr>
            <a:spLocks xmlns:a="http://schemas.openxmlformats.org/drawingml/2006/main" noGrp="1"/>
          </p:cNvSpPr>
          <p:nvPr/>
        </p:nvSpPr>
        <p:spPr>
          <a:xfrm xmlns:a="http://schemas.openxmlformats.org/drawingml/2006/main">
            <a:off x="4372642" y="2581275"/>
            <a:ext cx="11005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is larger.</a:t>
            </a:r>
          </a:p>
        </p:txBody>
      </p:sp>
      <p:sp>
        <p:nvSpPr>
          <p:cNvPr id="27" name="text-236">
            <a:extLst xmlns:a="http://schemas.openxmlformats.org/drawingml/2006/main">
              <a:ext uri="{FF2B5EF4-FFF2-40B4-BE49-F238E27FC236}">
                <a16:creationId xmlns:a16="http://schemas.microsoft.com/office/drawing/2014/main" id="{2B0F0CC9-7D76-4F3F-B67D-4E04B10C93C4}"/>
              </a:ext>
            </a:extLst>
          </p:cNvPr>
          <p:cNvSpPr>
            <a:spLocks xmlns:a="http://schemas.openxmlformats.org/drawingml/2006/main" noGrp="1"/>
          </p:cNvSpPr>
          <p:nvPr/>
        </p:nvSpPr>
        <p:spPr>
          <a:xfrm xmlns:a="http://schemas.openxmlformats.org/drawingml/2006/main">
            <a:off x="685800" y="3181350"/>
            <a:ext cx="40917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(2.4 + 5.8) ÷ 2 = 8.2 ÷ 2 = 4.1.</a:t>
            </a:r>
          </a:p>
        </p:txBody>
      </p:sp>
      <p:sp>
        <p:nvSpPr>
          <p:cNvPr id="28" name="text-237">
            <a:extLst xmlns:a="http://schemas.openxmlformats.org/drawingml/2006/main">
              <a:ext uri="{FF2B5EF4-FFF2-40B4-BE49-F238E27FC236}">
                <a16:creationId xmlns:a16="http://schemas.microsoft.com/office/drawing/2014/main" id="{2F491CC3-795E-489B-B000-DCD22398C35A}"/>
              </a:ext>
            </a:extLst>
          </p:cNvPr>
          <p:cNvSpPr>
            <a:spLocks xmlns:a="http://schemas.openxmlformats.org/drawingml/2006/main" noGrp="1"/>
          </p:cNvSpPr>
          <p:nvPr/>
        </p:nvSpPr>
        <p:spPr>
          <a:xfrm xmlns:a="http://schemas.openxmlformats.org/drawingml/2006/main">
            <a:off x="685800" y="3838575"/>
            <a:ext cx="13757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2 ÷ 8 = </a:t>
            </a:r>
          </a:p>
        </p:txBody>
      </p:sp>
      <p:sp>
        <p:nvSpPr>
          <p:cNvPr id="29" name="text-238">
            <a:extLst xmlns:a="http://schemas.openxmlformats.org/drawingml/2006/main">
              <a:ext uri="{FF2B5EF4-FFF2-40B4-BE49-F238E27FC236}">
                <a16:creationId xmlns:a16="http://schemas.microsoft.com/office/drawing/2014/main" id="{8443AE73-7909-4072-98FC-E244810EE5CF}"/>
              </a:ext>
            </a:extLst>
          </p:cNvPr>
          <p:cNvSpPr>
            <a:spLocks xmlns:a="http://schemas.openxmlformats.org/drawingml/2006/main" noGrp="1"/>
          </p:cNvSpPr>
          <p:nvPr/>
        </p:nvSpPr>
        <p:spPr>
          <a:xfrm xmlns:a="http://schemas.openxmlformats.org/drawingml/2006/main">
            <a:off x="2013966" y="36957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30" name="text-239">
            <a:extLst xmlns:a="http://schemas.openxmlformats.org/drawingml/2006/main">
              <a:ext uri="{FF2B5EF4-FFF2-40B4-BE49-F238E27FC236}">
                <a16:creationId xmlns:a16="http://schemas.microsoft.com/office/drawing/2014/main" id="{9EEE3A75-336B-4198-B8B3-E2B4247FAEFB}"/>
              </a:ext>
            </a:extLst>
          </p:cNvPr>
          <p:cNvSpPr>
            <a:spLocks xmlns:a="http://schemas.openxmlformats.org/drawingml/2006/main" noGrp="1"/>
          </p:cNvSpPr>
          <p:nvPr/>
        </p:nvSpPr>
        <p:spPr>
          <a:xfrm xmlns:a="http://schemas.openxmlformats.org/drawingml/2006/main">
            <a:off x="2013966" y="39814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31" name="fraction-bar-240">
            <a:extLst xmlns:a="http://schemas.openxmlformats.org/drawingml/2006/main">
              <a:ext uri="{FF2B5EF4-FFF2-40B4-BE49-F238E27FC236}">
                <a16:creationId xmlns:a16="http://schemas.microsoft.com/office/drawing/2014/main" id="{766E6A2C-831F-49C5-80AD-2645CA50CD59}"/>
              </a:ext>
            </a:extLst>
          </p:cNvPr>
          <p:cNvSpPr>
            <a:spLocks xmlns:a="http://schemas.openxmlformats.org/drawingml/2006/main" noGrp="1"/>
          </p:cNvSpPr>
          <p:nvPr/>
        </p:nvSpPr>
        <p:spPr>
          <a:xfrm xmlns:a="http://schemas.openxmlformats.org/drawingml/2006/main">
            <a:off x="2033016" y="39624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2" name="text-241">
            <a:extLst xmlns:a="http://schemas.openxmlformats.org/drawingml/2006/main">
              <a:ext uri="{FF2B5EF4-FFF2-40B4-BE49-F238E27FC236}">
                <a16:creationId xmlns:a16="http://schemas.microsoft.com/office/drawing/2014/main" id="{5DC6737F-6354-4D46-9F37-B35B7E3AFCA2}"/>
              </a:ext>
            </a:extLst>
          </p:cNvPr>
          <p:cNvSpPr>
            <a:spLocks xmlns:a="http://schemas.openxmlformats.org/drawingml/2006/main" noGrp="1"/>
          </p:cNvSpPr>
          <p:nvPr/>
        </p:nvSpPr>
        <p:spPr>
          <a:xfrm xmlns:a="http://schemas.openxmlformats.org/drawingml/2006/main">
            <a:off x="2263616" y="3838575"/>
            <a:ext cx="96621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0.25.</a:t>
            </a:r>
          </a:p>
        </p:txBody>
      </p:sp>
    </p:spTree>
    <p:extLst>
      <p:ext uri="{BB962C8B-B14F-4D97-AF65-F5344CB8AC3E}">
        <p14:creationId xmlns:p14="http://schemas.microsoft.com/office/powerpoint/2010/main" val="28232202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2026-11-02T23:57:03.1610000Z</dcterms:created>
  <dcterms:modified xsi:type="dcterms:W3CDTF">2026-11-02T23:57:03.1610000Z</dcterms:modified>
</coreProperties>
</file>