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notesSlides/notesSlide166.xml" ContentType="application/vnd.openxmlformats-officedocument.presentationml.notes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notesSlides/notesSlide168.xml" ContentType="application/vnd.openxmlformats-officedocument.presentationml.notes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171.xml" ContentType="application/vnd.openxmlformats-officedocument.presentationml.slide+xml"/>
  <Override PartName="/ppt/notesSlides/notesSlide171.xml" ContentType="application/vnd.openxmlformats-officedocument.presentationml.notes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Override PartName="/ppt/slides/slide175.xml" ContentType="application/vnd.openxmlformats-officedocument.presentationml.slide+xml"/>
  <Override PartName="/ppt/notesSlides/notesSlide175.xml" ContentType="application/vnd.openxmlformats-officedocument.presentationml.notesSlide+xml"/>
  <Override PartName="/ppt/slides/slide176.xml" ContentType="application/vnd.openxmlformats-officedocument.presentationml.slide+xml"/>
  <Override PartName="/ppt/notesSlides/notesSlide176.xml" ContentType="application/vnd.openxmlformats-officedocument.presentationml.notesSlide+xml"/>
  <Override PartName="/ppt/slides/slide177.xml" ContentType="application/vnd.openxmlformats-officedocument.presentationml.slide+xml"/>
  <Override PartName="/ppt/notesSlides/notesSlide177.xml" ContentType="application/vnd.openxmlformats-officedocument.presentationml.notesSlide+xml"/>
  <Override PartName="/ppt/slides/slide178.xml" ContentType="application/vnd.openxmlformats-officedocument.presentationml.slide+xml"/>
  <Override PartName="/ppt/notesSlides/notesSlide178.xml" ContentType="application/vnd.openxmlformats-officedocument.presentationml.notesSlide+xml"/>
  <Override PartName="/ppt/slides/slide179.xml" ContentType="application/vnd.openxmlformats-officedocument.presentationml.slide+xml"/>
  <Override PartName="/ppt/notesSlides/notesSlide179.xml" ContentType="application/vnd.openxmlformats-officedocument.presentationml.notesSlide+xml"/>
  <Override PartName="/ppt/slides/slide180.xml" ContentType="application/vnd.openxmlformats-officedocument.presentationml.slide+xml"/>
  <Override PartName="/ppt/notesSlides/notesSlide180.xml" ContentType="application/vnd.openxmlformats-officedocument.presentationml.notesSlide+xml"/>
  <Override PartName="/ppt/slides/slide181.xml" ContentType="application/vnd.openxmlformats-officedocument.presentationml.slide+xml"/>
  <Override PartName="/ppt/notesSlides/notesSlide181.xml" ContentType="application/vnd.openxmlformats-officedocument.presentationml.notesSlide+xml"/>
  <Override PartName="/ppt/slides/slide182.xml" ContentType="application/vnd.openxmlformats-officedocument.presentationml.slide+xml"/>
  <Override PartName="/ppt/notesSlides/notesSlide182.xml" ContentType="application/vnd.openxmlformats-officedocument.presentationml.notesSlide+xml"/>
  <Override PartName="/ppt/slides/slide183.xml" ContentType="application/vnd.openxmlformats-officedocument.presentationml.slide+xml"/>
  <Override PartName="/ppt/notesSlides/notesSlide183.xml" ContentType="application/vnd.openxmlformats-officedocument.presentationml.notesSlide+xml"/>
  <Override PartName="/ppt/slides/slide184.xml" ContentType="application/vnd.openxmlformats-officedocument.presentationml.slide+xml"/>
  <Override PartName="/ppt/notesSlides/notesSlide184.xml" ContentType="application/vnd.openxmlformats-officedocument.presentationml.notesSlide+xml"/>
  <Override PartName="/ppt/slides/slide185.xml" ContentType="application/vnd.openxmlformats-officedocument.presentationml.slide+xml"/>
  <Override PartName="/ppt/notesSlides/notesSlide185.xml" ContentType="application/vnd.openxmlformats-officedocument.presentationml.notesSlide+xml"/>
  <Override PartName="/ppt/slides/slide186.xml" ContentType="application/vnd.openxmlformats-officedocument.presentationml.slide+xml"/>
  <Override PartName="/ppt/notesSlides/notesSlide186.xml" ContentType="application/vnd.openxmlformats-officedocument.presentationml.notesSlide+xml"/>
  <Override PartName="/ppt/slides/slide187.xml" ContentType="application/vnd.openxmlformats-officedocument.presentationml.slide+xml"/>
  <Override PartName="/ppt/notesSlides/notesSlide187.xml" ContentType="application/vnd.openxmlformats-officedocument.presentationml.notesSlide+xml"/>
  <Override PartName="/ppt/slides/slide188.xml" ContentType="application/vnd.openxmlformats-officedocument.presentationml.slide+xml"/>
  <Override PartName="/ppt/notesSlides/notesSlide188.xml" ContentType="application/vnd.openxmlformats-officedocument.presentationml.notesSlide+xml"/>
  <Override PartName="/ppt/slides/slide189.xml" ContentType="application/vnd.openxmlformats-officedocument.presentationml.slide+xml"/>
  <Override PartName="/ppt/notesSlides/notesSlide189.xml" ContentType="application/vnd.openxmlformats-officedocument.presentationml.notesSlide+xml"/>
  <Override PartName="/ppt/slides/slide190.xml" ContentType="application/vnd.openxmlformats-officedocument.presentationml.slide+xml"/>
  <Override PartName="/ppt/notesSlides/notesSlide190.xml" ContentType="application/vnd.openxmlformats-officedocument.presentationml.notesSlide+xml"/>
  <Override PartName="/ppt/slides/slide191.xml" ContentType="application/vnd.openxmlformats-officedocument.presentationml.slide+xml"/>
  <Override PartName="/ppt/notesSlides/notesSlide191.xml" ContentType="application/vnd.openxmlformats-officedocument.presentationml.notesSlide+xml"/>
  <Override PartName="/ppt/slides/slide192.xml" ContentType="application/vnd.openxmlformats-officedocument.presentationml.slide+xml"/>
  <Override PartName="/ppt/notesSlides/notesSlide192.xml" ContentType="application/vnd.openxmlformats-officedocument.presentationml.notesSlide+xml"/>
  <Override PartName="/ppt/slides/slide193.xml" ContentType="application/vnd.openxmlformats-officedocument.presentationml.slide+xml"/>
  <Override PartName="/ppt/notesSlides/notesSlide193.xml" ContentType="application/vnd.openxmlformats-officedocument.presentationml.notesSlide+xml"/>
  <Override PartName="/ppt/slides/slide194.xml" ContentType="application/vnd.openxmlformats-officedocument.presentationml.slide+xml"/>
  <Override PartName="/ppt/notesSlides/notesSlide194.xml" ContentType="application/vnd.openxmlformats-officedocument.presentationml.notesSlide+xml"/>
  <Override PartName="/ppt/slides/slide195.xml" ContentType="application/vnd.openxmlformats-officedocument.presentationml.slide+xml"/>
  <Override PartName="/ppt/notesSlides/notesSlide195.xml" ContentType="application/vnd.openxmlformats-officedocument.presentationml.notesSlide+xml"/>
  <Override PartName="/ppt/slides/slide196.xml" ContentType="application/vnd.openxmlformats-officedocument.presentationml.slide+xml"/>
  <Override PartName="/ppt/notesSlides/notesSlide196.xml" ContentType="application/vnd.openxmlformats-officedocument.presentationml.notesSlide+xml"/>
  <Override PartName="/ppt/slides/slide197.xml" ContentType="application/vnd.openxmlformats-officedocument.presentationml.slide+xml"/>
  <Override PartName="/ppt/notesSlides/notesSlide197.xml" ContentType="application/vnd.openxmlformats-officedocument.presentationml.notesSlide+xml"/>
  <Override PartName="/ppt/slides/slide198.xml" ContentType="application/vnd.openxmlformats-officedocument.presentationml.slide+xml"/>
  <Override PartName="/ppt/notesSlides/notesSlide198.xml" ContentType="application/vnd.openxmlformats-officedocument.presentationml.notesSlide+xml"/>
  <Override PartName="/ppt/slides/slide199.xml" ContentType="application/vnd.openxmlformats-officedocument.presentationml.slide+xml"/>
  <Override PartName="/ppt/notesSlides/notesSlide199.xml" ContentType="application/vnd.openxmlformats-officedocument.presentationml.notesSlide+xml"/>
  <Override PartName="/ppt/slides/slide200.xml" ContentType="application/vnd.openxmlformats-officedocument.presentationml.slide+xml"/>
  <Override PartName="/ppt/notesSlides/notesSlide200.xml" ContentType="application/vnd.openxmlformats-officedocument.presentationml.notesSlide+xml"/>
  <Override PartName="/ppt/slides/slide201.xml" ContentType="application/vnd.openxmlformats-officedocument.presentationml.slide+xml"/>
  <Override PartName="/ppt/notesSlides/notesSlide201.xml" ContentType="application/vnd.openxmlformats-officedocument.presentationml.notesSlide+xml"/>
  <Override PartName="/ppt/slides/slide202.xml" ContentType="application/vnd.openxmlformats-officedocument.presentationml.slide+xml"/>
  <Override PartName="/ppt/notesSlides/notesSlide202.xml" ContentType="application/vnd.openxmlformats-officedocument.presentationml.notesSlide+xml"/>
  <Override PartName="/ppt/slides/slide203.xml" ContentType="application/vnd.openxmlformats-officedocument.presentationml.slide+xml"/>
  <Override PartName="/ppt/notesSlides/notesSlide203.xml" ContentType="application/vnd.openxmlformats-officedocument.presentationml.notesSlide+xml"/>
  <Override PartName="/ppt/slides/slide204.xml" ContentType="application/vnd.openxmlformats-officedocument.presentationml.slide+xml"/>
  <Override PartName="/ppt/notesSlides/notesSlide204.xml" ContentType="application/vnd.openxmlformats-officedocument.presentationml.notesSlide+xml"/>
  <Override PartName="/ppt/slides/slide205.xml" ContentType="application/vnd.openxmlformats-officedocument.presentationml.slide+xml"/>
  <Override PartName="/ppt/notesSlides/notesSlide205.xml" ContentType="application/vnd.openxmlformats-officedocument.presentationml.notesSlide+xml"/>
  <Override PartName="/ppt/slides/slide206.xml" ContentType="application/vnd.openxmlformats-officedocument.presentationml.slide+xml"/>
  <Override PartName="/ppt/notesSlides/notesSlide206.xml" ContentType="application/vnd.openxmlformats-officedocument.presentationml.notesSlide+xml"/>
  <Override PartName="/ppt/slides/slide207.xml" ContentType="application/vnd.openxmlformats-officedocument.presentationml.slide+xml"/>
  <Override PartName="/ppt/notesSlides/notesSlide207.xml" ContentType="application/vnd.openxmlformats-officedocument.presentationml.notesSlide+xml"/>
  <Override PartName="/ppt/slides/slide208.xml" ContentType="application/vnd.openxmlformats-officedocument.presentationml.slide+xml"/>
  <Override PartName="/ppt/notesSlides/notesSlide208.xml" ContentType="application/vnd.openxmlformats-officedocument.presentationml.notesSlide+xml"/>
  <Override PartName="/ppt/slides/slide209.xml" ContentType="application/vnd.openxmlformats-officedocument.presentationml.slide+xml"/>
  <Override PartName="/ppt/notesSlides/notesSlide209.xml" ContentType="application/vnd.openxmlformats-officedocument.presentationml.notesSlide+xml"/>
  <Override PartName="/ppt/slides/slide210.xml" ContentType="application/vnd.openxmlformats-officedocument.presentationml.slide+xml"/>
  <Override PartName="/ppt/notesSlides/notesSlide210.xml" ContentType="application/vnd.openxmlformats-officedocument.presentationml.notesSlide+xml"/>
  <Override PartName="/ppt/slides/slide211.xml" ContentType="application/vnd.openxmlformats-officedocument.presentationml.slide+xml"/>
  <Override PartName="/ppt/notesSlides/notesSlide211.xml" ContentType="application/vnd.openxmlformats-officedocument.presentationml.notesSlide+xml"/>
  <Override PartName="/ppt/slides/slide212.xml" ContentType="application/vnd.openxmlformats-officedocument.presentationml.slide+xml"/>
  <Override PartName="/ppt/notesSlides/notesSlide212.xml" ContentType="application/vnd.openxmlformats-officedocument.presentationml.notesSlide+xml"/>
  <Override PartName="/ppt/slides/slide213.xml" ContentType="application/vnd.openxmlformats-officedocument.presentationml.slide+xml"/>
  <Override PartName="/ppt/notesSlides/notesSlide213.xml" ContentType="application/vnd.openxmlformats-officedocument.presentationml.notesSlide+xml"/>
  <Override PartName="/ppt/slides/slide214.xml" ContentType="application/vnd.openxmlformats-officedocument.presentationml.slide+xml"/>
  <Override PartName="/ppt/notesSlides/notesSlide214.xml" ContentType="application/vnd.openxmlformats-officedocument.presentationml.notesSlide+xml"/>
  <Override PartName="/ppt/slides/slide215.xml" ContentType="application/vnd.openxmlformats-officedocument.presentationml.slide+xml"/>
  <Override PartName="/ppt/notesSlides/notesSlide215.xml" ContentType="application/vnd.openxmlformats-officedocument.presentationml.notesSlide+xml"/>
  <Override PartName="/ppt/slides/slide216.xml" ContentType="application/vnd.openxmlformats-officedocument.presentationml.slide+xml"/>
  <Override PartName="/ppt/notesSlides/notesSlide216.xml" ContentType="application/vnd.openxmlformats-officedocument.presentationml.notesSlide+xml"/>
  <Override PartName="/ppt/slides/slide217.xml" ContentType="application/vnd.openxmlformats-officedocument.presentationml.slide+xml"/>
  <Override PartName="/ppt/notesSlides/notesSlide217.xml" ContentType="application/vnd.openxmlformats-officedocument.presentationml.notesSlide+xml"/>
  <Override PartName="/ppt/slides/slide218.xml" ContentType="application/vnd.openxmlformats-officedocument.presentationml.slide+xml"/>
  <Override PartName="/ppt/notesSlides/notesSlide218.xml" ContentType="application/vnd.openxmlformats-officedocument.presentationml.notesSlide+xml"/>
  <Override PartName="/ppt/slides/slide219.xml" ContentType="application/vnd.openxmlformats-officedocument.presentationml.slide+xml"/>
  <Override PartName="/ppt/notesSlides/notesSlide219.xml" ContentType="application/vnd.openxmlformats-officedocument.presentationml.notesSlide+xml"/>
  <Override PartName="/ppt/slides/slide220.xml" ContentType="application/vnd.openxmlformats-officedocument.presentationml.slide+xml"/>
  <Override PartName="/ppt/notesSlides/notesSlide220.xml" ContentType="application/vnd.openxmlformats-officedocument.presentationml.notesSlide+xml"/>
  <Override PartName="/ppt/slides/slide221.xml" ContentType="application/vnd.openxmlformats-officedocument.presentationml.slide+xml"/>
  <Override PartName="/ppt/notesSlides/notesSlide221.xml" ContentType="application/vnd.openxmlformats-officedocument.presentationml.notesSlide+xml"/>
  <Override PartName="/ppt/slides/slide222.xml" ContentType="application/vnd.openxmlformats-officedocument.presentationml.slide+xml"/>
  <Override PartName="/ppt/notesSlides/notesSlide222.xml" ContentType="application/vnd.openxmlformats-officedocument.presentationml.notesSlide+xml"/>
  <Override PartName="/ppt/slides/slide223.xml" ContentType="application/vnd.openxmlformats-officedocument.presentationml.slide+xml"/>
  <Override PartName="/ppt/notesSlides/notesSlide223.xml" ContentType="application/vnd.openxmlformats-officedocument.presentationml.notesSlide+xml"/>
  <Override PartName="/ppt/slides/slide224.xml" ContentType="application/vnd.openxmlformats-officedocument.presentationml.slide+xml"/>
  <Override PartName="/ppt/notesSlides/notesSlide224.xml" ContentType="application/vnd.openxmlformats-officedocument.presentationml.notesSlide+xml"/>
  <Override PartName="/ppt/slides/slide225.xml" ContentType="application/vnd.openxmlformats-officedocument.presentationml.slide+xml"/>
  <Override PartName="/ppt/notesSlides/notesSlide225.xml" ContentType="application/vnd.openxmlformats-officedocument.presentationml.notesSlide+xml"/>
  <Override PartName="/ppt/slides/slide226.xml" ContentType="application/vnd.openxmlformats-officedocument.presentationml.slide+xml"/>
  <Override PartName="/ppt/notesSlides/notesSlide226.xml" ContentType="application/vnd.openxmlformats-officedocument.presentationml.notesSlide+xml"/>
  <Override PartName="/ppt/slides/slide227.xml" ContentType="application/vnd.openxmlformats-officedocument.presentationml.slide+xml"/>
  <Override PartName="/ppt/notesSlides/notesSlide227.xml" ContentType="application/vnd.openxmlformats-officedocument.presentationml.notesSlide+xml"/>
  <Override PartName="/ppt/slides/slide228.xml" ContentType="application/vnd.openxmlformats-officedocument.presentationml.slide+xml"/>
  <Override PartName="/ppt/notesSlides/notesSlide228.xml" ContentType="application/vnd.openxmlformats-officedocument.presentationml.notesSlide+xml"/>
  <Override PartName="/ppt/slides/slide229.xml" ContentType="application/vnd.openxmlformats-officedocument.presentationml.slide+xml"/>
  <Override PartName="/ppt/notesSlides/notesSlide229.xml" ContentType="application/vnd.openxmlformats-officedocument.presentationml.notesSlide+xml"/>
  <Override PartName="/ppt/slides/slide230.xml" ContentType="application/vnd.openxmlformats-officedocument.presentationml.slide+xml"/>
  <Override PartName="/ppt/notesSlides/notesSlide230.xml" ContentType="application/vnd.openxmlformats-officedocument.presentationml.notesSlide+xml"/>
  <Override PartName="/ppt/slides/slide231.xml" ContentType="application/vnd.openxmlformats-officedocument.presentationml.slide+xml"/>
  <Override PartName="/ppt/notesSlides/notesSlide231.xml" ContentType="application/vnd.openxmlformats-officedocument.presentationml.notesSlide+xml"/>
  <Override PartName="/ppt/slides/slide232.xml" ContentType="application/vnd.openxmlformats-officedocument.presentationml.slide+xml"/>
  <Override PartName="/ppt/notesSlides/notesSlide232.xml" ContentType="application/vnd.openxmlformats-officedocument.presentationml.notesSlide+xml"/>
  <Override PartName="/ppt/slides/slide233.xml" ContentType="application/vnd.openxmlformats-officedocument.presentationml.slide+xml"/>
  <Override PartName="/ppt/notesSlides/notesSlide233.xml" ContentType="application/vnd.openxmlformats-officedocument.presentationml.notesSlide+xml"/>
  <Override PartName="/ppt/slides/slide234.xml" ContentType="application/vnd.openxmlformats-officedocument.presentationml.slide+xml"/>
  <Override PartName="/ppt/notesSlides/notesSlide234.xml" ContentType="application/vnd.openxmlformats-officedocument.presentationml.notesSlide+xml"/>
  <Override PartName="/ppt/slides/slide235.xml" ContentType="application/vnd.openxmlformats-officedocument.presentationml.slide+xml"/>
  <Override PartName="/ppt/notesSlides/notesSlide2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a043d0f3f5840f8" /><Relationship Type="http://schemas.openxmlformats.org/officeDocument/2006/relationships/extended-properties" Target="/docProps/app.xml" Id="R1c0f1edf76344582" /><Relationship Type="http://schemas.openxmlformats.org/officeDocument/2006/relationships/officeDocument" Target="/ppt/presentation.xml" Id="Re29660e1976740a0" /></Relationships>
</file>

<file path=ppt/presentation.xml><?xml version="1.0" encoding="utf-8"?>
<p:presentation xmlns:p="http://schemas.openxmlformats.org/presentationml/2006/main">
  <p:sldMasterIdLst>
    <p:sldMasterId xmlns:r="http://schemas.openxmlformats.org/officeDocument/2006/relationships" id="2147483648" r:id="R7340616a40f248ee"/>
  </p:sldMasterIdLst>
  <p:notesMasterIdLst>
    <p:notesMasterId xmlns:r="http://schemas.openxmlformats.org/officeDocument/2006/relationships" r:id="R50e0fda55d554a65"/>
  </p:notesMasterIdLst>
  <p:sldIdLst>
    <p:sldId xmlns:r="http://schemas.openxmlformats.org/officeDocument/2006/relationships" id="256" r:id="Rad68307800664aef"/>
    <p:sldId xmlns:r="http://schemas.openxmlformats.org/officeDocument/2006/relationships" id="257" r:id="R4906d378353743bf"/>
    <p:sldId xmlns:r="http://schemas.openxmlformats.org/officeDocument/2006/relationships" id="258" r:id="R4d2e5263df584bbc"/>
    <p:sldId xmlns:r="http://schemas.openxmlformats.org/officeDocument/2006/relationships" id="259" r:id="Reac097598f4b45ce"/>
    <p:sldId xmlns:r="http://schemas.openxmlformats.org/officeDocument/2006/relationships" id="260" r:id="R4d4b04d9df4142b0"/>
    <p:sldId xmlns:r="http://schemas.openxmlformats.org/officeDocument/2006/relationships" id="261" r:id="Rf32d03749f1a46f1"/>
    <p:sldId xmlns:r="http://schemas.openxmlformats.org/officeDocument/2006/relationships" id="262" r:id="R507a7f5562a24b2b"/>
    <p:sldId xmlns:r="http://schemas.openxmlformats.org/officeDocument/2006/relationships" id="263" r:id="Rcfc34b47d00b42da"/>
    <p:sldId xmlns:r="http://schemas.openxmlformats.org/officeDocument/2006/relationships" id="264" r:id="R42fe7bc3299d4d14"/>
    <p:sldId xmlns:r="http://schemas.openxmlformats.org/officeDocument/2006/relationships" id="265" r:id="Rafb7af1922c64758"/>
    <p:sldId xmlns:r="http://schemas.openxmlformats.org/officeDocument/2006/relationships" id="266" r:id="R7801cf216aa64b48"/>
    <p:sldId xmlns:r="http://schemas.openxmlformats.org/officeDocument/2006/relationships" id="267" r:id="R4d3aad519e774d3a"/>
    <p:sldId xmlns:r="http://schemas.openxmlformats.org/officeDocument/2006/relationships" id="268" r:id="Rbf505e9e1e0e40ca"/>
    <p:sldId xmlns:r="http://schemas.openxmlformats.org/officeDocument/2006/relationships" id="269" r:id="R13247d48559740f0"/>
    <p:sldId xmlns:r="http://schemas.openxmlformats.org/officeDocument/2006/relationships" id="270" r:id="R4fe100248b1140b6"/>
    <p:sldId xmlns:r="http://schemas.openxmlformats.org/officeDocument/2006/relationships" id="271" r:id="R8ab458b09e764eea"/>
    <p:sldId xmlns:r="http://schemas.openxmlformats.org/officeDocument/2006/relationships" id="272" r:id="Rbaa6670211c24b21"/>
    <p:sldId xmlns:r="http://schemas.openxmlformats.org/officeDocument/2006/relationships" id="273" r:id="R8f15e78f47514511"/>
    <p:sldId xmlns:r="http://schemas.openxmlformats.org/officeDocument/2006/relationships" id="274" r:id="R61e38914691b4d6c"/>
    <p:sldId xmlns:r="http://schemas.openxmlformats.org/officeDocument/2006/relationships" id="275" r:id="R2d42d189505241ed"/>
    <p:sldId xmlns:r="http://schemas.openxmlformats.org/officeDocument/2006/relationships" id="276" r:id="Rdcabfb9d4ebc4eff"/>
    <p:sldId xmlns:r="http://schemas.openxmlformats.org/officeDocument/2006/relationships" id="277" r:id="R8d03e9c5783c4252"/>
    <p:sldId xmlns:r="http://schemas.openxmlformats.org/officeDocument/2006/relationships" id="278" r:id="R434ce741163d4288"/>
    <p:sldId xmlns:r="http://schemas.openxmlformats.org/officeDocument/2006/relationships" id="279" r:id="Rf14f9d4531fa4467"/>
    <p:sldId xmlns:r="http://schemas.openxmlformats.org/officeDocument/2006/relationships" id="280" r:id="R35026292352c40ff"/>
    <p:sldId xmlns:r="http://schemas.openxmlformats.org/officeDocument/2006/relationships" id="281" r:id="Rc88e5cd131894cac"/>
    <p:sldId xmlns:r="http://schemas.openxmlformats.org/officeDocument/2006/relationships" id="282" r:id="R59b83da46ce84b12"/>
    <p:sldId xmlns:r="http://schemas.openxmlformats.org/officeDocument/2006/relationships" id="283" r:id="Rf937a3d81ae24af3"/>
    <p:sldId xmlns:r="http://schemas.openxmlformats.org/officeDocument/2006/relationships" id="284" r:id="Ra76ffef1457c4b6d"/>
    <p:sldId xmlns:r="http://schemas.openxmlformats.org/officeDocument/2006/relationships" id="285" r:id="R7d18b6bdf4634f48"/>
    <p:sldId xmlns:r="http://schemas.openxmlformats.org/officeDocument/2006/relationships" id="286" r:id="R99d7b629a1d24245"/>
    <p:sldId xmlns:r="http://schemas.openxmlformats.org/officeDocument/2006/relationships" id="287" r:id="R062c65b98306461c"/>
    <p:sldId xmlns:r="http://schemas.openxmlformats.org/officeDocument/2006/relationships" id="288" r:id="R663e599dc7b0438f"/>
    <p:sldId xmlns:r="http://schemas.openxmlformats.org/officeDocument/2006/relationships" id="289" r:id="R9be06fc3bb31473e"/>
    <p:sldId xmlns:r="http://schemas.openxmlformats.org/officeDocument/2006/relationships" id="290" r:id="R24576a9e2df64baf"/>
    <p:sldId xmlns:r="http://schemas.openxmlformats.org/officeDocument/2006/relationships" id="291" r:id="R797c34516045479f"/>
    <p:sldId xmlns:r="http://schemas.openxmlformats.org/officeDocument/2006/relationships" id="292" r:id="R88264ed9cd274b9d"/>
    <p:sldId xmlns:r="http://schemas.openxmlformats.org/officeDocument/2006/relationships" id="293" r:id="Rc83b6f7832054f33"/>
    <p:sldId xmlns:r="http://schemas.openxmlformats.org/officeDocument/2006/relationships" id="294" r:id="Rf7a87f5863274f41"/>
    <p:sldId xmlns:r="http://schemas.openxmlformats.org/officeDocument/2006/relationships" id="295" r:id="R80ce61c6772f4222"/>
    <p:sldId xmlns:r="http://schemas.openxmlformats.org/officeDocument/2006/relationships" id="296" r:id="R62d034f9b8fd43f8"/>
    <p:sldId xmlns:r="http://schemas.openxmlformats.org/officeDocument/2006/relationships" id="297" r:id="R7912a202b1064299"/>
    <p:sldId xmlns:r="http://schemas.openxmlformats.org/officeDocument/2006/relationships" id="298" r:id="R4011f30069a44935"/>
    <p:sldId xmlns:r="http://schemas.openxmlformats.org/officeDocument/2006/relationships" id="299" r:id="R81f3cd89d70945f8"/>
    <p:sldId xmlns:r="http://schemas.openxmlformats.org/officeDocument/2006/relationships" id="300" r:id="R1544589bff554257"/>
    <p:sldId xmlns:r="http://schemas.openxmlformats.org/officeDocument/2006/relationships" id="301" r:id="Rdc5092b5576942e9"/>
    <p:sldId xmlns:r="http://schemas.openxmlformats.org/officeDocument/2006/relationships" id="302" r:id="R02aff73c23a24e67"/>
    <p:sldId xmlns:r="http://schemas.openxmlformats.org/officeDocument/2006/relationships" id="303" r:id="Rffd9ebb7aa694606"/>
    <p:sldId xmlns:r="http://schemas.openxmlformats.org/officeDocument/2006/relationships" id="304" r:id="R3bf629aa72b94fb5"/>
    <p:sldId xmlns:r="http://schemas.openxmlformats.org/officeDocument/2006/relationships" id="305" r:id="R7c1cfab0ed5043f7"/>
    <p:sldId xmlns:r="http://schemas.openxmlformats.org/officeDocument/2006/relationships" id="306" r:id="R90b2f18f71eb4d18"/>
    <p:sldId xmlns:r="http://schemas.openxmlformats.org/officeDocument/2006/relationships" id="307" r:id="Rad671f8bc6d54dce"/>
    <p:sldId xmlns:r="http://schemas.openxmlformats.org/officeDocument/2006/relationships" id="308" r:id="R31d63a3cf8b74bac"/>
    <p:sldId xmlns:r="http://schemas.openxmlformats.org/officeDocument/2006/relationships" id="309" r:id="R70cbb6878ebd4cc5"/>
    <p:sldId xmlns:r="http://schemas.openxmlformats.org/officeDocument/2006/relationships" id="310" r:id="Rffee465738bb4abe"/>
    <p:sldId xmlns:r="http://schemas.openxmlformats.org/officeDocument/2006/relationships" id="311" r:id="R17c1cbb82a964af6"/>
    <p:sldId xmlns:r="http://schemas.openxmlformats.org/officeDocument/2006/relationships" id="312" r:id="Ra027d8ecad30483d"/>
    <p:sldId xmlns:r="http://schemas.openxmlformats.org/officeDocument/2006/relationships" id="313" r:id="R70258f2f30bb482a"/>
    <p:sldId xmlns:r="http://schemas.openxmlformats.org/officeDocument/2006/relationships" id="314" r:id="R1f9ab5384e7a498f"/>
    <p:sldId xmlns:r="http://schemas.openxmlformats.org/officeDocument/2006/relationships" id="315" r:id="R93e3ca4becbd4b5d"/>
    <p:sldId xmlns:r="http://schemas.openxmlformats.org/officeDocument/2006/relationships" id="316" r:id="R1800666b9aaf4e55"/>
    <p:sldId xmlns:r="http://schemas.openxmlformats.org/officeDocument/2006/relationships" id="317" r:id="Reb1743b59c4c402b"/>
    <p:sldId xmlns:r="http://schemas.openxmlformats.org/officeDocument/2006/relationships" id="318" r:id="Rbd69a10a4ea849fa"/>
    <p:sldId xmlns:r="http://schemas.openxmlformats.org/officeDocument/2006/relationships" id="319" r:id="R3d774528e69c407a"/>
    <p:sldId xmlns:r="http://schemas.openxmlformats.org/officeDocument/2006/relationships" id="320" r:id="Rcaa1fa2895ee4b14"/>
    <p:sldId xmlns:r="http://schemas.openxmlformats.org/officeDocument/2006/relationships" id="321" r:id="Re33aea9c14d14769"/>
    <p:sldId xmlns:r="http://schemas.openxmlformats.org/officeDocument/2006/relationships" id="322" r:id="R3f6e02e9f9784147"/>
    <p:sldId xmlns:r="http://schemas.openxmlformats.org/officeDocument/2006/relationships" id="323" r:id="Rfd1fe011ce2f4ab9"/>
    <p:sldId xmlns:r="http://schemas.openxmlformats.org/officeDocument/2006/relationships" id="324" r:id="Rea62c69822b64f91"/>
    <p:sldId xmlns:r="http://schemas.openxmlformats.org/officeDocument/2006/relationships" id="325" r:id="Rf19b497866854061"/>
    <p:sldId xmlns:r="http://schemas.openxmlformats.org/officeDocument/2006/relationships" id="326" r:id="R26afd1770d154811"/>
    <p:sldId xmlns:r="http://schemas.openxmlformats.org/officeDocument/2006/relationships" id="327" r:id="R0073e5deeb3e4c60"/>
    <p:sldId xmlns:r="http://schemas.openxmlformats.org/officeDocument/2006/relationships" id="328" r:id="R8f84c2c47b0c498d"/>
    <p:sldId xmlns:r="http://schemas.openxmlformats.org/officeDocument/2006/relationships" id="329" r:id="R3b01519d7bff4027"/>
    <p:sldId xmlns:r="http://schemas.openxmlformats.org/officeDocument/2006/relationships" id="330" r:id="Rd8080651d1294c37"/>
    <p:sldId xmlns:r="http://schemas.openxmlformats.org/officeDocument/2006/relationships" id="331" r:id="R3df044f6c92f439f"/>
    <p:sldId xmlns:r="http://schemas.openxmlformats.org/officeDocument/2006/relationships" id="332" r:id="R2e1334848fb74f97"/>
    <p:sldId xmlns:r="http://schemas.openxmlformats.org/officeDocument/2006/relationships" id="333" r:id="R4882131e79e343b0"/>
    <p:sldId xmlns:r="http://schemas.openxmlformats.org/officeDocument/2006/relationships" id="334" r:id="Ra9e04eff12c4417a"/>
    <p:sldId xmlns:r="http://schemas.openxmlformats.org/officeDocument/2006/relationships" id="335" r:id="Rb1a2299428e14a01"/>
    <p:sldId xmlns:r="http://schemas.openxmlformats.org/officeDocument/2006/relationships" id="336" r:id="R1ab8993dd3624a2e"/>
    <p:sldId xmlns:r="http://schemas.openxmlformats.org/officeDocument/2006/relationships" id="337" r:id="Rb8589a13d75747e9"/>
    <p:sldId xmlns:r="http://schemas.openxmlformats.org/officeDocument/2006/relationships" id="338" r:id="R932baa22eeb94656"/>
    <p:sldId xmlns:r="http://schemas.openxmlformats.org/officeDocument/2006/relationships" id="339" r:id="R39dc1cc3f579499a"/>
    <p:sldId xmlns:r="http://schemas.openxmlformats.org/officeDocument/2006/relationships" id="340" r:id="Rb855e216101b471d"/>
    <p:sldId xmlns:r="http://schemas.openxmlformats.org/officeDocument/2006/relationships" id="341" r:id="Rb7868977e0ff4da8"/>
    <p:sldId xmlns:r="http://schemas.openxmlformats.org/officeDocument/2006/relationships" id="342" r:id="R74cb94f40e5443a4"/>
    <p:sldId xmlns:r="http://schemas.openxmlformats.org/officeDocument/2006/relationships" id="343" r:id="Rb528677ad9f1422b"/>
    <p:sldId xmlns:r="http://schemas.openxmlformats.org/officeDocument/2006/relationships" id="344" r:id="Rb4c696896e994879"/>
    <p:sldId xmlns:r="http://schemas.openxmlformats.org/officeDocument/2006/relationships" id="345" r:id="Red4fb93e7845499f"/>
    <p:sldId xmlns:r="http://schemas.openxmlformats.org/officeDocument/2006/relationships" id="346" r:id="Rfb396e547b804700"/>
    <p:sldId xmlns:r="http://schemas.openxmlformats.org/officeDocument/2006/relationships" id="347" r:id="R644bd93f347f4e76"/>
    <p:sldId xmlns:r="http://schemas.openxmlformats.org/officeDocument/2006/relationships" id="348" r:id="R8e790282f3bd4caa"/>
    <p:sldId xmlns:r="http://schemas.openxmlformats.org/officeDocument/2006/relationships" id="349" r:id="Rce79a6a0259f4bfd"/>
    <p:sldId xmlns:r="http://schemas.openxmlformats.org/officeDocument/2006/relationships" id="350" r:id="R1b77a4a9185940c7"/>
    <p:sldId xmlns:r="http://schemas.openxmlformats.org/officeDocument/2006/relationships" id="351" r:id="Rf1f3b81e5ae0477d"/>
    <p:sldId xmlns:r="http://schemas.openxmlformats.org/officeDocument/2006/relationships" id="352" r:id="Rb4baafd80db64e57"/>
    <p:sldId xmlns:r="http://schemas.openxmlformats.org/officeDocument/2006/relationships" id="353" r:id="Rb766f8eec9f243a8"/>
    <p:sldId xmlns:r="http://schemas.openxmlformats.org/officeDocument/2006/relationships" id="354" r:id="R9f77fafbb7704fbf"/>
    <p:sldId xmlns:r="http://schemas.openxmlformats.org/officeDocument/2006/relationships" id="355" r:id="Rf3d8ac16ddc34b82"/>
    <p:sldId xmlns:r="http://schemas.openxmlformats.org/officeDocument/2006/relationships" id="356" r:id="R55469b2e464e4c1c"/>
    <p:sldId xmlns:r="http://schemas.openxmlformats.org/officeDocument/2006/relationships" id="357" r:id="R2b3ce8802454477e"/>
    <p:sldId xmlns:r="http://schemas.openxmlformats.org/officeDocument/2006/relationships" id="358" r:id="R4eda9f67591e40e4"/>
    <p:sldId xmlns:r="http://schemas.openxmlformats.org/officeDocument/2006/relationships" id="359" r:id="R0350465f7d7d486a"/>
    <p:sldId xmlns:r="http://schemas.openxmlformats.org/officeDocument/2006/relationships" id="360" r:id="Rdd57cfd22fa949c1"/>
    <p:sldId xmlns:r="http://schemas.openxmlformats.org/officeDocument/2006/relationships" id="361" r:id="R8925fcc00738442a"/>
    <p:sldId xmlns:r="http://schemas.openxmlformats.org/officeDocument/2006/relationships" id="362" r:id="R8b110cfb6ab84ef1"/>
    <p:sldId xmlns:r="http://schemas.openxmlformats.org/officeDocument/2006/relationships" id="363" r:id="Rd7bf6a22c0834941"/>
    <p:sldId xmlns:r="http://schemas.openxmlformats.org/officeDocument/2006/relationships" id="364" r:id="R1ec11d81d63049d5"/>
    <p:sldId xmlns:r="http://schemas.openxmlformats.org/officeDocument/2006/relationships" id="365" r:id="Ra982d15d2d6c49b0"/>
    <p:sldId xmlns:r="http://schemas.openxmlformats.org/officeDocument/2006/relationships" id="366" r:id="Rf0737d54d5ea4df7"/>
    <p:sldId xmlns:r="http://schemas.openxmlformats.org/officeDocument/2006/relationships" id="367" r:id="R201537c7ac134c5c"/>
    <p:sldId xmlns:r="http://schemas.openxmlformats.org/officeDocument/2006/relationships" id="368" r:id="Rede3183e50aa44ef"/>
    <p:sldId xmlns:r="http://schemas.openxmlformats.org/officeDocument/2006/relationships" id="369" r:id="R08056f560c01496c"/>
    <p:sldId xmlns:r="http://schemas.openxmlformats.org/officeDocument/2006/relationships" id="370" r:id="Ra173611d0f304653"/>
    <p:sldId xmlns:r="http://schemas.openxmlformats.org/officeDocument/2006/relationships" id="371" r:id="R1ecb87d4bce54e9e"/>
    <p:sldId xmlns:r="http://schemas.openxmlformats.org/officeDocument/2006/relationships" id="372" r:id="R4592b0478b1d409a"/>
    <p:sldId xmlns:r="http://schemas.openxmlformats.org/officeDocument/2006/relationships" id="373" r:id="Rd242ade92d644c43"/>
    <p:sldId xmlns:r="http://schemas.openxmlformats.org/officeDocument/2006/relationships" id="374" r:id="R13424486501144dd"/>
    <p:sldId xmlns:r="http://schemas.openxmlformats.org/officeDocument/2006/relationships" id="375" r:id="R9c445dd6a3784fd8"/>
    <p:sldId xmlns:r="http://schemas.openxmlformats.org/officeDocument/2006/relationships" id="376" r:id="R978ad49049494e42"/>
    <p:sldId xmlns:r="http://schemas.openxmlformats.org/officeDocument/2006/relationships" id="377" r:id="R5da816f7a2974af8"/>
    <p:sldId xmlns:r="http://schemas.openxmlformats.org/officeDocument/2006/relationships" id="378" r:id="R0b13e4c2299845ab"/>
    <p:sldId xmlns:r="http://schemas.openxmlformats.org/officeDocument/2006/relationships" id="379" r:id="R0e7369d639f44e73"/>
    <p:sldId xmlns:r="http://schemas.openxmlformats.org/officeDocument/2006/relationships" id="380" r:id="R2e9bf7b70d9c4416"/>
    <p:sldId xmlns:r="http://schemas.openxmlformats.org/officeDocument/2006/relationships" id="381" r:id="Rddc48fc00d884eff"/>
    <p:sldId xmlns:r="http://schemas.openxmlformats.org/officeDocument/2006/relationships" id="382" r:id="Rc43f53fa320b444a"/>
    <p:sldId xmlns:r="http://schemas.openxmlformats.org/officeDocument/2006/relationships" id="383" r:id="R57f2cf51993b430c"/>
    <p:sldId xmlns:r="http://schemas.openxmlformats.org/officeDocument/2006/relationships" id="384" r:id="R0168bcbdaeb44459"/>
    <p:sldId xmlns:r="http://schemas.openxmlformats.org/officeDocument/2006/relationships" id="385" r:id="Rbc3a15a5fce6495c"/>
    <p:sldId xmlns:r="http://schemas.openxmlformats.org/officeDocument/2006/relationships" id="386" r:id="Ra623f07c7f6b470f"/>
    <p:sldId xmlns:r="http://schemas.openxmlformats.org/officeDocument/2006/relationships" id="387" r:id="R341e50e8f2dc4471"/>
    <p:sldId xmlns:r="http://schemas.openxmlformats.org/officeDocument/2006/relationships" id="388" r:id="R843977c415cb4654"/>
    <p:sldId xmlns:r="http://schemas.openxmlformats.org/officeDocument/2006/relationships" id="389" r:id="R851cae88a56d4023"/>
    <p:sldId xmlns:r="http://schemas.openxmlformats.org/officeDocument/2006/relationships" id="390" r:id="Rdb209129a00b498e"/>
    <p:sldId xmlns:r="http://schemas.openxmlformats.org/officeDocument/2006/relationships" id="391" r:id="Rd1a83da8c6814eae"/>
    <p:sldId xmlns:r="http://schemas.openxmlformats.org/officeDocument/2006/relationships" id="392" r:id="R92b08e4ad2f845fa"/>
    <p:sldId xmlns:r="http://schemas.openxmlformats.org/officeDocument/2006/relationships" id="393" r:id="Rab4eeb463c344827"/>
    <p:sldId xmlns:r="http://schemas.openxmlformats.org/officeDocument/2006/relationships" id="394" r:id="R842b9d66e0c94c40"/>
    <p:sldId xmlns:r="http://schemas.openxmlformats.org/officeDocument/2006/relationships" id="395" r:id="Re8ea12ba19cc4cc9"/>
    <p:sldId xmlns:r="http://schemas.openxmlformats.org/officeDocument/2006/relationships" id="396" r:id="Ra5641186d53046f3"/>
    <p:sldId xmlns:r="http://schemas.openxmlformats.org/officeDocument/2006/relationships" id="397" r:id="R8e2dc34a955549d8"/>
    <p:sldId xmlns:r="http://schemas.openxmlformats.org/officeDocument/2006/relationships" id="398" r:id="Rb15318c51c5d4570"/>
    <p:sldId xmlns:r="http://schemas.openxmlformats.org/officeDocument/2006/relationships" id="399" r:id="R1943a0c281fa4170"/>
    <p:sldId xmlns:r="http://schemas.openxmlformats.org/officeDocument/2006/relationships" id="400" r:id="R77819da6d08944ee"/>
    <p:sldId xmlns:r="http://schemas.openxmlformats.org/officeDocument/2006/relationships" id="401" r:id="R800720aa32e54783"/>
    <p:sldId xmlns:r="http://schemas.openxmlformats.org/officeDocument/2006/relationships" id="402" r:id="Rfb639fc83553452e"/>
    <p:sldId xmlns:r="http://schemas.openxmlformats.org/officeDocument/2006/relationships" id="403" r:id="R1ce6e4e2b956423f"/>
    <p:sldId xmlns:r="http://schemas.openxmlformats.org/officeDocument/2006/relationships" id="404" r:id="R61d65fa651454179"/>
    <p:sldId xmlns:r="http://schemas.openxmlformats.org/officeDocument/2006/relationships" id="405" r:id="R51c1f1c986ca48fa"/>
    <p:sldId xmlns:r="http://schemas.openxmlformats.org/officeDocument/2006/relationships" id="406" r:id="R3346840c81db45c4"/>
    <p:sldId xmlns:r="http://schemas.openxmlformats.org/officeDocument/2006/relationships" id="407" r:id="R43183e24699242e6"/>
    <p:sldId xmlns:r="http://schemas.openxmlformats.org/officeDocument/2006/relationships" id="408" r:id="Rcfe4aca060134993"/>
    <p:sldId xmlns:r="http://schemas.openxmlformats.org/officeDocument/2006/relationships" id="409" r:id="R20544f807f1b4e7f"/>
    <p:sldId xmlns:r="http://schemas.openxmlformats.org/officeDocument/2006/relationships" id="410" r:id="Rafe600bd1080405d"/>
    <p:sldId xmlns:r="http://schemas.openxmlformats.org/officeDocument/2006/relationships" id="411" r:id="Rae879417f8244cb7"/>
    <p:sldId xmlns:r="http://schemas.openxmlformats.org/officeDocument/2006/relationships" id="412" r:id="Rcea60ea398ac448b"/>
    <p:sldId xmlns:r="http://schemas.openxmlformats.org/officeDocument/2006/relationships" id="413" r:id="Ra9976595c6b14986"/>
    <p:sldId xmlns:r="http://schemas.openxmlformats.org/officeDocument/2006/relationships" id="414" r:id="Rf9f954ed23064dca"/>
    <p:sldId xmlns:r="http://schemas.openxmlformats.org/officeDocument/2006/relationships" id="415" r:id="R44f2bfa896a048c5"/>
    <p:sldId xmlns:r="http://schemas.openxmlformats.org/officeDocument/2006/relationships" id="416" r:id="R7e267e3ba5c540b6"/>
    <p:sldId xmlns:r="http://schemas.openxmlformats.org/officeDocument/2006/relationships" id="417" r:id="R5aa0863b5a244fdb"/>
    <p:sldId xmlns:r="http://schemas.openxmlformats.org/officeDocument/2006/relationships" id="418" r:id="Ra81e58f8b5244fa9"/>
    <p:sldId xmlns:r="http://schemas.openxmlformats.org/officeDocument/2006/relationships" id="419" r:id="Re94615b7f58249f8"/>
    <p:sldId xmlns:r="http://schemas.openxmlformats.org/officeDocument/2006/relationships" id="420" r:id="Re89958f68a7d40ca"/>
    <p:sldId xmlns:r="http://schemas.openxmlformats.org/officeDocument/2006/relationships" id="421" r:id="Re16aeaa371f940be"/>
    <p:sldId xmlns:r="http://schemas.openxmlformats.org/officeDocument/2006/relationships" id="422" r:id="Rc0bcb16dec704278"/>
    <p:sldId xmlns:r="http://schemas.openxmlformats.org/officeDocument/2006/relationships" id="423" r:id="R861747a95eb64056"/>
    <p:sldId xmlns:r="http://schemas.openxmlformats.org/officeDocument/2006/relationships" id="424" r:id="R83178cc69dfb48aa"/>
    <p:sldId xmlns:r="http://schemas.openxmlformats.org/officeDocument/2006/relationships" id="425" r:id="R0b38ff2297c14b53"/>
    <p:sldId xmlns:r="http://schemas.openxmlformats.org/officeDocument/2006/relationships" id="426" r:id="R40d7a82feab54af9"/>
    <p:sldId xmlns:r="http://schemas.openxmlformats.org/officeDocument/2006/relationships" id="427" r:id="R2e2187cc041a4d99"/>
    <p:sldId xmlns:r="http://schemas.openxmlformats.org/officeDocument/2006/relationships" id="428" r:id="R72e98a084ff94e62"/>
    <p:sldId xmlns:r="http://schemas.openxmlformats.org/officeDocument/2006/relationships" id="429" r:id="Rbdd70c32188743cb"/>
    <p:sldId xmlns:r="http://schemas.openxmlformats.org/officeDocument/2006/relationships" id="430" r:id="Rc93db3ea89674c5b"/>
    <p:sldId xmlns:r="http://schemas.openxmlformats.org/officeDocument/2006/relationships" id="431" r:id="R7e0fdd42cc384774"/>
    <p:sldId xmlns:r="http://schemas.openxmlformats.org/officeDocument/2006/relationships" id="432" r:id="Rf898e96e41d5408d"/>
    <p:sldId xmlns:r="http://schemas.openxmlformats.org/officeDocument/2006/relationships" id="433" r:id="Rc9e69502c1bd4b3e"/>
    <p:sldId xmlns:r="http://schemas.openxmlformats.org/officeDocument/2006/relationships" id="434" r:id="R69cc37085959419e"/>
    <p:sldId xmlns:r="http://schemas.openxmlformats.org/officeDocument/2006/relationships" id="435" r:id="R5d4bb6cc0a304617"/>
    <p:sldId xmlns:r="http://schemas.openxmlformats.org/officeDocument/2006/relationships" id="436" r:id="Red748ae1702f40b1"/>
    <p:sldId xmlns:r="http://schemas.openxmlformats.org/officeDocument/2006/relationships" id="437" r:id="R4690cbbffa044559"/>
    <p:sldId xmlns:r="http://schemas.openxmlformats.org/officeDocument/2006/relationships" id="438" r:id="R985da73368c04ad9"/>
    <p:sldId xmlns:r="http://schemas.openxmlformats.org/officeDocument/2006/relationships" id="439" r:id="R576a888c2e0e42f0"/>
    <p:sldId xmlns:r="http://schemas.openxmlformats.org/officeDocument/2006/relationships" id="440" r:id="R84539b97ea5649c9"/>
    <p:sldId xmlns:r="http://schemas.openxmlformats.org/officeDocument/2006/relationships" id="441" r:id="Re03bbf4f600f4722"/>
    <p:sldId xmlns:r="http://schemas.openxmlformats.org/officeDocument/2006/relationships" id="442" r:id="Ra007c5da6f804de3"/>
    <p:sldId xmlns:r="http://schemas.openxmlformats.org/officeDocument/2006/relationships" id="443" r:id="Rba4681a1ef444a9a"/>
    <p:sldId xmlns:r="http://schemas.openxmlformats.org/officeDocument/2006/relationships" id="444" r:id="R3772a878b13d4e48"/>
    <p:sldId xmlns:r="http://schemas.openxmlformats.org/officeDocument/2006/relationships" id="445" r:id="R51dd13d890e54381"/>
    <p:sldId xmlns:r="http://schemas.openxmlformats.org/officeDocument/2006/relationships" id="446" r:id="R37440a3bf19f4259"/>
    <p:sldId xmlns:r="http://schemas.openxmlformats.org/officeDocument/2006/relationships" id="447" r:id="R33f6cf635da04fb6"/>
    <p:sldId xmlns:r="http://schemas.openxmlformats.org/officeDocument/2006/relationships" id="448" r:id="Rfbb1486e86924924"/>
    <p:sldId xmlns:r="http://schemas.openxmlformats.org/officeDocument/2006/relationships" id="449" r:id="Rea6a7173238d4bd8"/>
    <p:sldId xmlns:r="http://schemas.openxmlformats.org/officeDocument/2006/relationships" id="450" r:id="R5a1995467c9a42fc"/>
    <p:sldId xmlns:r="http://schemas.openxmlformats.org/officeDocument/2006/relationships" id="451" r:id="R34e361cc8def4e84"/>
    <p:sldId xmlns:r="http://schemas.openxmlformats.org/officeDocument/2006/relationships" id="452" r:id="R3ae2fa90110e43f4"/>
    <p:sldId xmlns:r="http://schemas.openxmlformats.org/officeDocument/2006/relationships" id="453" r:id="R89691e5aa453474d"/>
    <p:sldId xmlns:r="http://schemas.openxmlformats.org/officeDocument/2006/relationships" id="454" r:id="R0d43e755991f4e8c"/>
    <p:sldId xmlns:r="http://schemas.openxmlformats.org/officeDocument/2006/relationships" id="455" r:id="Recaf01e94670421d"/>
    <p:sldId xmlns:r="http://schemas.openxmlformats.org/officeDocument/2006/relationships" id="456" r:id="R38fb25e792354fc8"/>
    <p:sldId xmlns:r="http://schemas.openxmlformats.org/officeDocument/2006/relationships" id="457" r:id="Rdd25e4a4f338431b"/>
    <p:sldId xmlns:r="http://schemas.openxmlformats.org/officeDocument/2006/relationships" id="458" r:id="R0dfdcc755c1d4b3c"/>
    <p:sldId xmlns:r="http://schemas.openxmlformats.org/officeDocument/2006/relationships" id="459" r:id="R6c56b08eaf464df2"/>
    <p:sldId xmlns:r="http://schemas.openxmlformats.org/officeDocument/2006/relationships" id="460" r:id="R5dabc671c2de4943"/>
    <p:sldId xmlns:r="http://schemas.openxmlformats.org/officeDocument/2006/relationships" id="461" r:id="R081030f355e24273"/>
    <p:sldId xmlns:r="http://schemas.openxmlformats.org/officeDocument/2006/relationships" id="462" r:id="Rc32e715ad1a24b73"/>
    <p:sldId xmlns:r="http://schemas.openxmlformats.org/officeDocument/2006/relationships" id="463" r:id="Rafc9b86483b040b8"/>
    <p:sldId xmlns:r="http://schemas.openxmlformats.org/officeDocument/2006/relationships" id="464" r:id="R34155676da514965"/>
    <p:sldId xmlns:r="http://schemas.openxmlformats.org/officeDocument/2006/relationships" id="465" r:id="Ra8761b12e68749ad"/>
    <p:sldId xmlns:r="http://schemas.openxmlformats.org/officeDocument/2006/relationships" id="466" r:id="R08131814e6b44dcd"/>
    <p:sldId xmlns:r="http://schemas.openxmlformats.org/officeDocument/2006/relationships" id="467" r:id="Ree65ff77cd914b51"/>
    <p:sldId xmlns:r="http://schemas.openxmlformats.org/officeDocument/2006/relationships" id="468" r:id="Ra61a52e062cb4e0f"/>
    <p:sldId xmlns:r="http://schemas.openxmlformats.org/officeDocument/2006/relationships" id="469" r:id="Reeec7ea70d754952"/>
    <p:sldId xmlns:r="http://schemas.openxmlformats.org/officeDocument/2006/relationships" id="470" r:id="R397b1624a12e4da0"/>
    <p:sldId xmlns:r="http://schemas.openxmlformats.org/officeDocument/2006/relationships" id="471" r:id="R04936be0eb054a5b"/>
    <p:sldId xmlns:r="http://schemas.openxmlformats.org/officeDocument/2006/relationships" id="472" r:id="Rceed00c4cea74e52"/>
    <p:sldId xmlns:r="http://schemas.openxmlformats.org/officeDocument/2006/relationships" id="473" r:id="R0c7003fb16074074"/>
    <p:sldId xmlns:r="http://schemas.openxmlformats.org/officeDocument/2006/relationships" id="474" r:id="R8f5bfff9df5646d5"/>
    <p:sldId xmlns:r="http://schemas.openxmlformats.org/officeDocument/2006/relationships" id="475" r:id="R212bd692f12846e4"/>
    <p:sldId xmlns:r="http://schemas.openxmlformats.org/officeDocument/2006/relationships" id="476" r:id="R50bfe2a3eb234841"/>
    <p:sldId xmlns:r="http://schemas.openxmlformats.org/officeDocument/2006/relationships" id="477" r:id="R31343d8c4a314b3f"/>
    <p:sldId xmlns:r="http://schemas.openxmlformats.org/officeDocument/2006/relationships" id="478" r:id="R7ba27e60f44c4e67"/>
    <p:sldId xmlns:r="http://schemas.openxmlformats.org/officeDocument/2006/relationships" id="479" r:id="R447ba2c3ed7845da"/>
    <p:sldId xmlns:r="http://schemas.openxmlformats.org/officeDocument/2006/relationships" id="480" r:id="R699e818b10c44125"/>
    <p:sldId xmlns:r="http://schemas.openxmlformats.org/officeDocument/2006/relationships" id="481" r:id="Rd4ff919bd0274f6a"/>
    <p:sldId xmlns:r="http://schemas.openxmlformats.org/officeDocument/2006/relationships" id="482" r:id="Ra7374a4a5833431e"/>
    <p:sldId xmlns:r="http://schemas.openxmlformats.org/officeDocument/2006/relationships" id="483" r:id="R7c11649175624aa1"/>
    <p:sldId xmlns:r="http://schemas.openxmlformats.org/officeDocument/2006/relationships" id="484" r:id="Ra0584032ba1148f2"/>
    <p:sldId xmlns:r="http://schemas.openxmlformats.org/officeDocument/2006/relationships" id="485" r:id="Ra347c94b46634034"/>
    <p:sldId xmlns:r="http://schemas.openxmlformats.org/officeDocument/2006/relationships" id="486" r:id="Rba12a07ed1fa4c46"/>
    <p:sldId xmlns:r="http://schemas.openxmlformats.org/officeDocument/2006/relationships" id="487" r:id="Rd2b04aec7bb94759"/>
    <p:sldId xmlns:r="http://schemas.openxmlformats.org/officeDocument/2006/relationships" id="488" r:id="Rb3e05ca216774790"/>
    <p:sldId xmlns:r="http://schemas.openxmlformats.org/officeDocument/2006/relationships" id="489" r:id="Rcd29219724bf4728"/>
    <p:sldId xmlns:r="http://schemas.openxmlformats.org/officeDocument/2006/relationships" id="490" r:id="Re481f8c420d14ca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deeb7e45b364037" /><Relationship Type="http://schemas.openxmlformats.org/officeDocument/2006/relationships/slideMaster" Target="/ppt/slideMasters/slideMaster1.xml" Id="R7340616a40f248ee" /><Relationship Type="http://schemas.openxmlformats.org/officeDocument/2006/relationships/notesMaster" Target="/ppt/notesMasters/notesMaster1.xml" Id="R50e0fda55d554a65" /><Relationship Type="http://schemas.openxmlformats.org/officeDocument/2006/relationships/presProps" Target="/ppt/presProps.xml" Id="R06cf2ce81ed24daa" /><Relationship Type="http://schemas.openxmlformats.org/officeDocument/2006/relationships/tableStyles" Target="/ppt/tableStyles.xml" Id="R178667a75e3c4a3e" /><Relationship Type="http://schemas.openxmlformats.org/officeDocument/2006/relationships/slide" Target="/ppt/slides/slide1.xml" Id="Rad68307800664aef" /><Relationship Type="http://schemas.openxmlformats.org/officeDocument/2006/relationships/slide" Target="/ppt/slides/slide2.xml" Id="R4906d378353743bf" /><Relationship Type="http://schemas.openxmlformats.org/officeDocument/2006/relationships/slide" Target="/ppt/slides/slide3.xml" Id="R4d2e5263df584bbc" /><Relationship Type="http://schemas.openxmlformats.org/officeDocument/2006/relationships/slide" Target="/ppt/slides/slide4.xml" Id="Reac097598f4b45ce" /><Relationship Type="http://schemas.openxmlformats.org/officeDocument/2006/relationships/slide" Target="/ppt/slides/slide5.xml" Id="R4d4b04d9df4142b0" /><Relationship Type="http://schemas.openxmlformats.org/officeDocument/2006/relationships/slide" Target="/ppt/slides/slide6.xml" Id="Rf32d03749f1a46f1" /><Relationship Type="http://schemas.openxmlformats.org/officeDocument/2006/relationships/slide" Target="/ppt/slides/slide7.xml" Id="R507a7f5562a24b2b" /><Relationship Type="http://schemas.openxmlformats.org/officeDocument/2006/relationships/slide" Target="/ppt/slides/slide8.xml" Id="Rcfc34b47d00b42da" /><Relationship Type="http://schemas.openxmlformats.org/officeDocument/2006/relationships/slide" Target="/ppt/slides/slide9.xml" Id="R42fe7bc3299d4d14" /><Relationship Type="http://schemas.openxmlformats.org/officeDocument/2006/relationships/slide" Target="/ppt/slides/slide10.xml" Id="Rafb7af1922c64758" /><Relationship Type="http://schemas.openxmlformats.org/officeDocument/2006/relationships/slide" Target="/ppt/slides/slide11.xml" Id="R7801cf216aa64b48" /><Relationship Type="http://schemas.openxmlformats.org/officeDocument/2006/relationships/slide" Target="/ppt/slides/slide12.xml" Id="R4d3aad519e774d3a" /><Relationship Type="http://schemas.openxmlformats.org/officeDocument/2006/relationships/slide" Target="/ppt/slides/slide13.xml" Id="Rbf505e9e1e0e40ca" /><Relationship Type="http://schemas.openxmlformats.org/officeDocument/2006/relationships/slide" Target="/ppt/slides/slide14.xml" Id="R13247d48559740f0" /><Relationship Type="http://schemas.openxmlformats.org/officeDocument/2006/relationships/slide" Target="/ppt/slides/slide15.xml" Id="R4fe100248b1140b6" /><Relationship Type="http://schemas.openxmlformats.org/officeDocument/2006/relationships/slide" Target="/ppt/slides/slide16.xml" Id="R8ab458b09e764eea" /><Relationship Type="http://schemas.openxmlformats.org/officeDocument/2006/relationships/slide" Target="/ppt/slides/slide17.xml" Id="Rbaa6670211c24b21" /><Relationship Type="http://schemas.openxmlformats.org/officeDocument/2006/relationships/slide" Target="/ppt/slides/slide18.xml" Id="R8f15e78f47514511" /><Relationship Type="http://schemas.openxmlformats.org/officeDocument/2006/relationships/slide" Target="/ppt/slides/slide19.xml" Id="R61e38914691b4d6c" /><Relationship Type="http://schemas.openxmlformats.org/officeDocument/2006/relationships/slide" Target="/ppt/slides/slide20.xml" Id="R2d42d189505241ed" /><Relationship Type="http://schemas.openxmlformats.org/officeDocument/2006/relationships/slide" Target="/ppt/slides/slide21.xml" Id="Rdcabfb9d4ebc4eff" /><Relationship Type="http://schemas.openxmlformats.org/officeDocument/2006/relationships/slide" Target="/ppt/slides/slide22.xml" Id="R8d03e9c5783c4252" /><Relationship Type="http://schemas.openxmlformats.org/officeDocument/2006/relationships/slide" Target="/ppt/slides/slide23.xml" Id="R434ce741163d4288" /><Relationship Type="http://schemas.openxmlformats.org/officeDocument/2006/relationships/slide" Target="/ppt/slides/slide24.xml" Id="Rf14f9d4531fa4467" /><Relationship Type="http://schemas.openxmlformats.org/officeDocument/2006/relationships/slide" Target="/ppt/slides/slide25.xml" Id="R35026292352c40ff" /><Relationship Type="http://schemas.openxmlformats.org/officeDocument/2006/relationships/slide" Target="/ppt/slides/slide26.xml" Id="Rc88e5cd131894cac" /><Relationship Type="http://schemas.openxmlformats.org/officeDocument/2006/relationships/slide" Target="/ppt/slides/slide27.xml" Id="R59b83da46ce84b12" /><Relationship Type="http://schemas.openxmlformats.org/officeDocument/2006/relationships/slide" Target="/ppt/slides/slide28.xml" Id="Rf937a3d81ae24af3" /><Relationship Type="http://schemas.openxmlformats.org/officeDocument/2006/relationships/slide" Target="/ppt/slides/slide29.xml" Id="Ra76ffef1457c4b6d" /><Relationship Type="http://schemas.openxmlformats.org/officeDocument/2006/relationships/slide" Target="/ppt/slides/slide30.xml" Id="R7d18b6bdf4634f48" /><Relationship Type="http://schemas.openxmlformats.org/officeDocument/2006/relationships/slide" Target="/ppt/slides/slide31.xml" Id="R99d7b629a1d24245" /><Relationship Type="http://schemas.openxmlformats.org/officeDocument/2006/relationships/slide" Target="/ppt/slides/slide32.xml" Id="R062c65b98306461c" /><Relationship Type="http://schemas.openxmlformats.org/officeDocument/2006/relationships/slide" Target="/ppt/slides/slide33.xml" Id="R663e599dc7b0438f" /><Relationship Type="http://schemas.openxmlformats.org/officeDocument/2006/relationships/slide" Target="/ppt/slides/slide34.xml" Id="R9be06fc3bb31473e" /><Relationship Type="http://schemas.openxmlformats.org/officeDocument/2006/relationships/slide" Target="/ppt/slides/slide35.xml" Id="R24576a9e2df64baf" /><Relationship Type="http://schemas.openxmlformats.org/officeDocument/2006/relationships/slide" Target="/ppt/slides/slide36.xml" Id="R797c34516045479f" /><Relationship Type="http://schemas.openxmlformats.org/officeDocument/2006/relationships/slide" Target="/ppt/slides/slide37.xml" Id="R88264ed9cd274b9d" /><Relationship Type="http://schemas.openxmlformats.org/officeDocument/2006/relationships/slide" Target="/ppt/slides/slide38.xml" Id="Rc83b6f7832054f33" /><Relationship Type="http://schemas.openxmlformats.org/officeDocument/2006/relationships/slide" Target="/ppt/slides/slide39.xml" Id="Rf7a87f5863274f41" /><Relationship Type="http://schemas.openxmlformats.org/officeDocument/2006/relationships/slide" Target="/ppt/slides/slide40.xml" Id="R80ce61c6772f4222" /><Relationship Type="http://schemas.openxmlformats.org/officeDocument/2006/relationships/slide" Target="/ppt/slides/slide41.xml" Id="R62d034f9b8fd43f8" /><Relationship Type="http://schemas.openxmlformats.org/officeDocument/2006/relationships/slide" Target="/ppt/slides/slide42.xml" Id="R7912a202b1064299" /><Relationship Type="http://schemas.openxmlformats.org/officeDocument/2006/relationships/slide" Target="/ppt/slides/slide43.xml" Id="R4011f30069a44935" /><Relationship Type="http://schemas.openxmlformats.org/officeDocument/2006/relationships/slide" Target="/ppt/slides/slide44.xml" Id="R81f3cd89d70945f8" /><Relationship Type="http://schemas.openxmlformats.org/officeDocument/2006/relationships/slide" Target="/ppt/slides/slide45.xml" Id="R1544589bff554257" /><Relationship Type="http://schemas.openxmlformats.org/officeDocument/2006/relationships/slide" Target="/ppt/slides/slide46.xml" Id="Rdc5092b5576942e9" /><Relationship Type="http://schemas.openxmlformats.org/officeDocument/2006/relationships/slide" Target="/ppt/slides/slide47.xml" Id="R02aff73c23a24e67" /><Relationship Type="http://schemas.openxmlformats.org/officeDocument/2006/relationships/slide" Target="/ppt/slides/slide48.xml" Id="Rffd9ebb7aa694606" /><Relationship Type="http://schemas.openxmlformats.org/officeDocument/2006/relationships/slide" Target="/ppt/slides/slide49.xml" Id="R3bf629aa72b94fb5" /><Relationship Type="http://schemas.openxmlformats.org/officeDocument/2006/relationships/slide" Target="/ppt/slides/slide50.xml" Id="R7c1cfab0ed5043f7" /><Relationship Type="http://schemas.openxmlformats.org/officeDocument/2006/relationships/slide" Target="/ppt/slides/slide51.xml" Id="R90b2f18f71eb4d18" /><Relationship Type="http://schemas.openxmlformats.org/officeDocument/2006/relationships/slide" Target="/ppt/slides/slide52.xml" Id="Rad671f8bc6d54dce" /><Relationship Type="http://schemas.openxmlformats.org/officeDocument/2006/relationships/slide" Target="/ppt/slides/slide53.xml" Id="R31d63a3cf8b74bac" /><Relationship Type="http://schemas.openxmlformats.org/officeDocument/2006/relationships/slide" Target="/ppt/slides/slide54.xml" Id="R70cbb6878ebd4cc5" /><Relationship Type="http://schemas.openxmlformats.org/officeDocument/2006/relationships/slide" Target="/ppt/slides/slide55.xml" Id="Rffee465738bb4abe" /><Relationship Type="http://schemas.openxmlformats.org/officeDocument/2006/relationships/slide" Target="/ppt/slides/slide56.xml" Id="R17c1cbb82a964af6" /><Relationship Type="http://schemas.openxmlformats.org/officeDocument/2006/relationships/slide" Target="/ppt/slides/slide57.xml" Id="Ra027d8ecad30483d" /><Relationship Type="http://schemas.openxmlformats.org/officeDocument/2006/relationships/slide" Target="/ppt/slides/slide58.xml" Id="R70258f2f30bb482a" /><Relationship Type="http://schemas.openxmlformats.org/officeDocument/2006/relationships/slide" Target="/ppt/slides/slide59.xml" Id="R1f9ab5384e7a498f" /><Relationship Type="http://schemas.openxmlformats.org/officeDocument/2006/relationships/slide" Target="/ppt/slides/slide60.xml" Id="R93e3ca4becbd4b5d" /><Relationship Type="http://schemas.openxmlformats.org/officeDocument/2006/relationships/slide" Target="/ppt/slides/slide61.xml" Id="R1800666b9aaf4e55" /><Relationship Type="http://schemas.openxmlformats.org/officeDocument/2006/relationships/slide" Target="/ppt/slides/slide62.xml" Id="Reb1743b59c4c402b" /><Relationship Type="http://schemas.openxmlformats.org/officeDocument/2006/relationships/slide" Target="/ppt/slides/slide63.xml" Id="Rbd69a10a4ea849fa" /><Relationship Type="http://schemas.openxmlformats.org/officeDocument/2006/relationships/slide" Target="/ppt/slides/slide64.xml" Id="R3d774528e69c407a" /><Relationship Type="http://schemas.openxmlformats.org/officeDocument/2006/relationships/slide" Target="/ppt/slides/slide65.xml" Id="Rcaa1fa2895ee4b14" /><Relationship Type="http://schemas.openxmlformats.org/officeDocument/2006/relationships/slide" Target="/ppt/slides/slide66.xml" Id="Re33aea9c14d14769" /><Relationship Type="http://schemas.openxmlformats.org/officeDocument/2006/relationships/slide" Target="/ppt/slides/slide67.xml" Id="R3f6e02e9f9784147" /><Relationship Type="http://schemas.openxmlformats.org/officeDocument/2006/relationships/slide" Target="/ppt/slides/slide68.xml" Id="Rfd1fe011ce2f4ab9" /><Relationship Type="http://schemas.openxmlformats.org/officeDocument/2006/relationships/slide" Target="/ppt/slides/slide69.xml" Id="Rea62c69822b64f91" /><Relationship Type="http://schemas.openxmlformats.org/officeDocument/2006/relationships/slide" Target="/ppt/slides/slide70.xml" Id="Rf19b497866854061" /><Relationship Type="http://schemas.openxmlformats.org/officeDocument/2006/relationships/slide" Target="/ppt/slides/slide71.xml" Id="R26afd1770d154811" /><Relationship Type="http://schemas.openxmlformats.org/officeDocument/2006/relationships/slide" Target="/ppt/slides/slide72.xml" Id="R0073e5deeb3e4c60" /><Relationship Type="http://schemas.openxmlformats.org/officeDocument/2006/relationships/slide" Target="/ppt/slides/slide73.xml" Id="R8f84c2c47b0c498d" /><Relationship Type="http://schemas.openxmlformats.org/officeDocument/2006/relationships/slide" Target="/ppt/slides/slide74.xml" Id="R3b01519d7bff4027" /><Relationship Type="http://schemas.openxmlformats.org/officeDocument/2006/relationships/slide" Target="/ppt/slides/slide75.xml" Id="Rd8080651d1294c37" /><Relationship Type="http://schemas.openxmlformats.org/officeDocument/2006/relationships/slide" Target="/ppt/slides/slide76.xml" Id="R3df044f6c92f439f" /><Relationship Type="http://schemas.openxmlformats.org/officeDocument/2006/relationships/slide" Target="/ppt/slides/slide77.xml" Id="R2e1334848fb74f97" /><Relationship Type="http://schemas.openxmlformats.org/officeDocument/2006/relationships/slide" Target="/ppt/slides/slide78.xml" Id="R4882131e79e343b0" /><Relationship Type="http://schemas.openxmlformats.org/officeDocument/2006/relationships/slide" Target="/ppt/slides/slide79.xml" Id="Ra9e04eff12c4417a" /><Relationship Type="http://schemas.openxmlformats.org/officeDocument/2006/relationships/slide" Target="/ppt/slides/slide80.xml" Id="Rb1a2299428e14a01" /><Relationship Type="http://schemas.openxmlformats.org/officeDocument/2006/relationships/slide" Target="/ppt/slides/slide81.xml" Id="R1ab8993dd3624a2e" /><Relationship Type="http://schemas.openxmlformats.org/officeDocument/2006/relationships/slide" Target="/ppt/slides/slide82.xml" Id="Rb8589a13d75747e9" /><Relationship Type="http://schemas.openxmlformats.org/officeDocument/2006/relationships/slide" Target="/ppt/slides/slide83.xml" Id="R932baa22eeb94656" /><Relationship Type="http://schemas.openxmlformats.org/officeDocument/2006/relationships/slide" Target="/ppt/slides/slide84.xml" Id="R39dc1cc3f579499a" /><Relationship Type="http://schemas.openxmlformats.org/officeDocument/2006/relationships/slide" Target="/ppt/slides/slide85.xml" Id="Rb855e216101b471d" /><Relationship Type="http://schemas.openxmlformats.org/officeDocument/2006/relationships/slide" Target="/ppt/slides/slide86.xml" Id="Rb7868977e0ff4da8" /><Relationship Type="http://schemas.openxmlformats.org/officeDocument/2006/relationships/slide" Target="/ppt/slides/slide87.xml" Id="R74cb94f40e5443a4" /><Relationship Type="http://schemas.openxmlformats.org/officeDocument/2006/relationships/slide" Target="/ppt/slides/slide88.xml" Id="Rb528677ad9f1422b" /><Relationship Type="http://schemas.openxmlformats.org/officeDocument/2006/relationships/slide" Target="/ppt/slides/slide89.xml" Id="Rb4c696896e994879" /><Relationship Type="http://schemas.openxmlformats.org/officeDocument/2006/relationships/slide" Target="/ppt/slides/slide90.xml" Id="Red4fb93e7845499f" /><Relationship Type="http://schemas.openxmlformats.org/officeDocument/2006/relationships/slide" Target="/ppt/slides/slide91.xml" Id="Rfb396e547b804700" /><Relationship Type="http://schemas.openxmlformats.org/officeDocument/2006/relationships/slide" Target="/ppt/slides/slide92.xml" Id="R644bd93f347f4e76" /><Relationship Type="http://schemas.openxmlformats.org/officeDocument/2006/relationships/slide" Target="/ppt/slides/slide93.xml" Id="R8e790282f3bd4caa" /><Relationship Type="http://schemas.openxmlformats.org/officeDocument/2006/relationships/slide" Target="/ppt/slides/slide94.xml" Id="Rce79a6a0259f4bfd" /><Relationship Type="http://schemas.openxmlformats.org/officeDocument/2006/relationships/slide" Target="/ppt/slides/slide95.xml" Id="R1b77a4a9185940c7" /><Relationship Type="http://schemas.openxmlformats.org/officeDocument/2006/relationships/slide" Target="/ppt/slides/slide96.xml" Id="Rf1f3b81e5ae0477d" /><Relationship Type="http://schemas.openxmlformats.org/officeDocument/2006/relationships/slide" Target="/ppt/slides/slide97.xml" Id="Rb4baafd80db64e57" /><Relationship Type="http://schemas.openxmlformats.org/officeDocument/2006/relationships/slide" Target="/ppt/slides/slide98.xml" Id="Rb766f8eec9f243a8" /><Relationship Type="http://schemas.openxmlformats.org/officeDocument/2006/relationships/slide" Target="/ppt/slides/slide99.xml" Id="R9f77fafbb7704fbf" /><Relationship Type="http://schemas.openxmlformats.org/officeDocument/2006/relationships/slide" Target="/ppt/slides/slide100.xml" Id="Rf3d8ac16ddc34b82" /><Relationship Type="http://schemas.openxmlformats.org/officeDocument/2006/relationships/slide" Target="/ppt/slides/slide101.xml" Id="R55469b2e464e4c1c" /><Relationship Type="http://schemas.openxmlformats.org/officeDocument/2006/relationships/slide" Target="/ppt/slides/slide102.xml" Id="R2b3ce8802454477e" /><Relationship Type="http://schemas.openxmlformats.org/officeDocument/2006/relationships/slide" Target="/ppt/slides/slide103.xml" Id="R4eda9f67591e40e4" /><Relationship Type="http://schemas.openxmlformats.org/officeDocument/2006/relationships/slide" Target="/ppt/slides/slide104.xml" Id="R0350465f7d7d486a" /><Relationship Type="http://schemas.openxmlformats.org/officeDocument/2006/relationships/slide" Target="/ppt/slides/slide105.xml" Id="Rdd57cfd22fa949c1" /><Relationship Type="http://schemas.openxmlformats.org/officeDocument/2006/relationships/slide" Target="/ppt/slides/slide106.xml" Id="R8925fcc00738442a" /><Relationship Type="http://schemas.openxmlformats.org/officeDocument/2006/relationships/slide" Target="/ppt/slides/slide107.xml" Id="R8b110cfb6ab84ef1" /><Relationship Type="http://schemas.openxmlformats.org/officeDocument/2006/relationships/slide" Target="/ppt/slides/slide108.xml" Id="Rd7bf6a22c0834941" /><Relationship Type="http://schemas.openxmlformats.org/officeDocument/2006/relationships/slide" Target="/ppt/slides/slide109.xml" Id="R1ec11d81d63049d5" /><Relationship Type="http://schemas.openxmlformats.org/officeDocument/2006/relationships/slide" Target="/ppt/slides/slide110.xml" Id="Ra982d15d2d6c49b0" /><Relationship Type="http://schemas.openxmlformats.org/officeDocument/2006/relationships/slide" Target="/ppt/slides/slide111.xml" Id="Rf0737d54d5ea4df7" /><Relationship Type="http://schemas.openxmlformats.org/officeDocument/2006/relationships/slide" Target="/ppt/slides/slide112.xml" Id="R201537c7ac134c5c" /><Relationship Type="http://schemas.openxmlformats.org/officeDocument/2006/relationships/slide" Target="/ppt/slides/slide113.xml" Id="Rede3183e50aa44ef" /><Relationship Type="http://schemas.openxmlformats.org/officeDocument/2006/relationships/slide" Target="/ppt/slides/slide114.xml" Id="R08056f560c01496c" /><Relationship Type="http://schemas.openxmlformats.org/officeDocument/2006/relationships/slide" Target="/ppt/slides/slide115.xml" Id="Ra173611d0f304653" /><Relationship Type="http://schemas.openxmlformats.org/officeDocument/2006/relationships/slide" Target="/ppt/slides/slide116.xml" Id="R1ecb87d4bce54e9e" /><Relationship Type="http://schemas.openxmlformats.org/officeDocument/2006/relationships/slide" Target="/ppt/slides/slide117.xml" Id="R4592b0478b1d409a" /><Relationship Type="http://schemas.openxmlformats.org/officeDocument/2006/relationships/slide" Target="/ppt/slides/slide118.xml" Id="Rd242ade92d644c43" /><Relationship Type="http://schemas.openxmlformats.org/officeDocument/2006/relationships/slide" Target="/ppt/slides/slide119.xml" Id="R13424486501144dd" /><Relationship Type="http://schemas.openxmlformats.org/officeDocument/2006/relationships/slide" Target="/ppt/slides/slide120.xml" Id="R9c445dd6a3784fd8" /><Relationship Type="http://schemas.openxmlformats.org/officeDocument/2006/relationships/slide" Target="/ppt/slides/slide121.xml" Id="R978ad49049494e42" /><Relationship Type="http://schemas.openxmlformats.org/officeDocument/2006/relationships/slide" Target="/ppt/slides/slide122.xml" Id="R5da816f7a2974af8" /><Relationship Type="http://schemas.openxmlformats.org/officeDocument/2006/relationships/slide" Target="/ppt/slides/slide123.xml" Id="R0b13e4c2299845ab" /><Relationship Type="http://schemas.openxmlformats.org/officeDocument/2006/relationships/slide" Target="/ppt/slides/slide124.xml" Id="R0e7369d639f44e73" /><Relationship Type="http://schemas.openxmlformats.org/officeDocument/2006/relationships/slide" Target="/ppt/slides/slide125.xml" Id="R2e9bf7b70d9c4416" /><Relationship Type="http://schemas.openxmlformats.org/officeDocument/2006/relationships/slide" Target="/ppt/slides/slide126.xml" Id="Rddc48fc00d884eff" /><Relationship Type="http://schemas.openxmlformats.org/officeDocument/2006/relationships/slide" Target="/ppt/slides/slide127.xml" Id="Rc43f53fa320b444a" /><Relationship Type="http://schemas.openxmlformats.org/officeDocument/2006/relationships/slide" Target="/ppt/slides/slide128.xml" Id="R57f2cf51993b430c" /><Relationship Type="http://schemas.openxmlformats.org/officeDocument/2006/relationships/slide" Target="/ppt/slides/slide129.xml" Id="R0168bcbdaeb44459" /><Relationship Type="http://schemas.openxmlformats.org/officeDocument/2006/relationships/slide" Target="/ppt/slides/slide130.xml" Id="Rbc3a15a5fce6495c" /><Relationship Type="http://schemas.openxmlformats.org/officeDocument/2006/relationships/slide" Target="/ppt/slides/slide131.xml" Id="Ra623f07c7f6b470f" /><Relationship Type="http://schemas.openxmlformats.org/officeDocument/2006/relationships/slide" Target="/ppt/slides/slide132.xml" Id="R341e50e8f2dc4471" /><Relationship Type="http://schemas.openxmlformats.org/officeDocument/2006/relationships/slide" Target="/ppt/slides/slide133.xml" Id="R843977c415cb4654" /><Relationship Type="http://schemas.openxmlformats.org/officeDocument/2006/relationships/slide" Target="/ppt/slides/slide134.xml" Id="R851cae88a56d4023" /><Relationship Type="http://schemas.openxmlformats.org/officeDocument/2006/relationships/slide" Target="/ppt/slides/slide135.xml" Id="Rdb209129a00b498e" /><Relationship Type="http://schemas.openxmlformats.org/officeDocument/2006/relationships/slide" Target="/ppt/slides/slide136.xml" Id="Rd1a83da8c6814eae" /><Relationship Type="http://schemas.openxmlformats.org/officeDocument/2006/relationships/slide" Target="/ppt/slides/slide137.xml" Id="R92b08e4ad2f845fa" /><Relationship Type="http://schemas.openxmlformats.org/officeDocument/2006/relationships/slide" Target="/ppt/slides/slide138.xml" Id="Rab4eeb463c344827" /><Relationship Type="http://schemas.openxmlformats.org/officeDocument/2006/relationships/slide" Target="/ppt/slides/slide139.xml" Id="R842b9d66e0c94c40" /><Relationship Type="http://schemas.openxmlformats.org/officeDocument/2006/relationships/slide" Target="/ppt/slides/slide140.xml" Id="Re8ea12ba19cc4cc9" /><Relationship Type="http://schemas.openxmlformats.org/officeDocument/2006/relationships/slide" Target="/ppt/slides/slide141.xml" Id="Ra5641186d53046f3" /><Relationship Type="http://schemas.openxmlformats.org/officeDocument/2006/relationships/slide" Target="/ppt/slides/slide142.xml" Id="R8e2dc34a955549d8" /><Relationship Type="http://schemas.openxmlformats.org/officeDocument/2006/relationships/slide" Target="/ppt/slides/slide143.xml" Id="Rb15318c51c5d4570" /><Relationship Type="http://schemas.openxmlformats.org/officeDocument/2006/relationships/slide" Target="/ppt/slides/slide144.xml" Id="R1943a0c281fa4170" /><Relationship Type="http://schemas.openxmlformats.org/officeDocument/2006/relationships/slide" Target="/ppt/slides/slide145.xml" Id="R77819da6d08944ee" /><Relationship Type="http://schemas.openxmlformats.org/officeDocument/2006/relationships/slide" Target="/ppt/slides/slide146.xml" Id="R800720aa32e54783" /><Relationship Type="http://schemas.openxmlformats.org/officeDocument/2006/relationships/slide" Target="/ppt/slides/slide147.xml" Id="Rfb639fc83553452e" /><Relationship Type="http://schemas.openxmlformats.org/officeDocument/2006/relationships/slide" Target="/ppt/slides/slide148.xml" Id="R1ce6e4e2b956423f" /><Relationship Type="http://schemas.openxmlformats.org/officeDocument/2006/relationships/slide" Target="/ppt/slides/slide149.xml" Id="R61d65fa651454179" /><Relationship Type="http://schemas.openxmlformats.org/officeDocument/2006/relationships/slide" Target="/ppt/slides/slide150.xml" Id="R51c1f1c986ca48fa" /><Relationship Type="http://schemas.openxmlformats.org/officeDocument/2006/relationships/slide" Target="/ppt/slides/slide151.xml" Id="R3346840c81db45c4" /><Relationship Type="http://schemas.openxmlformats.org/officeDocument/2006/relationships/slide" Target="/ppt/slides/slide152.xml" Id="R43183e24699242e6" /><Relationship Type="http://schemas.openxmlformats.org/officeDocument/2006/relationships/slide" Target="/ppt/slides/slide153.xml" Id="Rcfe4aca060134993" /><Relationship Type="http://schemas.openxmlformats.org/officeDocument/2006/relationships/slide" Target="/ppt/slides/slide154.xml" Id="R20544f807f1b4e7f" /><Relationship Type="http://schemas.openxmlformats.org/officeDocument/2006/relationships/slide" Target="/ppt/slides/slide155.xml" Id="Rafe600bd1080405d" /><Relationship Type="http://schemas.openxmlformats.org/officeDocument/2006/relationships/slide" Target="/ppt/slides/slide156.xml" Id="Rae879417f8244cb7" /><Relationship Type="http://schemas.openxmlformats.org/officeDocument/2006/relationships/slide" Target="/ppt/slides/slide157.xml" Id="Rcea60ea398ac448b" /><Relationship Type="http://schemas.openxmlformats.org/officeDocument/2006/relationships/slide" Target="/ppt/slides/slide158.xml" Id="Ra9976595c6b14986" /><Relationship Type="http://schemas.openxmlformats.org/officeDocument/2006/relationships/slide" Target="/ppt/slides/slide159.xml" Id="Rf9f954ed23064dca" /><Relationship Type="http://schemas.openxmlformats.org/officeDocument/2006/relationships/slide" Target="/ppt/slides/slide160.xml" Id="R44f2bfa896a048c5" /><Relationship Type="http://schemas.openxmlformats.org/officeDocument/2006/relationships/slide" Target="/ppt/slides/slide161.xml" Id="R7e267e3ba5c540b6" /><Relationship Type="http://schemas.openxmlformats.org/officeDocument/2006/relationships/slide" Target="/ppt/slides/slide162.xml" Id="R5aa0863b5a244fdb" /><Relationship Type="http://schemas.openxmlformats.org/officeDocument/2006/relationships/slide" Target="/ppt/slides/slide163.xml" Id="Ra81e58f8b5244fa9" /><Relationship Type="http://schemas.openxmlformats.org/officeDocument/2006/relationships/slide" Target="/ppt/slides/slide164.xml" Id="Re94615b7f58249f8" /><Relationship Type="http://schemas.openxmlformats.org/officeDocument/2006/relationships/slide" Target="/ppt/slides/slide165.xml" Id="Re89958f68a7d40ca" /><Relationship Type="http://schemas.openxmlformats.org/officeDocument/2006/relationships/slide" Target="/ppt/slides/slide166.xml" Id="Re16aeaa371f940be" /><Relationship Type="http://schemas.openxmlformats.org/officeDocument/2006/relationships/slide" Target="/ppt/slides/slide167.xml" Id="Rc0bcb16dec704278" /><Relationship Type="http://schemas.openxmlformats.org/officeDocument/2006/relationships/slide" Target="/ppt/slides/slide168.xml" Id="R861747a95eb64056" /><Relationship Type="http://schemas.openxmlformats.org/officeDocument/2006/relationships/slide" Target="/ppt/slides/slide169.xml" Id="R83178cc69dfb48aa" /><Relationship Type="http://schemas.openxmlformats.org/officeDocument/2006/relationships/slide" Target="/ppt/slides/slide170.xml" Id="R0b38ff2297c14b53" /><Relationship Type="http://schemas.openxmlformats.org/officeDocument/2006/relationships/slide" Target="/ppt/slides/slide171.xml" Id="R40d7a82feab54af9" /><Relationship Type="http://schemas.openxmlformats.org/officeDocument/2006/relationships/slide" Target="/ppt/slides/slide172.xml" Id="R2e2187cc041a4d99" /><Relationship Type="http://schemas.openxmlformats.org/officeDocument/2006/relationships/slide" Target="/ppt/slides/slide173.xml" Id="R72e98a084ff94e62" /><Relationship Type="http://schemas.openxmlformats.org/officeDocument/2006/relationships/slide" Target="/ppt/slides/slide174.xml" Id="Rbdd70c32188743cb" /><Relationship Type="http://schemas.openxmlformats.org/officeDocument/2006/relationships/slide" Target="/ppt/slides/slide175.xml" Id="Rc93db3ea89674c5b" /><Relationship Type="http://schemas.openxmlformats.org/officeDocument/2006/relationships/slide" Target="/ppt/slides/slide176.xml" Id="R7e0fdd42cc384774" /><Relationship Type="http://schemas.openxmlformats.org/officeDocument/2006/relationships/slide" Target="/ppt/slides/slide177.xml" Id="Rf898e96e41d5408d" /><Relationship Type="http://schemas.openxmlformats.org/officeDocument/2006/relationships/slide" Target="/ppt/slides/slide178.xml" Id="Rc9e69502c1bd4b3e" /><Relationship Type="http://schemas.openxmlformats.org/officeDocument/2006/relationships/slide" Target="/ppt/slides/slide179.xml" Id="R69cc37085959419e" /><Relationship Type="http://schemas.openxmlformats.org/officeDocument/2006/relationships/slide" Target="/ppt/slides/slide180.xml" Id="R5d4bb6cc0a304617" /><Relationship Type="http://schemas.openxmlformats.org/officeDocument/2006/relationships/slide" Target="/ppt/slides/slide181.xml" Id="Red748ae1702f40b1" /><Relationship Type="http://schemas.openxmlformats.org/officeDocument/2006/relationships/slide" Target="/ppt/slides/slide182.xml" Id="R4690cbbffa044559" /><Relationship Type="http://schemas.openxmlformats.org/officeDocument/2006/relationships/slide" Target="/ppt/slides/slide183.xml" Id="R985da73368c04ad9" /><Relationship Type="http://schemas.openxmlformats.org/officeDocument/2006/relationships/slide" Target="/ppt/slides/slide184.xml" Id="R576a888c2e0e42f0" /><Relationship Type="http://schemas.openxmlformats.org/officeDocument/2006/relationships/slide" Target="/ppt/slides/slide185.xml" Id="R84539b97ea5649c9" /><Relationship Type="http://schemas.openxmlformats.org/officeDocument/2006/relationships/slide" Target="/ppt/slides/slide186.xml" Id="Re03bbf4f600f4722" /><Relationship Type="http://schemas.openxmlformats.org/officeDocument/2006/relationships/slide" Target="/ppt/slides/slide187.xml" Id="Ra007c5da6f804de3" /><Relationship Type="http://schemas.openxmlformats.org/officeDocument/2006/relationships/slide" Target="/ppt/slides/slide188.xml" Id="Rba4681a1ef444a9a" /><Relationship Type="http://schemas.openxmlformats.org/officeDocument/2006/relationships/slide" Target="/ppt/slides/slide189.xml" Id="R3772a878b13d4e48" /><Relationship Type="http://schemas.openxmlformats.org/officeDocument/2006/relationships/slide" Target="/ppt/slides/slide190.xml" Id="R51dd13d890e54381" /><Relationship Type="http://schemas.openxmlformats.org/officeDocument/2006/relationships/slide" Target="/ppt/slides/slide191.xml" Id="R37440a3bf19f4259" /><Relationship Type="http://schemas.openxmlformats.org/officeDocument/2006/relationships/slide" Target="/ppt/slides/slide192.xml" Id="R33f6cf635da04fb6" /><Relationship Type="http://schemas.openxmlformats.org/officeDocument/2006/relationships/slide" Target="/ppt/slides/slide193.xml" Id="Rfbb1486e86924924" /><Relationship Type="http://schemas.openxmlformats.org/officeDocument/2006/relationships/slide" Target="/ppt/slides/slide194.xml" Id="Rea6a7173238d4bd8" /><Relationship Type="http://schemas.openxmlformats.org/officeDocument/2006/relationships/slide" Target="/ppt/slides/slide195.xml" Id="R5a1995467c9a42fc" /><Relationship Type="http://schemas.openxmlformats.org/officeDocument/2006/relationships/slide" Target="/ppt/slides/slide196.xml" Id="R34e361cc8def4e84" /><Relationship Type="http://schemas.openxmlformats.org/officeDocument/2006/relationships/slide" Target="/ppt/slides/slide197.xml" Id="R3ae2fa90110e43f4" /><Relationship Type="http://schemas.openxmlformats.org/officeDocument/2006/relationships/slide" Target="/ppt/slides/slide198.xml" Id="R89691e5aa453474d" /><Relationship Type="http://schemas.openxmlformats.org/officeDocument/2006/relationships/slide" Target="/ppt/slides/slide199.xml" Id="R0d43e755991f4e8c" /><Relationship Type="http://schemas.openxmlformats.org/officeDocument/2006/relationships/slide" Target="/ppt/slides/slide200.xml" Id="Recaf01e94670421d" /><Relationship Type="http://schemas.openxmlformats.org/officeDocument/2006/relationships/slide" Target="/ppt/slides/slide201.xml" Id="R38fb25e792354fc8" /><Relationship Type="http://schemas.openxmlformats.org/officeDocument/2006/relationships/slide" Target="/ppt/slides/slide202.xml" Id="Rdd25e4a4f338431b" /><Relationship Type="http://schemas.openxmlformats.org/officeDocument/2006/relationships/slide" Target="/ppt/slides/slide203.xml" Id="R0dfdcc755c1d4b3c" /><Relationship Type="http://schemas.openxmlformats.org/officeDocument/2006/relationships/slide" Target="/ppt/slides/slide204.xml" Id="R6c56b08eaf464df2" /><Relationship Type="http://schemas.openxmlformats.org/officeDocument/2006/relationships/slide" Target="/ppt/slides/slide205.xml" Id="R5dabc671c2de4943" /><Relationship Type="http://schemas.openxmlformats.org/officeDocument/2006/relationships/slide" Target="/ppt/slides/slide206.xml" Id="R081030f355e24273" /><Relationship Type="http://schemas.openxmlformats.org/officeDocument/2006/relationships/slide" Target="/ppt/slides/slide207.xml" Id="Rc32e715ad1a24b73" /><Relationship Type="http://schemas.openxmlformats.org/officeDocument/2006/relationships/slide" Target="/ppt/slides/slide208.xml" Id="Rafc9b86483b040b8" /><Relationship Type="http://schemas.openxmlformats.org/officeDocument/2006/relationships/slide" Target="/ppt/slides/slide209.xml" Id="R34155676da514965" /><Relationship Type="http://schemas.openxmlformats.org/officeDocument/2006/relationships/slide" Target="/ppt/slides/slide210.xml" Id="Ra8761b12e68749ad" /><Relationship Type="http://schemas.openxmlformats.org/officeDocument/2006/relationships/slide" Target="/ppt/slides/slide211.xml" Id="R08131814e6b44dcd" /><Relationship Type="http://schemas.openxmlformats.org/officeDocument/2006/relationships/slide" Target="/ppt/slides/slide212.xml" Id="Ree65ff77cd914b51" /><Relationship Type="http://schemas.openxmlformats.org/officeDocument/2006/relationships/slide" Target="/ppt/slides/slide213.xml" Id="Ra61a52e062cb4e0f" /><Relationship Type="http://schemas.openxmlformats.org/officeDocument/2006/relationships/slide" Target="/ppt/slides/slide214.xml" Id="Reeec7ea70d754952" /><Relationship Type="http://schemas.openxmlformats.org/officeDocument/2006/relationships/slide" Target="/ppt/slides/slide215.xml" Id="R397b1624a12e4da0" /><Relationship Type="http://schemas.openxmlformats.org/officeDocument/2006/relationships/slide" Target="/ppt/slides/slide216.xml" Id="R04936be0eb054a5b" /><Relationship Type="http://schemas.openxmlformats.org/officeDocument/2006/relationships/slide" Target="/ppt/slides/slide217.xml" Id="Rceed00c4cea74e52" /><Relationship Type="http://schemas.openxmlformats.org/officeDocument/2006/relationships/slide" Target="/ppt/slides/slide218.xml" Id="R0c7003fb16074074" /><Relationship Type="http://schemas.openxmlformats.org/officeDocument/2006/relationships/slide" Target="/ppt/slides/slide219.xml" Id="R8f5bfff9df5646d5" /><Relationship Type="http://schemas.openxmlformats.org/officeDocument/2006/relationships/slide" Target="/ppt/slides/slide220.xml" Id="R212bd692f12846e4" /><Relationship Type="http://schemas.openxmlformats.org/officeDocument/2006/relationships/slide" Target="/ppt/slides/slide221.xml" Id="R50bfe2a3eb234841" /><Relationship Type="http://schemas.openxmlformats.org/officeDocument/2006/relationships/slide" Target="/ppt/slides/slide222.xml" Id="R31343d8c4a314b3f" /><Relationship Type="http://schemas.openxmlformats.org/officeDocument/2006/relationships/slide" Target="/ppt/slides/slide223.xml" Id="R7ba27e60f44c4e67" /><Relationship Type="http://schemas.openxmlformats.org/officeDocument/2006/relationships/slide" Target="/ppt/slides/slide224.xml" Id="R447ba2c3ed7845da" /><Relationship Type="http://schemas.openxmlformats.org/officeDocument/2006/relationships/slide" Target="/ppt/slides/slide225.xml" Id="R699e818b10c44125" /><Relationship Type="http://schemas.openxmlformats.org/officeDocument/2006/relationships/slide" Target="/ppt/slides/slide226.xml" Id="Rd4ff919bd0274f6a" /><Relationship Type="http://schemas.openxmlformats.org/officeDocument/2006/relationships/slide" Target="/ppt/slides/slide227.xml" Id="Ra7374a4a5833431e" /><Relationship Type="http://schemas.openxmlformats.org/officeDocument/2006/relationships/slide" Target="/ppt/slides/slide228.xml" Id="R7c11649175624aa1" /><Relationship Type="http://schemas.openxmlformats.org/officeDocument/2006/relationships/slide" Target="/ppt/slides/slide229.xml" Id="Ra0584032ba1148f2" /><Relationship Type="http://schemas.openxmlformats.org/officeDocument/2006/relationships/slide" Target="/ppt/slides/slide230.xml" Id="Ra347c94b46634034" /><Relationship Type="http://schemas.openxmlformats.org/officeDocument/2006/relationships/slide" Target="/ppt/slides/slide231.xml" Id="Rba12a07ed1fa4c46" /><Relationship Type="http://schemas.openxmlformats.org/officeDocument/2006/relationships/slide" Target="/ppt/slides/slide232.xml" Id="Rd2b04aec7bb94759" /><Relationship Type="http://schemas.openxmlformats.org/officeDocument/2006/relationships/slide" Target="/ppt/slides/slide233.xml" Id="Rb3e05ca216774790" /><Relationship Type="http://schemas.openxmlformats.org/officeDocument/2006/relationships/slide" Target="/ppt/slides/slide234.xml" Id="Rcd29219724bf4728" /><Relationship Type="http://schemas.openxmlformats.org/officeDocument/2006/relationships/slide" Target="/ppt/slides/slide235.xml" Id="Re481f8c420d14ca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8bc252ad39d404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4779089e7964475" /><Relationship Type="http://schemas.openxmlformats.org/officeDocument/2006/relationships/notesMaster" Target="/ppt/notesMasters/notesMaster1.xml" Id="Rfa7590f19bb04421" /></Relationships>
</file>

<file path=ppt/notesSlides/_rels/notesSlide2.xml.rels>&#65279;<?xml version="1.0" encoding="utf-8"?><Relationships xmlns="http://schemas.openxmlformats.org/package/2006/relationships"><Relationship Type="http://schemas.openxmlformats.org/officeDocument/2006/relationships/slide" Target="/ppt/slides/slide2.xml" Id="R779f080140de48a0" /><Relationship Type="http://schemas.openxmlformats.org/officeDocument/2006/relationships/notesMaster" Target="/ppt/notesMasters/notesMaster1.xml" Id="Re0536a6542b24c69" /></Relationships>
</file>

<file path=ppt/notesSlides/_rels/notesSlide3.xml.rels>&#65279;<?xml version="1.0" encoding="utf-8"?><Relationships xmlns="http://schemas.openxmlformats.org/package/2006/relationships"><Relationship Type="http://schemas.openxmlformats.org/officeDocument/2006/relationships/slide" Target="/ppt/slides/slide3.xml" Id="Rbf26fb93b3124487" /><Relationship Type="http://schemas.openxmlformats.org/officeDocument/2006/relationships/notesMaster" Target="/ppt/notesMasters/notesMaster1.xml" Id="R45ba3caaf2c74eda" /></Relationships>
</file>

<file path=ppt/notesSlides/_rels/notesSlide4.xml.rels>&#65279;<?xml version="1.0" encoding="utf-8"?><Relationships xmlns="http://schemas.openxmlformats.org/package/2006/relationships"><Relationship Type="http://schemas.openxmlformats.org/officeDocument/2006/relationships/slide" Target="/ppt/slides/slide4.xml" Id="R3c5c11a828fe40dc" /><Relationship Type="http://schemas.openxmlformats.org/officeDocument/2006/relationships/notesMaster" Target="/ppt/notesMasters/notesMaster1.xml" Id="R02f62371e01e4cca" /></Relationships>
</file>

<file path=ppt/notesSlides/_rels/notesSlide5.xml.rels>&#65279;<?xml version="1.0" encoding="utf-8"?><Relationships xmlns="http://schemas.openxmlformats.org/package/2006/relationships"><Relationship Type="http://schemas.openxmlformats.org/officeDocument/2006/relationships/slide" Target="/ppt/slides/slide5.xml" Id="R50ace1c2db8d4733" /><Relationship Type="http://schemas.openxmlformats.org/officeDocument/2006/relationships/notesMaster" Target="/ppt/notesMasters/notesMaster1.xml" Id="R6c0daa79115845a9" /></Relationships>
</file>

<file path=ppt/notesSlides/_rels/notesSlide6.xml.rels>&#65279;<?xml version="1.0" encoding="utf-8"?><Relationships xmlns="http://schemas.openxmlformats.org/package/2006/relationships"><Relationship Type="http://schemas.openxmlformats.org/officeDocument/2006/relationships/slide" Target="/ppt/slides/slide6.xml" Id="Re9516b035b3f44c6" /><Relationship Type="http://schemas.openxmlformats.org/officeDocument/2006/relationships/notesMaster" Target="/ppt/notesMasters/notesMaster1.xml" Id="Rad1d0545a90e4226" /></Relationships>
</file>

<file path=ppt/notesSlides/_rels/notesSlide7.xml.rels>&#65279;<?xml version="1.0" encoding="utf-8"?><Relationships xmlns="http://schemas.openxmlformats.org/package/2006/relationships"><Relationship Type="http://schemas.openxmlformats.org/officeDocument/2006/relationships/slide" Target="/ppt/slides/slide7.xml" Id="R3bb6a5f1076d4c11" /><Relationship Type="http://schemas.openxmlformats.org/officeDocument/2006/relationships/notesMaster" Target="/ppt/notesMasters/notesMaster1.xml" Id="R0c1012595a584244" /></Relationships>
</file>

<file path=ppt/notesSlides/_rels/notesSlide8.xml.rels>&#65279;<?xml version="1.0" encoding="utf-8"?><Relationships xmlns="http://schemas.openxmlformats.org/package/2006/relationships"><Relationship Type="http://schemas.openxmlformats.org/officeDocument/2006/relationships/slide" Target="/ppt/slides/slide8.xml" Id="R80059e07e4104c08" /><Relationship Type="http://schemas.openxmlformats.org/officeDocument/2006/relationships/notesMaster" Target="/ppt/notesMasters/notesMaster1.xml" Id="R7a6e90eba9c0490f" /></Relationships>
</file>

<file path=ppt/notesSlides/_rels/notesSlide9.xml.rels>&#65279;<?xml version="1.0" encoding="utf-8"?><Relationships xmlns="http://schemas.openxmlformats.org/package/2006/relationships"><Relationship Type="http://schemas.openxmlformats.org/officeDocument/2006/relationships/slide" Target="/ppt/slides/slide9.xml" Id="R69856b3de6ea471d" /><Relationship Type="http://schemas.openxmlformats.org/officeDocument/2006/relationships/notesMaster" Target="/ppt/notesMasters/notesMaster1.xml" Id="Rfacd7f2857154ba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b96eae3660f4577" /><Relationship Type="http://schemas.openxmlformats.org/officeDocument/2006/relationships/notesMaster" Target="/ppt/notesMasters/notesMaster1.xml" Id="R13467fcad8eb4a9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8ecb04dd55d47d4" /><Relationship Type="http://schemas.openxmlformats.org/officeDocument/2006/relationships/notesMaster" Target="/ppt/notesMasters/notesMaster1.xml" Id="R537fb23fe5484e1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303a228e10d433b" /><Relationship Type="http://schemas.openxmlformats.org/officeDocument/2006/relationships/notesMaster" Target="/ppt/notesMasters/notesMaster1.xml" Id="Racaaa713fda5402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2eedec8aa2940fb" /><Relationship Type="http://schemas.openxmlformats.org/officeDocument/2006/relationships/notesMaster" Target="/ppt/notesMasters/notesMaster1.xml" Id="R952ad7a2452d4bf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2c2fef85fac4e36" /><Relationship Type="http://schemas.openxmlformats.org/officeDocument/2006/relationships/notesMaster" Target="/ppt/notesMasters/notesMaster1.xml" Id="Rc9e63a75dfe8448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00f8b69a27b43af" /><Relationship Type="http://schemas.openxmlformats.org/officeDocument/2006/relationships/notesMaster" Target="/ppt/notesMasters/notesMaster1.xml" Id="Rb9813f4d763a422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600f87bd0f74e70" /><Relationship Type="http://schemas.openxmlformats.org/officeDocument/2006/relationships/notesMaster" Target="/ppt/notesMasters/notesMaster1.xml" Id="Rb289a06819da434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46e77e56f2a494a" /><Relationship Type="http://schemas.openxmlformats.org/officeDocument/2006/relationships/notesMaster" Target="/ppt/notesMasters/notesMaster1.xml" Id="R810bc60f3c7c4b7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820672d382f4b69" /><Relationship Type="http://schemas.openxmlformats.org/officeDocument/2006/relationships/notesMaster" Target="/ppt/notesMasters/notesMaster1.xml" Id="R3ddbaee58fad4fa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c75eee6463747ef" /><Relationship Type="http://schemas.openxmlformats.org/officeDocument/2006/relationships/notesMaster" Target="/ppt/notesMasters/notesMaster1.xml" Id="Ra9310ee3b513448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9958ed2cd98492a" /><Relationship Type="http://schemas.openxmlformats.org/officeDocument/2006/relationships/notesMaster" Target="/ppt/notesMasters/notesMaster1.xml" Id="R5502c23985944c8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14290bf1f824ec6" /><Relationship Type="http://schemas.openxmlformats.org/officeDocument/2006/relationships/notesMaster" Target="/ppt/notesMasters/notesMaster1.xml" Id="Rc77e839e9e254f2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dee1de46b27422b" /><Relationship Type="http://schemas.openxmlformats.org/officeDocument/2006/relationships/notesMaster" Target="/ppt/notesMasters/notesMaster1.xml" Id="Re1d70cf8e42544e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c693b109f294ac7" /><Relationship Type="http://schemas.openxmlformats.org/officeDocument/2006/relationships/notesMaster" Target="/ppt/notesMasters/notesMaster1.xml" Id="Rcc010216a6bd4378"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2e846085a00407a" /><Relationship Type="http://schemas.openxmlformats.org/officeDocument/2006/relationships/notesMaster" Target="/ppt/notesMasters/notesMaster1.xml" Id="R3bca95bf91744c0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6eefe63ce634277" /><Relationship Type="http://schemas.openxmlformats.org/officeDocument/2006/relationships/notesMaster" Target="/ppt/notesMasters/notesMaster1.xml" Id="R0b721383344f415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1aede472e7c4732" /><Relationship Type="http://schemas.openxmlformats.org/officeDocument/2006/relationships/notesMaster" Target="/ppt/notesMasters/notesMaster1.xml" Id="R4ac5f1762ded4e4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3846c9ee91e43f1" /><Relationship Type="http://schemas.openxmlformats.org/officeDocument/2006/relationships/notesMaster" Target="/ppt/notesMasters/notesMaster1.xml" Id="R6fe2181a9e4349b8"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bbfc1e557714391" /><Relationship Type="http://schemas.openxmlformats.org/officeDocument/2006/relationships/notesMaster" Target="/ppt/notesMasters/notesMaster1.xml" Id="Rfbc94cda92ff4fc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347381eebca4c38" /><Relationship Type="http://schemas.openxmlformats.org/officeDocument/2006/relationships/notesMaster" Target="/ppt/notesMasters/notesMaster1.xml" Id="Re74eb7cc73684ea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4cee95d3cba49da" /><Relationship Type="http://schemas.openxmlformats.org/officeDocument/2006/relationships/notesMaster" Target="/ppt/notesMasters/notesMaster1.xml" Id="R170da16480ac4c4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9b91d04a6254eb6" /><Relationship Type="http://schemas.openxmlformats.org/officeDocument/2006/relationships/notesMaster" Target="/ppt/notesMasters/notesMaster1.xml" Id="Rc87291e57a65474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0799ccca7cc84f3a" /><Relationship Type="http://schemas.openxmlformats.org/officeDocument/2006/relationships/notesMaster" Target="/ppt/notesMasters/notesMaster1.xml" Id="R6dd2ac823a944d5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d91dfd376db4abb" /><Relationship Type="http://schemas.openxmlformats.org/officeDocument/2006/relationships/notesMaster" Target="/ppt/notesMasters/notesMaster1.xml" Id="Ra649a9fd62ef43c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69bb33080774b81" /><Relationship Type="http://schemas.openxmlformats.org/officeDocument/2006/relationships/notesMaster" Target="/ppt/notesMasters/notesMaster1.xml" Id="R72c2f1a3ba744ce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e23506cac25741f1" /><Relationship Type="http://schemas.openxmlformats.org/officeDocument/2006/relationships/notesMaster" Target="/ppt/notesMasters/notesMaster1.xml" Id="Re2a56b71f6384e6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e3dd075aaff42f2" /><Relationship Type="http://schemas.openxmlformats.org/officeDocument/2006/relationships/notesMaster" Target="/ppt/notesMasters/notesMaster1.xml" Id="R7140aa493ad240d5"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6231a52bbae40bb" /><Relationship Type="http://schemas.openxmlformats.org/officeDocument/2006/relationships/notesMaster" Target="/ppt/notesMasters/notesMaster1.xml" Id="R9483dce66cc54c9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d14fb8b1b64d474a" /><Relationship Type="http://schemas.openxmlformats.org/officeDocument/2006/relationships/notesMaster" Target="/ppt/notesMasters/notesMaster1.xml" Id="Rd36793e40cd8423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8808e0a03004c25" /><Relationship Type="http://schemas.openxmlformats.org/officeDocument/2006/relationships/notesMaster" Target="/ppt/notesMasters/notesMaster1.xml" Id="Rf6f2aa287f15468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8a449fa5fee9432b" /><Relationship Type="http://schemas.openxmlformats.org/officeDocument/2006/relationships/notesMaster" Target="/ppt/notesMasters/notesMaster1.xml" Id="R97502e7efed84203"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b1b36ceda234433b" /><Relationship Type="http://schemas.openxmlformats.org/officeDocument/2006/relationships/notesMaster" Target="/ppt/notesMasters/notesMaster1.xml" Id="R45243921879545ad"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8207cf07852d4a71" /><Relationship Type="http://schemas.openxmlformats.org/officeDocument/2006/relationships/notesMaster" Target="/ppt/notesMasters/notesMaster1.xml" Id="R74a29185b41e4939"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a17842722ac4404c" /><Relationship Type="http://schemas.openxmlformats.org/officeDocument/2006/relationships/notesMaster" Target="/ppt/notesMasters/notesMaster1.xml" Id="Rf178158e142b47a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78ac733dd7bd419a" /><Relationship Type="http://schemas.openxmlformats.org/officeDocument/2006/relationships/notesMaster" Target="/ppt/notesMasters/notesMaster1.xml" Id="R292598ed116a480c"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d9d96514cd724143" /><Relationship Type="http://schemas.openxmlformats.org/officeDocument/2006/relationships/notesMaster" Target="/ppt/notesMasters/notesMaster1.xml" Id="R8521637059024a11"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0f71f8183df4887" /><Relationship Type="http://schemas.openxmlformats.org/officeDocument/2006/relationships/notesMaster" Target="/ppt/notesMasters/notesMaster1.xml" Id="Rac9181a0d4e74e79"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79942f09a4664921" /><Relationship Type="http://schemas.openxmlformats.org/officeDocument/2006/relationships/notesMaster" Target="/ppt/notesMasters/notesMaster1.xml" Id="Rbd3291af66a54c10"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696f770f5e124e16" /><Relationship Type="http://schemas.openxmlformats.org/officeDocument/2006/relationships/notesMaster" Target="/ppt/notesMasters/notesMaster1.xml" Id="R9247122366754ebe"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68dbf9924e014d5a" /><Relationship Type="http://schemas.openxmlformats.org/officeDocument/2006/relationships/notesMaster" Target="/ppt/notesMasters/notesMaster1.xml" Id="R316cf029294d451a"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c642881f779a4039" /><Relationship Type="http://schemas.openxmlformats.org/officeDocument/2006/relationships/notesMaster" Target="/ppt/notesMasters/notesMaster1.xml" Id="R31eaea8a943248bf"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52d4d233e71b431a" /><Relationship Type="http://schemas.openxmlformats.org/officeDocument/2006/relationships/notesMaster" Target="/ppt/notesMasters/notesMaster1.xml" Id="R6eaec45c9bdc4950"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11e2362c0afa495e" /><Relationship Type="http://schemas.openxmlformats.org/officeDocument/2006/relationships/notesMaster" Target="/ppt/notesMasters/notesMaster1.xml" Id="Rbf5b66ba0d4049b3"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1dfd3544ca604f1c" /><Relationship Type="http://schemas.openxmlformats.org/officeDocument/2006/relationships/notesMaster" Target="/ppt/notesMasters/notesMaster1.xml" Id="R48ac8d69b0ae4320"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6482f858a9f1453a" /><Relationship Type="http://schemas.openxmlformats.org/officeDocument/2006/relationships/notesMaster" Target="/ppt/notesMasters/notesMaster1.xml" Id="Rd8dcc595d1ae499e"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9162aa54a60b4e9a" /><Relationship Type="http://schemas.openxmlformats.org/officeDocument/2006/relationships/notesMaster" Target="/ppt/notesMasters/notesMaster1.xml" Id="R254439668db24caf"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8011767996484b77" /><Relationship Type="http://schemas.openxmlformats.org/officeDocument/2006/relationships/notesMaster" Target="/ppt/notesMasters/notesMaster1.xml" Id="R566bf0d7519c4683"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5c8b8d0d8bba4ccf" /><Relationship Type="http://schemas.openxmlformats.org/officeDocument/2006/relationships/notesMaster" Target="/ppt/notesMasters/notesMaster1.xml" Id="Rb1e07e54411848c3"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e4aa72d2a082425e" /><Relationship Type="http://schemas.openxmlformats.org/officeDocument/2006/relationships/notesMaster" Target="/ppt/notesMasters/notesMaster1.xml" Id="R56f59f8d1c274be4"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8ca0ef29edc1414a" /><Relationship Type="http://schemas.openxmlformats.org/officeDocument/2006/relationships/notesMaster" Target="/ppt/notesMasters/notesMaster1.xml" Id="R9067db6038344ec1"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1c9a513b0cae4ae5" /><Relationship Type="http://schemas.openxmlformats.org/officeDocument/2006/relationships/notesMaster" Target="/ppt/notesMasters/notesMaster1.xml" Id="R5d4ccd811413443a"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20cdf4d075ca41a1" /><Relationship Type="http://schemas.openxmlformats.org/officeDocument/2006/relationships/notesMaster" Target="/ppt/notesMasters/notesMaster1.xml" Id="R61810dc63cf74df0"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ab326079ea1048bf" /><Relationship Type="http://schemas.openxmlformats.org/officeDocument/2006/relationships/notesMaster" Target="/ppt/notesMasters/notesMaster1.xml" Id="R8d2e849737b045d1"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ce97429da4b34155" /><Relationship Type="http://schemas.openxmlformats.org/officeDocument/2006/relationships/notesMaster" Target="/ppt/notesMasters/notesMaster1.xml" Id="Rd7adb7f05cb1414f"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45b4e5b8ae6d4350" /><Relationship Type="http://schemas.openxmlformats.org/officeDocument/2006/relationships/notesMaster" Target="/ppt/notesMasters/notesMaster1.xml" Id="R1287a6bec2ed4f49"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4c969a7c93ba404a" /><Relationship Type="http://schemas.openxmlformats.org/officeDocument/2006/relationships/notesMaster" Target="/ppt/notesMasters/notesMaster1.xml" Id="R6f148baa13cd4021"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72bda092d5094768" /><Relationship Type="http://schemas.openxmlformats.org/officeDocument/2006/relationships/notesMaster" Target="/ppt/notesMasters/notesMaster1.xml" Id="Rb6e5c6ac82ac4f2a"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a81cd6d4672140c4" /><Relationship Type="http://schemas.openxmlformats.org/officeDocument/2006/relationships/notesMaster" Target="/ppt/notesMasters/notesMaster1.xml" Id="Rb3069b1bd46f4ccc"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fdff9ed84d324db7" /><Relationship Type="http://schemas.openxmlformats.org/officeDocument/2006/relationships/notesMaster" Target="/ppt/notesMasters/notesMaster1.xml" Id="R20cda41f09724971"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0a0be3dfb8244724" /><Relationship Type="http://schemas.openxmlformats.org/officeDocument/2006/relationships/notesMaster" Target="/ppt/notesMasters/notesMaster1.xml" Id="R3c110be905b54c71"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868955ea37974993" /><Relationship Type="http://schemas.openxmlformats.org/officeDocument/2006/relationships/notesMaster" Target="/ppt/notesMasters/notesMaster1.xml" Id="R8160db0709f54cb6"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59add24fc3dc434b" /><Relationship Type="http://schemas.openxmlformats.org/officeDocument/2006/relationships/notesMaster" Target="/ppt/notesMasters/notesMaster1.xml" Id="R86970abd983c47f8"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23a8d66f057642b0" /><Relationship Type="http://schemas.openxmlformats.org/officeDocument/2006/relationships/notesMaster" Target="/ppt/notesMasters/notesMaster1.xml" Id="Ra7e47eff004749d4"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c3629f7763234988" /><Relationship Type="http://schemas.openxmlformats.org/officeDocument/2006/relationships/notesMaster" Target="/ppt/notesMasters/notesMaster1.xml" Id="R06af21b021e14456"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6a2d43e166974d21" /><Relationship Type="http://schemas.openxmlformats.org/officeDocument/2006/relationships/notesMaster" Target="/ppt/notesMasters/notesMaster1.xml" Id="Rebf8a087242c4fed"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4d0312d512f0489d" /><Relationship Type="http://schemas.openxmlformats.org/officeDocument/2006/relationships/notesMaster" Target="/ppt/notesMasters/notesMaster1.xml" Id="R7d8fd4561eb54119"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a4d42871c7844201" /><Relationship Type="http://schemas.openxmlformats.org/officeDocument/2006/relationships/notesMaster" Target="/ppt/notesMasters/notesMaster1.xml" Id="Rc533eccc18cc4c7b"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2219c377a6f047c3" /><Relationship Type="http://schemas.openxmlformats.org/officeDocument/2006/relationships/notesMaster" Target="/ppt/notesMasters/notesMaster1.xml" Id="R45ebcbd104e34f33"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90990e8e3c614dcd" /><Relationship Type="http://schemas.openxmlformats.org/officeDocument/2006/relationships/notesMaster" Target="/ppt/notesMasters/notesMaster1.xml" Id="R2f0362f7723d4f2c"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f7ced1a2507e4290" /><Relationship Type="http://schemas.openxmlformats.org/officeDocument/2006/relationships/notesMaster" Target="/ppt/notesMasters/notesMaster1.xml" Id="Rc50eb5e71451404b"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fffbb9bdc78a4e92" /><Relationship Type="http://schemas.openxmlformats.org/officeDocument/2006/relationships/notesMaster" Target="/ppt/notesMasters/notesMaster1.xml" Id="Rb9338177316a4045"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ae90c9e5c17e40f0" /><Relationship Type="http://schemas.openxmlformats.org/officeDocument/2006/relationships/notesMaster" Target="/ppt/notesMasters/notesMaster1.xml" Id="R7e6d3cd324524fd5"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dee9c023713847d5" /><Relationship Type="http://schemas.openxmlformats.org/officeDocument/2006/relationships/notesMaster" Target="/ppt/notesMasters/notesMaster1.xml" Id="Rc84669a278324c87"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866f97ba38a84799" /><Relationship Type="http://schemas.openxmlformats.org/officeDocument/2006/relationships/notesMaster" Target="/ppt/notesMasters/notesMaster1.xml" Id="Rd9322f43ac514b40"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615f0e1330974a17" /><Relationship Type="http://schemas.openxmlformats.org/officeDocument/2006/relationships/notesMaster" Target="/ppt/notesMasters/notesMaster1.xml" Id="R4ea5c777b752400a"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74250dbb226a4e5e" /><Relationship Type="http://schemas.openxmlformats.org/officeDocument/2006/relationships/notesMaster" Target="/ppt/notesMasters/notesMaster1.xml" Id="R06cf4405b8fa4cf2"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ae90861ae17e4745" /><Relationship Type="http://schemas.openxmlformats.org/officeDocument/2006/relationships/notesMaster" Target="/ppt/notesMasters/notesMaster1.xml" Id="R595af408792a41e0"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a17fe8b3f11a48ab" /><Relationship Type="http://schemas.openxmlformats.org/officeDocument/2006/relationships/notesMaster" Target="/ppt/notesMasters/notesMaster1.xml" Id="Rd07f215ed6074c62"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cb2f1e588b814f5e" /><Relationship Type="http://schemas.openxmlformats.org/officeDocument/2006/relationships/notesMaster" Target="/ppt/notesMasters/notesMaster1.xml" Id="R37cb7125c4e84561"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d14a2849f66e40a3" /><Relationship Type="http://schemas.openxmlformats.org/officeDocument/2006/relationships/notesMaster" Target="/ppt/notesMasters/notesMaster1.xml" Id="R4f3703cfef104ccd"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139f37fa5157484e" /><Relationship Type="http://schemas.openxmlformats.org/officeDocument/2006/relationships/notesMaster" Target="/ppt/notesMasters/notesMaster1.xml" Id="R53eb1f3a9d154c31"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26603661e7214ade" /><Relationship Type="http://schemas.openxmlformats.org/officeDocument/2006/relationships/notesMaster" Target="/ppt/notesMasters/notesMaster1.xml" Id="R6e5187178537442e"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b8a91234a12441c0" /><Relationship Type="http://schemas.openxmlformats.org/officeDocument/2006/relationships/notesMaster" Target="/ppt/notesMasters/notesMaster1.xml" Id="R7bd5ac2744ce4238"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dfb39f1364e14bdf" /><Relationship Type="http://schemas.openxmlformats.org/officeDocument/2006/relationships/notesMaster" Target="/ppt/notesMasters/notesMaster1.xml" Id="Red50bd77e794495d"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98f9e988da094c8b" /><Relationship Type="http://schemas.openxmlformats.org/officeDocument/2006/relationships/notesMaster" Target="/ppt/notesMasters/notesMaster1.xml" Id="R8b21669ee72748e9"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99e76c974e16410b" /><Relationship Type="http://schemas.openxmlformats.org/officeDocument/2006/relationships/notesMaster" Target="/ppt/notesMasters/notesMaster1.xml" Id="R0663494a7c85442d"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ee1a3048ba904045" /><Relationship Type="http://schemas.openxmlformats.org/officeDocument/2006/relationships/notesMaster" Target="/ppt/notesMasters/notesMaster1.xml" Id="R6655791caaa644ba"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cbfd512f14aa4db7" /><Relationship Type="http://schemas.openxmlformats.org/officeDocument/2006/relationships/notesMaster" Target="/ppt/notesMasters/notesMaster1.xml" Id="R74a0f3b626ff4f5f"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eb8c12e72b854298" /><Relationship Type="http://schemas.openxmlformats.org/officeDocument/2006/relationships/notesMaster" Target="/ppt/notesMasters/notesMaster1.xml" Id="R5511ff0d54164186"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3e92779540314c9a" /><Relationship Type="http://schemas.openxmlformats.org/officeDocument/2006/relationships/notesMaster" Target="/ppt/notesMasters/notesMaster1.xml" Id="Re7f679d8a2514469"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9cec7153559d4760" /><Relationship Type="http://schemas.openxmlformats.org/officeDocument/2006/relationships/notesMaster" Target="/ppt/notesMasters/notesMaster1.xml" Id="R107bd71c2d9b4b37" /></Relationships>
</file>

<file path=ppt/notesSlides/_rels/notesSlide101.xml.rels>&#65279;<?xml version="1.0" encoding="utf-8"?><Relationships xmlns="http://schemas.openxmlformats.org/package/2006/relationships"><Relationship Type="http://schemas.openxmlformats.org/officeDocument/2006/relationships/slide" Target="/ppt/slides/slide101.xml" Id="Rca42fdee75584b79" /><Relationship Type="http://schemas.openxmlformats.org/officeDocument/2006/relationships/notesMaster" Target="/ppt/notesMasters/notesMaster1.xml" Id="R174f4d6f8eb14df7" /></Relationships>
</file>

<file path=ppt/notesSlides/_rels/notesSlide102.xml.rels>&#65279;<?xml version="1.0" encoding="utf-8"?><Relationships xmlns="http://schemas.openxmlformats.org/package/2006/relationships"><Relationship Type="http://schemas.openxmlformats.org/officeDocument/2006/relationships/slide" Target="/ppt/slides/slide102.xml" Id="R4151b9146558439d" /><Relationship Type="http://schemas.openxmlformats.org/officeDocument/2006/relationships/notesMaster" Target="/ppt/notesMasters/notesMaster1.xml" Id="R529344ffee7841c3" /></Relationships>
</file>

<file path=ppt/notesSlides/_rels/notesSlide103.xml.rels>&#65279;<?xml version="1.0" encoding="utf-8"?><Relationships xmlns="http://schemas.openxmlformats.org/package/2006/relationships"><Relationship Type="http://schemas.openxmlformats.org/officeDocument/2006/relationships/slide" Target="/ppt/slides/slide103.xml" Id="Rd2a51d967b874042" /><Relationship Type="http://schemas.openxmlformats.org/officeDocument/2006/relationships/notesMaster" Target="/ppt/notesMasters/notesMaster1.xml" Id="R5f6cd31b957641a9" /></Relationships>
</file>

<file path=ppt/notesSlides/_rels/notesSlide104.xml.rels>&#65279;<?xml version="1.0" encoding="utf-8"?><Relationships xmlns="http://schemas.openxmlformats.org/package/2006/relationships"><Relationship Type="http://schemas.openxmlformats.org/officeDocument/2006/relationships/slide" Target="/ppt/slides/slide104.xml" Id="Rbe3cc7f490bd4309" /><Relationship Type="http://schemas.openxmlformats.org/officeDocument/2006/relationships/notesMaster" Target="/ppt/notesMasters/notesMaster1.xml" Id="Re52c9640d6b04a27" /></Relationships>
</file>

<file path=ppt/notesSlides/_rels/notesSlide105.xml.rels>&#65279;<?xml version="1.0" encoding="utf-8"?><Relationships xmlns="http://schemas.openxmlformats.org/package/2006/relationships"><Relationship Type="http://schemas.openxmlformats.org/officeDocument/2006/relationships/slide" Target="/ppt/slides/slide105.xml" Id="Rf02f37dbc62f4697" /><Relationship Type="http://schemas.openxmlformats.org/officeDocument/2006/relationships/notesMaster" Target="/ppt/notesMasters/notesMaster1.xml" Id="R388599cf34254f8c" /></Relationships>
</file>

<file path=ppt/notesSlides/_rels/notesSlide106.xml.rels>&#65279;<?xml version="1.0" encoding="utf-8"?><Relationships xmlns="http://schemas.openxmlformats.org/package/2006/relationships"><Relationship Type="http://schemas.openxmlformats.org/officeDocument/2006/relationships/slide" Target="/ppt/slides/slide106.xml" Id="R7e2c0061c8d343c0" /><Relationship Type="http://schemas.openxmlformats.org/officeDocument/2006/relationships/notesMaster" Target="/ppt/notesMasters/notesMaster1.xml" Id="Re67d796f27d44165" /></Relationships>
</file>

<file path=ppt/notesSlides/_rels/notesSlide107.xml.rels>&#65279;<?xml version="1.0" encoding="utf-8"?><Relationships xmlns="http://schemas.openxmlformats.org/package/2006/relationships"><Relationship Type="http://schemas.openxmlformats.org/officeDocument/2006/relationships/slide" Target="/ppt/slides/slide107.xml" Id="R1f28c3230f0a4d44" /><Relationship Type="http://schemas.openxmlformats.org/officeDocument/2006/relationships/notesMaster" Target="/ppt/notesMasters/notesMaster1.xml" Id="Rf7a831b129cd4fe5" /></Relationships>
</file>

<file path=ppt/notesSlides/_rels/notesSlide108.xml.rels>&#65279;<?xml version="1.0" encoding="utf-8"?><Relationships xmlns="http://schemas.openxmlformats.org/package/2006/relationships"><Relationship Type="http://schemas.openxmlformats.org/officeDocument/2006/relationships/slide" Target="/ppt/slides/slide108.xml" Id="R19061936cadb448a" /><Relationship Type="http://schemas.openxmlformats.org/officeDocument/2006/relationships/notesMaster" Target="/ppt/notesMasters/notesMaster1.xml" Id="R46ede6991ebb4525" /></Relationships>
</file>

<file path=ppt/notesSlides/_rels/notesSlide109.xml.rels>&#65279;<?xml version="1.0" encoding="utf-8"?><Relationships xmlns="http://schemas.openxmlformats.org/package/2006/relationships"><Relationship Type="http://schemas.openxmlformats.org/officeDocument/2006/relationships/slide" Target="/ppt/slides/slide109.xml" Id="R0e9a92d8b73b47e2" /><Relationship Type="http://schemas.openxmlformats.org/officeDocument/2006/relationships/notesMaster" Target="/ppt/notesMasters/notesMaster1.xml" Id="R028ddfb6fcf04f12" /></Relationships>
</file>

<file path=ppt/notesSlides/_rels/notesSlide110.xml.rels>&#65279;<?xml version="1.0" encoding="utf-8"?><Relationships xmlns="http://schemas.openxmlformats.org/package/2006/relationships"><Relationship Type="http://schemas.openxmlformats.org/officeDocument/2006/relationships/slide" Target="/ppt/slides/slide110.xml" Id="R56a84cea1dee4850" /><Relationship Type="http://schemas.openxmlformats.org/officeDocument/2006/relationships/notesMaster" Target="/ppt/notesMasters/notesMaster1.xml" Id="R6f8e3b312aed46e0" /></Relationships>
</file>

<file path=ppt/notesSlides/_rels/notesSlide111.xml.rels>&#65279;<?xml version="1.0" encoding="utf-8"?><Relationships xmlns="http://schemas.openxmlformats.org/package/2006/relationships"><Relationship Type="http://schemas.openxmlformats.org/officeDocument/2006/relationships/slide" Target="/ppt/slides/slide111.xml" Id="R160725d19c284f47" /><Relationship Type="http://schemas.openxmlformats.org/officeDocument/2006/relationships/notesMaster" Target="/ppt/notesMasters/notesMaster1.xml" Id="R94b1c7e1ae6f4236" /></Relationships>
</file>

<file path=ppt/notesSlides/_rels/notesSlide112.xml.rels>&#65279;<?xml version="1.0" encoding="utf-8"?><Relationships xmlns="http://schemas.openxmlformats.org/package/2006/relationships"><Relationship Type="http://schemas.openxmlformats.org/officeDocument/2006/relationships/slide" Target="/ppt/slides/slide112.xml" Id="Rc2857adfb91f4429" /><Relationship Type="http://schemas.openxmlformats.org/officeDocument/2006/relationships/notesMaster" Target="/ppt/notesMasters/notesMaster1.xml" Id="Rb1d3e4c1e0a44050" /></Relationships>
</file>

<file path=ppt/notesSlides/_rels/notesSlide113.xml.rels>&#65279;<?xml version="1.0" encoding="utf-8"?><Relationships xmlns="http://schemas.openxmlformats.org/package/2006/relationships"><Relationship Type="http://schemas.openxmlformats.org/officeDocument/2006/relationships/slide" Target="/ppt/slides/slide113.xml" Id="Re31be2de1acd4aca" /><Relationship Type="http://schemas.openxmlformats.org/officeDocument/2006/relationships/notesMaster" Target="/ppt/notesMasters/notesMaster1.xml" Id="R833af7e1aabe407d" /></Relationships>
</file>

<file path=ppt/notesSlides/_rels/notesSlide114.xml.rels>&#65279;<?xml version="1.0" encoding="utf-8"?><Relationships xmlns="http://schemas.openxmlformats.org/package/2006/relationships"><Relationship Type="http://schemas.openxmlformats.org/officeDocument/2006/relationships/slide" Target="/ppt/slides/slide114.xml" Id="R6367f8cd58d847db" /><Relationship Type="http://schemas.openxmlformats.org/officeDocument/2006/relationships/notesMaster" Target="/ppt/notesMasters/notesMaster1.xml" Id="R1a1051abd1354f70" /></Relationships>
</file>

<file path=ppt/notesSlides/_rels/notesSlide115.xml.rels>&#65279;<?xml version="1.0" encoding="utf-8"?><Relationships xmlns="http://schemas.openxmlformats.org/package/2006/relationships"><Relationship Type="http://schemas.openxmlformats.org/officeDocument/2006/relationships/slide" Target="/ppt/slides/slide115.xml" Id="Rccb1216926164241" /><Relationship Type="http://schemas.openxmlformats.org/officeDocument/2006/relationships/notesMaster" Target="/ppt/notesMasters/notesMaster1.xml" Id="R1ed00c0db9774013" /></Relationships>
</file>

<file path=ppt/notesSlides/_rels/notesSlide116.xml.rels>&#65279;<?xml version="1.0" encoding="utf-8"?><Relationships xmlns="http://schemas.openxmlformats.org/package/2006/relationships"><Relationship Type="http://schemas.openxmlformats.org/officeDocument/2006/relationships/slide" Target="/ppt/slides/slide116.xml" Id="R733503c94faf42ef" /><Relationship Type="http://schemas.openxmlformats.org/officeDocument/2006/relationships/notesMaster" Target="/ppt/notesMasters/notesMaster1.xml" Id="R34ca00549d6743df" /></Relationships>
</file>

<file path=ppt/notesSlides/_rels/notesSlide117.xml.rels>&#65279;<?xml version="1.0" encoding="utf-8"?><Relationships xmlns="http://schemas.openxmlformats.org/package/2006/relationships"><Relationship Type="http://schemas.openxmlformats.org/officeDocument/2006/relationships/slide" Target="/ppt/slides/slide117.xml" Id="R85268876216e475d" /><Relationship Type="http://schemas.openxmlformats.org/officeDocument/2006/relationships/notesMaster" Target="/ppt/notesMasters/notesMaster1.xml" Id="R36ae015881f34025" /></Relationships>
</file>

<file path=ppt/notesSlides/_rels/notesSlide118.xml.rels>&#65279;<?xml version="1.0" encoding="utf-8"?><Relationships xmlns="http://schemas.openxmlformats.org/package/2006/relationships"><Relationship Type="http://schemas.openxmlformats.org/officeDocument/2006/relationships/slide" Target="/ppt/slides/slide118.xml" Id="R4163c8432a474e56" /><Relationship Type="http://schemas.openxmlformats.org/officeDocument/2006/relationships/notesMaster" Target="/ppt/notesMasters/notesMaster1.xml" Id="R29a5538a2f184eca" /></Relationships>
</file>

<file path=ppt/notesSlides/_rels/notesSlide119.xml.rels>&#65279;<?xml version="1.0" encoding="utf-8"?><Relationships xmlns="http://schemas.openxmlformats.org/package/2006/relationships"><Relationship Type="http://schemas.openxmlformats.org/officeDocument/2006/relationships/slide" Target="/ppt/slides/slide119.xml" Id="R2c31d200db2e489c" /><Relationship Type="http://schemas.openxmlformats.org/officeDocument/2006/relationships/notesMaster" Target="/ppt/notesMasters/notesMaster1.xml" Id="R7eb9717df1424e35" /></Relationships>
</file>

<file path=ppt/notesSlides/_rels/notesSlide120.xml.rels>&#65279;<?xml version="1.0" encoding="utf-8"?><Relationships xmlns="http://schemas.openxmlformats.org/package/2006/relationships"><Relationship Type="http://schemas.openxmlformats.org/officeDocument/2006/relationships/slide" Target="/ppt/slides/slide120.xml" Id="Rcd19116e47d747c0" /><Relationship Type="http://schemas.openxmlformats.org/officeDocument/2006/relationships/notesMaster" Target="/ppt/notesMasters/notesMaster1.xml" Id="R07b7ed2c95b244ff" /></Relationships>
</file>

<file path=ppt/notesSlides/_rels/notesSlide121.xml.rels>&#65279;<?xml version="1.0" encoding="utf-8"?><Relationships xmlns="http://schemas.openxmlformats.org/package/2006/relationships"><Relationship Type="http://schemas.openxmlformats.org/officeDocument/2006/relationships/slide" Target="/ppt/slides/slide121.xml" Id="Rac2d2ff390a64250" /><Relationship Type="http://schemas.openxmlformats.org/officeDocument/2006/relationships/notesMaster" Target="/ppt/notesMasters/notesMaster1.xml" Id="Rf04d229941a643f2" /></Relationships>
</file>

<file path=ppt/notesSlides/_rels/notesSlide122.xml.rels>&#65279;<?xml version="1.0" encoding="utf-8"?><Relationships xmlns="http://schemas.openxmlformats.org/package/2006/relationships"><Relationship Type="http://schemas.openxmlformats.org/officeDocument/2006/relationships/slide" Target="/ppt/slides/slide122.xml" Id="R8173b39afc404ad9" /><Relationship Type="http://schemas.openxmlformats.org/officeDocument/2006/relationships/notesMaster" Target="/ppt/notesMasters/notesMaster1.xml" Id="R1f656caec75e43ce" /></Relationships>
</file>

<file path=ppt/notesSlides/_rels/notesSlide123.xml.rels>&#65279;<?xml version="1.0" encoding="utf-8"?><Relationships xmlns="http://schemas.openxmlformats.org/package/2006/relationships"><Relationship Type="http://schemas.openxmlformats.org/officeDocument/2006/relationships/slide" Target="/ppt/slides/slide123.xml" Id="Rd318aaa13ac64f45" /><Relationship Type="http://schemas.openxmlformats.org/officeDocument/2006/relationships/notesMaster" Target="/ppt/notesMasters/notesMaster1.xml" Id="Ra0e54b1c50a14a97" /></Relationships>
</file>

<file path=ppt/notesSlides/_rels/notesSlide124.xml.rels>&#65279;<?xml version="1.0" encoding="utf-8"?><Relationships xmlns="http://schemas.openxmlformats.org/package/2006/relationships"><Relationship Type="http://schemas.openxmlformats.org/officeDocument/2006/relationships/slide" Target="/ppt/slides/slide124.xml" Id="Rcd18d7e93e9e4e40" /><Relationship Type="http://schemas.openxmlformats.org/officeDocument/2006/relationships/notesMaster" Target="/ppt/notesMasters/notesMaster1.xml" Id="R2a7da25b161c4790" /></Relationships>
</file>

<file path=ppt/notesSlides/_rels/notesSlide125.xml.rels>&#65279;<?xml version="1.0" encoding="utf-8"?><Relationships xmlns="http://schemas.openxmlformats.org/package/2006/relationships"><Relationship Type="http://schemas.openxmlformats.org/officeDocument/2006/relationships/slide" Target="/ppt/slides/slide125.xml" Id="R7d2d58a4c24c47d8" /><Relationship Type="http://schemas.openxmlformats.org/officeDocument/2006/relationships/notesMaster" Target="/ppt/notesMasters/notesMaster1.xml" Id="Rc5b78d51c7014d15" /></Relationships>
</file>

<file path=ppt/notesSlides/_rels/notesSlide126.xml.rels>&#65279;<?xml version="1.0" encoding="utf-8"?><Relationships xmlns="http://schemas.openxmlformats.org/package/2006/relationships"><Relationship Type="http://schemas.openxmlformats.org/officeDocument/2006/relationships/slide" Target="/ppt/slides/slide126.xml" Id="R22185daec0e54e4a" /><Relationship Type="http://schemas.openxmlformats.org/officeDocument/2006/relationships/notesMaster" Target="/ppt/notesMasters/notesMaster1.xml" Id="R507ad120951948aa" /></Relationships>
</file>

<file path=ppt/notesSlides/_rels/notesSlide127.xml.rels>&#65279;<?xml version="1.0" encoding="utf-8"?><Relationships xmlns="http://schemas.openxmlformats.org/package/2006/relationships"><Relationship Type="http://schemas.openxmlformats.org/officeDocument/2006/relationships/slide" Target="/ppt/slides/slide127.xml" Id="Re53d34ed8f20440a" /><Relationship Type="http://schemas.openxmlformats.org/officeDocument/2006/relationships/notesMaster" Target="/ppt/notesMasters/notesMaster1.xml" Id="Rac9ea9793dbc4b68" /></Relationships>
</file>

<file path=ppt/notesSlides/_rels/notesSlide128.xml.rels>&#65279;<?xml version="1.0" encoding="utf-8"?><Relationships xmlns="http://schemas.openxmlformats.org/package/2006/relationships"><Relationship Type="http://schemas.openxmlformats.org/officeDocument/2006/relationships/slide" Target="/ppt/slides/slide128.xml" Id="R2381cbe2097d4af4" /><Relationship Type="http://schemas.openxmlformats.org/officeDocument/2006/relationships/notesMaster" Target="/ppt/notesMasters/notesMaster1.xml" Id="R7bfbd5d1b2d44dcf" /></Relationships>
</file>

<file path=ppt/notesSlides/_rels/notesSlide129.xml.rels>&#65279;<?xml version="1.0" encoding="utf-8"?><Relationships xmlns="http://schemas.openxmlformats.org/package/2006/relationships"><Relationship Type="http://schemas.openxmlformats.org/officeDocument/2006/relationships/slide" Target="/ppt/slides/slide129.xml" Id="R9dc8288c06de43ff" /><Relationship Type="http://schemas.openxmlformats.org/officeDocument/2006/relationships/notesMaster" Target="/ppt/notesMasters/notesMaster1.xml" Id="R04397f4aabad43d2" /></Relationships>
</file>

<file path=ppt/notesSlides/_rels/notesSlide130.xml.rels>&#65279;<?xml version="1.0" encoding="utf-8"?><Relationships xmlns="http://schemas.openxmlformats.org/package/2006/relationships"><Relationship Type="http://schemas.openxmlformats.org/officeDocument/2006/relationships/slide" Target="/ppt/slides/slide130.xml" Id="Rc53a05f57c5b4f85" /><Relationship Type="http://schemas.openxmlformats.org/officeDocument/2006/relationships/notesMaster" Target="/ppt/notesMasters/notesMaster1.xml" Id="R231599202b294ef5" /></Relationships>
</file>

<file path=ppt/notesSlides/_rels/notesSlide131.xml.rels>&#65279;<?xml version="1.0" encoding="utf-8"?><Relationships xmlns="http://schemas.openxmlformats.org/package/2006/relationships"><Relationship Type="http://schemas.openxmlformats.org/officeDocument/2006/relationships/slide" Target="/ppt/slides/slide131.xml" Id="R72d4284d08574329" /><Relationship Type="http://schemas.openxmlformats.org/officeDocument/2006/relationships/notesMaster" Target="/ppt/notesMasters/notesMaster1.xml" Id="R8c533993c89e43e3" /></Relationships>
</file>

<file path=ppt/notesSlides/_rels/notesSlide132.xml.rels>&#65279;<?xml version="1.0" encoding="utf-8"?><Relationships xmlns="http://schemas.openxmlformats.org/package/2006/relationships"><Relationship Type="http://schemas.openxmlformats.org/officeDocument/2006/relationships/slide" Target="/ppt/slides/slide132.xml" Id="R9b64534db2dc4d58" /><Relationship Type="http://schemas.openxmlformats.org/officeDocument/2006/relationships/notesMaster" Target="/ppt/notesMasters/notesMaster1.xml" Id="R38efb40d392e4c6c" /></Relationships>
</file>

<file path=ppt/notesSlides/_rels/notesSlide133.xml.rels>&#65279;<?xml version="1.0" encoding="utf-8"?><Relationships xmlns="http://schemas.openxmlformats.org/package/2006/relationships"><Relationship Type="http://schemas.openxmlformats.org/officeDocument/2006/relationships/slide" Target="/ppt/slides/slide133.xml" Id="Re96998cfa2054fe4" /><Relationship Type="http://schemas.openxmlformats.org/officeDocument/2006/relationships/notesMaster" Target="/ppt/notesMasters/notesMaster1.xml" Id="Re9b373f6a02a4da6" /></Relationships>
</file>

<file path=ppt/notesSlides/_rels/notesSlide134.xml.rels>&#65279;<?xml version="1.0" encoding="utf-8"?><Relationships xmlns="http://schemas.openxmlformats.org/package/2006/relationships"><Relationship Type="http://schemas.openxmlformats.org/officeDocument/2006/relationships/slide" Target="/ppt/slides/slide134.xml" Id="Rdf5b2deba29c4c7a" /><Relationship Type="http://schemas.openxmlformats.org/officeDocument/2006/relationships/notesMaster" Target="/ppt/notesMasters/notesMaster1.xml" Id="Ra2eb499611cb4307" /></Relationships>
</file>

<file path=ppt/notesSlides/_rels/notesSlide135.xml.rels>&#65279;<?xml version="1.0" encoding="utf-8"?><Relationships xmlns="http://schemas.openxmlformats.org/package/2006/relationships"><Relationship Type="http://schemas.openxmlformats.org/officeDocument/2006/relationships/slide" Target="/ppt/slides/slide135.xml" Id="R6a769e84ce1f4b5d" /><Relationship Type="http://schemas.openxmlformats.org/officeDocument/2006/relationships/notesMaster" Target="/ppt/notesMasters/notesMaster1.xml" Id="Rcf4ad8ce02a9410d" /></Relationships>
</file>

<file path=ppt/notesSlides/_rels/notesSlide136.xml.rels>&#65279;<?xml version="1.0" encoding="utf-8"?><Relationships xmlns="http://schemas.openxmlformats.org/package/2006/relationships"><Relationship Type="http://schemas.openxmlformats.org/officeDocument/2006/relationships/slide" Target="/ppt/slides/slide136.xml" Id="R2055724d71224d93" /><Relationship Type="http://schemas.openxmlformats.org/officeDocument/2006/relationships/notesMaster" Target="/ppt/notesMasters/notesMaster1.xml" Id="R51a5b16849034da7" /></Relationships>
</file>

<file path=ppt/notesSlides/_rels/notesSlide137.xml.rels>&#65279;<?xml version="1.0" encoding="utf-8"?><Relationships xmlns="http://schemas.openxmlformats.org/package/2006/relationships"><Relationship Type="http://schemas.openxmlformats.org/officeDocument/2006/relationships/slide" Target="/ppt/slides/slide137.xml" Id="R3ce6c74c275a4449" /><Relationship Type="http://schemas.openxmlformats.org/officeDocument/2006/relationships/notesMaster" Target="/ppt/notesMasters/notesMaster1.xml" Id="R13d3a02b38434373" /></Relationships>
</file>

<file path=ppt/notesSlides/_rels/notesSlide138.xml.rels>&#65279;<?xml version="1.0" encoding="utf-8"?><Relationships xmlns="http://schemas.openxmlformats.org/package/2006/relationships"><Relationship Type="http://schemas.openxmlformats.org/officeDocument/2006/relationships/slide" Target="/ppt/slides/slide138.xml" Id="Rbefeab4a125e4de0" /><Relationship Type="http://schemas.openxmlformats.org/officeDocument/2006/relationships/notesMaster" Target="/ppt/notesMasters/notesMaster1.xml" Id="Rb557a68008fa41af" /></Relationships>
</file>

<file path=ppt/notesSlides/_rels/notesSlide139.xml.rels>&#65279;<?xml version="1.0" encoding="utf-8"?><Relationships xmlns="http://schemas.openxmlformats.org/package/2006/relationships"><Relationship Type="http://schemas.openxmlformats.org/officeDocument/2006/relationships/slide" Target="/ppt/slides/slide139.xml" Id="R90d1506a762a46fb" /><Relationship Type="http://schemas.openxmlformats.org/officeDocument/2006/relationships/notesMaster" Target="/ppt/notesMasters/notesMaster1.xml" Id="R64f7498c9fe244f2" /></Relationships>
</file>

<file path=ppt/notesSlides/_rels/notesSlide140.xml.rels>&#65279;<?xml version="1.0" encoding="utf-8"?><Relationships xmlns="http://schemas.openxmlformats.org/package/2006/relationships"><Relationship Type="http://schemas.openxmlformats.org/officeDocument/2006/relationships/slide" Target="/ppt/slides/slide140.xml" Id="R0a6945ec2ce746b3" /><Relationship Type="http://schemas.openxmlformats.org/officeDocument/2006/relationships/notesMaster" Target="/ppt/notesMasters/notesMaster1.xml" Id="Rc626c6b0d7de40ed" /></Relationships>
</file>

<file path=ppt/notesSlides/_rels/notesSlide141.xml.rels>&#65279;<?xml version="1.0" encoding="utf-8"?><Relationships xmlns="http://schemas.openxmlformats.org/package/2006/relationships"><Relationship Type="http://schemas.openxmlformats.org/officeDocument/2006/relationships/slide" Target="/ppt/slides/slide141.xml" Id="Rae35ee6a50464eb4" /><Relationship Type="http://schemas.openxmlformats.org/officeDocument/2006/relationships/notesMaster" Target="/ppt/notesMasters/notesMaster1.xml" Id="R60a7d59afd4e42be" /></Relationships>
</file>

<file path=ppt/notesSlides/_rels/notesSlide142.xml.rels>&#65279;<?xml version="1.0" encoding="utf-8"?><Relationships xmlns="http://schemas.openxmlformats.org/package/2006/relationships"><Relationship Type="http://schemas.openxmlformats.org/officeDocument/2006/relationships/slide" Target="/ppt/slides/slide142.xml" Id="Rbe4c0a26f3d44784" /><Relationship Type="http://schemas.openxmlformats.org/officeDocument/2006/relationships/notesMaster" Target="/ppt/notesMasters/notesMaster1.xml" Id="Rda9deb2097074a69" /></Relationships>
</file>

<file path=ppt/notesSlides/_rels/notesSlide143.xml.rels>&#65279;<?xml version="1.0" encoding="utf-8"?><Relationships xmlns="http://schemas.openxmlformats.org/package/2006/relationships"><Relationship Type="http://schemas.openxmlformats.org/officeDocument/2006/relationships/slide" Target="/ppt/slides/slide143.xml" Id="R5ee3d7244b4c43c2" /><Relationship Type="http://schemas.openxmlformats.org/officeDocument/2006/relationships/notesMaster" Target="/ppt/notesMasters/notesMaster1.xml" Id="R7c3639ecd3fc4461" /></Relationships>
</file>

<file path=ppt/notesSlides/_rels/notesSlide144.xml.rels>&#65279;<?xml version="1.0" encoding="utf-8"?><Relationships xmlns="http://schemas.openxmlformats.org/package/2006/relationships"><Relationship Type="http://schemas.openxmlformats.org/officeDocument/2006/relationships/slide" Target="/ppt/slides/slide144.xml" Id="Rea9b37fab45642b0" /><Relationship Type="http://schemas.openxmlformats.org/officeDocument/2006/relationships/notesMaster" Target="/ppt/notesMasters/notesMaster1.xml" Id="R3fcc16d6a1594d36" /></Relationships>
</file>

<file path=ppt/notesSlides/_rels/notesSlide145.xml.rels>&#65279;<?xml version="1.0" encoding="utf-8"?><Relationships xmlns="http://schemas.openxmlformats.org/package/2006/relationships"><Relationship Type="http://schemas.openxmlformats.org/officeDocument/2006/relationships/slide" Target="/ppt/slides/slide145.xml" Id="R62c6893fccb84f5d" /><Relationship Type="http://schemas.openxmlformats.org/officeDocument/2006/relationships/notesMaster" Target="/ppt/notesMasters/notesMaster1.xml" Id="R0e3dc6b549a346a2" /></Relationships>
</file>

<file path=ppt/notesSlides/_rels/notesSlide146.xml.rels>&#65279;<?xml version="1.0" encoding="utf-8"?><Relationships xmlns="http://schemas.openxmlformats.org/package/2006/relationships"><Relationship Type="http://schemas.openxmlformats.org/officeDocument/2006/relationships/slide" Target="/ppt/slides/slide146.xml" Id="Rf7ff7e719243407d" /><Relationship Type="http://schemas.openxmlformats.org/officeDocument/2006/relationships/notesMaster" Target="/ppt/notesMasters/notesMaster1.xml" Id="R15a4e99a08f741ee" /></Relationships>
</file>

<file path=ppt/notesSlides/_rels/notesSlide147.xml.rels>&#65279;<?xml version="1.0" encoding="utf-8"?><Relationships xmlns="http://schemas.openxmlformats.org/package/2006/relationships"><Relationship Type="http://schemas.openxmlformats.org/officeDocument/2006/relationships/slide" Target="/ppt/slides/slide147.xml" Id="Rb8226be1ffde4b5e" /><Relationship Type="http://schemas.openxmlformats.org/officeDocument/2006/relationships/notesMaster" Target="/ppt/notesMasters/notesMaster1.xml" Id="R8a5c7cd38bd3472f" /></Relationships>
</file>

<file path=ppt/notesSlides/_rels/notesSlide148.xml.rels>&#65279;<?xml version="1.0" encoding="utf-8"?><Relationships xmlns="http://schemas.openxmlformats.org/package/2006/relationships"><Relationship Type="http://schemas.openxmlformats.org/officeDocument/2006/relationships/slide" Target="/ppt/slides/slide148.xml" Id="R616201df43da42ad" /><Relationship Type="http://schemas.openxmlformats.org/officeDocument/2006/relationships/notesMaster" Target="/ppt/notesMasters/notesMaster1.xml" Id="Rfc375e94d7ad4598" /></Relationships>
</file>

<file path=ppt/notesSlides/_rels/notesSlide149.xml.rels>&#65279;<?xml version="1.0" encoding="utf-8"?><Relationships xmlns="http://schemas.openxmlformats.org/package/2006/relationships"><Relationship Type="http://schemas.openxmlformats.org/officeDocument/2006/relationships/slide" Target="/ppt/slides/slide149.xml" Id="R0f88e8267a874ba3" /><Relationship Type="http://schemas.openxmlformats.org/officeDocument/2006/relationships/notesMaster" Target="/ppt/notesMasters/notesMaster1.xml" Id="R594893dc525643eb" /></Relationships>
</file>

<file path=ppt/notesSlides/_rels/notesSlide150.xml.rels>&#65279;<?xml version="1.0" encoding="utf-8"?><Relationships xmlns="http://schemas.openxmlformats.org/package/2006/relationships"><Relationship Type="http://schemas.openxmlformats.org/officeDocument/2006/relationships/slide" Target="/ppt/slides/slide150.xml" Id="R972762f8f3d542e1" /><Relationship Type="http://schemas.openxmlformats.org/officeDocument/2006/relationships/notesMaster" Target="/ppt/notesMasters/notesMaster1.xml" Id="R2e3fc36f7d714722" /></Relationships>
</file>

<file path=ppt/notesSlides/_rels/notesSlide151.xml.rels>&#65279;<?xml version="1.0" encoding="utf-8"?><Relationships xmlns="http://schemas.openxmlformats.org/package/2006/relationships"><Relationship Type="http://schemas.openxmlformats.org/officeDocument/2006/relationships/slide" Target="/ppt/slides/slide151.xml" Id="R6a1a672119234ca5" /><Relationship Type="http://schemas.openxmlformats.org/officeDocument/2006/relationships/notesMaster" Target="/ppt/notesMasters/notesMaster1.xml" Id="Re5ada77370e04f10" /></Relationships>
</file>

<file path=ppt/notesSlides/_rels/notesSlide152.xml.rels>&#65279;<?xml version="1.0" encoding="utf-8"?><Relationships xmlns="http://schemas.openxmlformats.org/package/2006/relationships"><Relationship Type="http://schemas.openxmlformats.org/officeDocument/2006/relationships/slide" Target="/ppt/slides/slide152.xml" Id="R7bbebb8226434a19" /><Relationship Type="http://schemas.openxmlformats.org/officeDocument/2006/relationships/notesMaster" Target="/ppt/notesMasters/notesMaster1.xml" Id="R3dd8592f77af4a0e" /></Relationships>
</file>

<file path=ppt/notesSlides/_rels/notesSlide153.xml.rels>&#65279;<?xml version="1.0" encoding="utf-8"?><Relationships xmlns="http://schemas.openxmlformats.org/package/2006/relationships"><Relationship Type="http://schemas.openxmlformats.org/officeDocument/2006/relationships/slide" Target="/ppt/slides/slide153.xml" Id="R678fe4aa96c24edd" /><Relationship Type="http://schemas.openxmlformats.org/officeDocument/2006/relationships/notesMaster" Target="/ppt/notesMasters/notesMaster1.xml" Id="R441d28a662af4fa0" /></Relationships>
</file>

<file path=ppt/notesSlides/_rels/notesSlide154.xml.rels>&#65279;<?xml version="1.0" encoding="utf-8"?><Relationships xmlns="http://schemas.openxmlformats.org/package/2006/relationships"><Relationship Type="http://schemas.openxmlformats.org/officeDocument/2006/relationships/slide" Target="/ppt/slides/slide154.xml" Id="R38f506499cb447be" /><Relationship Type="http://schemas.openxmlformats.org/officeDocument/2006/relationships/notesMaster" Target="/ppt/notesMasters/notesMaster1.xml" Id="Rcc13bfa3062d4a5e" /></Relationships>
</file>

<file path=ppt/notesSlides/_rels/notesSlide155.xml.rels>&#65279;<?xml version="1.0" encoding="utf-8"?><Relationships xmlns="http://schemas.openxmlformats.org/package/2006/relationships"><Relationship Type="http://schemas.openxmlformats.org/officeDocument/2006/relationships/slide" Target="/ppt/slides/slide155.xml" Id="R3012604529f74919" /><Relationship Type="http://schemas.openxmlformats.org/officeDocument/2006/relationships/notesMaster" Target="/ppt/notesMasters/notesMaster1.xml" Id="Ra7f90708ecc94990" /></Relationships>
</file>

<file path=ppt/notesSlides/_rels/notesSlide156.xml.rels>&#65279;<?xml version="1.0" encoding="utf-8"?><Relationships xmlns="http://schemas.openxmlformats.org/package/2006/relationships"><Relationship Type="http://schemas.openxmlformats.org/officeDocument/2006/relationships/slide" Target="/ppt/slides/slide156.xml" Id="Re80159eb47d742dd" /><Relationship Type="http://schemas.openxmlformats.org/officeDocument/2006/relationships/notesMaster" Target="/ppt/notesMasters/notesMaster1.xml" Id="R152cf0f2753b45e2" /></Relationships>
</file>

<file path=ppt/notesSlides/_rels/notesSlide157.xml.rels>&#65279;<?xml version="1.0" encoding="utf-8"?><Relationships xmlns="http://schemas.openxmlformats.org/package/2006/relationships"><Relationship Type="http://schemas.openxmlformats.org/officeDocument/2006/relationships/slide" Target="/ppt/slides/slide157.xml" Id="Re5a3a2754cdb4359" /><Relationship Type="http://schemas.openxmlformats.org/officeDocument/2006/relationships/notesMaster" Target="/ppt/notesMasters/notesMaster1.xml" Id="R5dee7be7bd414d8f" /></Relationships>
</file>

<file path=ppt/notesSlides/_rels/notesSlide158.xml.rels>&#65279;<?xml version="1.0" encoding="utf-8"?><Relationships xmlns="http://schemas.openxmlformats.org/package/2006/relationships"><Relationship Type="http://schemas.openxmlformats.org/officeDocument/2006/relationships/slide" Target="/ppt/slides/slide158.xml" Id="R2ce60cf6bef846b1" /><Relationship Type="http://schemas.openxmlformats.org/officeDocument/2006/relationships/notesMaster" Target="/ppt/notesMasters/notesMaster1.xml" Id="R1b71b44dd1a14d25" /></Relationships>
</file>

<file path=ppt/notesSlides/_rels/notesSlide159.xml.rels>&#65279;<?xml version="1.0" encoding="utf-8"?><Relationships xmlns="http://schemas.openxmlformats.org/package/2006/relationships"><Relationship Type="http://schemas.openxmlformats.org/officeDocument/2006/relationships/slide" Target="/ppt/slides/slide159.xml" Id="Rd8c4006dd9e14a56" /><Relationship Type="http://schemas.openxmlformats.org/officeDocument/2006/relationships/notesMaster" Target="/ppt/notesMasters/notesMaster1.xml" Id="R5de60aec42564256" /></Relationships>
</file>

<file path=ppt/notesSlides/_rels/notesSlide160.xml.rels>&#65279;<?xml version="1.0" encoding="utf-8"?><Relationships xmlns="http://schemas.openxmlformats.org/package/2006/relationships"><Relationship Type="http://schemas.openxmlformats.org/officeDocument/2006/relationships/slide" Target="/ppt/slides/slide160.xml" Id="Ra8dccbc6191242e3" /><Relationship Type="http://schemas.openxmlformats.org/officeDocument/2006/relationships/notesMaster" Target="/ppt/notesMasters/notesMaster1.xml" Id="R22aa739d8aee4c25" /></Relationships>
</file>

<file path=ppt/notesSlides/_rels/notesSlide161.xml.rels>&#65279;<?xml version="1.0" encoding="utf-8"?><Relationships xmlns="http://schemas.openxmlformats.org/package/2006/relationships"><Relationship Type="http://schemas.openxmlformats.org/officeDocument/2006/relationships/slide" Target="/ppt/slides/slide161.xml" Id="R5f529a3104f14c06" /><Relationship Type="http://schemas.openxmlformats.org/officeDocument/2006/relationships/notesMaster" Target="/ppt/notesMasters/notesMaster1.xml" Id="Re7e6cae33ca14de8" /></Relationships>
</file>

<file path=ppt/notesSlides/_rels/notesSlide162.xml.rels>&#65279;<?xml version="1.0" encoding="utf-8"?><Relationships xmlns="http://schemas.openxmlformats.org/package/2006/relationships"><Relationship Type="http://schemas.openxmlformats.org/officeDocument/2006/relationships/slide" Target="/ppt/slides/slide162.xml" Id="R26cb5a9ece12482f" /><Relationship Type="http://schemas.openxmlformats.org/officeDocument/2006/relationships/notesMaster" Target="/ppt/notesMasters/notesMaster1.xml" Id="R068962b46aa64bda" /></Relationships>
</file>

<file path=ppt/notesSlides/_rels/notesSlide163.xml.rels>&#65279;<?xml version="1.0" encoding="utf-8"?><Relationships xmlns="http://schemas.openxmlformats.org/package/2006/relationships"><Relationship Type="http://schemas.openxmlformats.org/officeDocument/2006/relationships/slide" Target="/ppt/slides/slide163.xml" Id="R31420705f7a74c80" /><Relationship Type="http://schemas.openxmlformats.org/officeDocument/2006/relationships/notesMaster" Target="/ppt/notesMasters/notesMaster1.xml" Id="Ra29c4b2920b34d20" /></Relationships>
</file>

<file path=ppt/notesSlides/_rels/notesSlide164.xml.rels>&#65279;<?xml version="1.0" encoding="utf-8"?><Relationships xmlns="http://schemas.openxmlformats.org/package/2006/relationships"><Relationship Type="http://schemas.openxmlformats.org/officeDocument/2006/relationships/slide" Target="/ppt/slides/slide164.xml" Id="R444d3a62f55043fe" /><Relationship Type="http://schemas.openxmlformats.org/officeDocument/2006/relationships/notesMaster" Target="/ppt/notesMasters/notesMaster1.xml" Id="R5e47ea1411be4208" /></Relationships>
</file>

<file path=ppt/notesSlides/_rels/notesSlide165.xml.rels>&#65279;<?xml version="1.0" encoding="utf-8"?><Relationships xmlns="http://schemas.openxmlformats.org/package/2006/relationships"><Relationship Type="http://schemas.openxmlformats.org/officeDocument/2006/relationships/slide" Target="/ppt/slides/slide165.xml" Id="Ra1489e3741104b0b" /><Relationship Type="http://schemas.openxmlformats.org/officeDocument/2006/relationships/notesMaster" Target="/ppt/notesMasters/notesMaster1.xml" Id="Rc4ec5667e77d43b0" /></Relationships>
</file>

<file path=ppt/notesSlides/_rels/notesSlide166.xml.rels>&#65279;<?xml version="1.0" encoding="utf-8"?><Relationships xmlns="http://schemas.openxmlformats.org/package/2006/relationships"><Relationship Type="http://schemas.openxmlformats.org/officeDocument/2006/relationships/slide" Target="/ppt/slides/slide166.xml" Id="R2193ce79b327486f" /><Relationship Type="http://schemas.openxmlformats.org/officeDocument/2006/relationships/notesMaster" Target="/ppt/notesMasters/notesMaster1.xml" Id="Rc4cb113f298e4555" /></Relationships>
</file>

<file path=ppt/notesSlides/_rels/notesSlide167.xml.rels>&#65279;<?xml version="1.0" encoding="utf-8"?><Relationships xmlns="http://schemas.openxmlformats.org/package/2006/relationships"><Relationship Type="http://schemas.openxmlformats.org/officeDocument/2006/relationships/slide" Target="/ppt/slides/slide167.xml" Id="R2c051a40f8404b20" /><Relationship Type="http://schemas.openxmlformats.org/officeDocument/2006/relationships/notesMaster" Target="/ppt/notesMasters/notesMaster1.xml" Id="Rb71d5c004d2a4722" /></Relationships>
</file>

<file path=ppt/notesSlides/_rels/notesSlide168.xml.rels>&#65279;<?xml version="1.0" encoding="utf-8"?><Relationships xmlns="http://schemas.openxmlformats.org/package/2006/relationships"><Relationship Type="http://schemas.openxmlformats.org/officeDocument/2006/relationships/slide" Target="/ppt/slides/slide168.xml" Id="R06d5933884f845d8" /><Relationship Type="http://schemas.openxmlformats.org/officeDocument/2006/relationships/notesMaster" Target="/ppt/notesMasters/notesMaster1.xml" Id="R5215aec3288942ce" /></Relationships>
</file>

<file path=ppt/notesSlides/_rels/notesSlide169.xml.rels>&#65279;<?xml version="1.0" encoding="utf-8"?><Relationships xmlns="http://schemas.openxmlformats.org/package/2006/relationships"><Relationship Type="http://schemas.openxmlformats.org/officeDocument/2006/relationships/slide" Target="/ppt/slides/slide169.xml" Id="R4c93d612d58349b8" /><Relationship Type="http://schemas.openxmlformats.org/officeDocument/2006/relationships/notesMaster" Target="/ppt/notesMasters/notesMaster1.xml" Id="R1e926e0a2e3f4b79" /></Relationships>
</file>

<file path=ppt/notesSlides/_rels/notesSlide170.xml.rels>&#65279;<?xml version="1.0" encoding="utf-8"?><Relationships xmlns="http://schemas.openxmlformats.org/package/2006/relationships"><Relationship Type="http://schemas.openxmlformats.org/officeDocument/2006/relationships/slide" Target="/ppt/slides/slide170.xml" Id="R4e248add2b9d49c6" /><Relationship Type="http://schemas.openxmlformats.org/officeDocument/2006/relationships/notesMaster" Target="/ppt/notesMasters/notesMaster1.xml" Id="R6c797e73d59a4b32" /></Relationships>
</file>

<file path=ppt/notesSlides/_rels/notesSlide171.xml.rels>&#65279;<?xml version="1.0" encoding="utf-8"?><Relationships xmlns="http://schemas.openxmlformats.org/package/2006/relationships"><Relationship Type="http://schemas.openxmlformats.org/officeDocument/2006/relationships/slide" Target="/ppt/slides/slide171.xml" Id="Reb5d8f3523ff4856" /><Relationship Type="http://schemas.openxmlformats.org/officeDocument/2006/relationships/notesMaster" Target="/ppt/notesMasters/notesMaster1.xml" Id="Rc0679e13d8b44897" /></Relationships>
</file>

<file path=ppt/notesSlides/_rels/notesSlide172.xml.rels>&#65279;<?xml version="1.0" encoding="utf-8"?><Relationships xmlns="http://schemas.openxmlformats.org/package/2006/relationships"><Relationship Type="http://schemas.openxmlformats.org/officeDocument/2006/relationships/slide" Target="/ppt/slides/slide172.xml" Id="R3ae1a186122a4af3" /><Relationship Type="http://schemas.openxmlformats.org/officeDocument/2006/relationships/notesMaster" Target="/ppt/notesMasters/notesMaster1.xml" Id="Rd9e7afcee33d4de3" /></Relationships>
</file>

<file path=ppt/notesSlides/_rels/notesSlide173.xml.rels>&#65279;<?xml version="1.0" encoding="utf-8"?><Relationships xmlns="http://schemas.openxmlformats.org/package/2006/relationships"><Relationship Type="http://schemas.openxmlformats.org/officeDocument/2006/relationships/slide" Target="/ppt/slides/slide173.xml" Id="Red5d0fc29a444233" /><Relationship Type="http://schemas.openxmlformats.org/officeDocument/2006/relationships/notesMaster" Target="/ppt/notesMasters/notesMaster1.xml" Id="Rd5e8dbddc1234a9e" /></Relationships>
</file>

<file path=ppt/notesSlides/_rels/notesSlide174.xml.rels>&#65279;<?xml version="1.0" encoding="utf-8"?><Relationships xmlns="http://schemas.openxmlformats.org/package/2006/relationships"><Relationship Type="http://schemas.openxmlformats.org/officeDocument/2006/relationships/slide" Target="/ppt/slides/slide174.xml" Id="R562244c299144e4b" /><Relationship Type="http://schemas.openxmlformats.org/officeDocument/2006/relationships/notesMaster" Target="/ppt/notesMasters/notesMaster1.xml" Id="Ra31055e38fe94b6f" /></Relationships>
</file>

<file path=ppt/notesSlides/_rels/notesSlide175.xml.rels>&#65279;<?xml version="1.0" encoding="utf-8"?><Relationships xmlns="http://schemas.openxmlformats.org/package/2006/relationships"><Relationship Type="http://schemas.openxmlformats.org/officeDocument/2006/relationships/slide" Target="/ppt/slides/slide175.xml" Id="Rabc687dab6a54818" /><Relationship Type="http://schemas.openxmlformats.org/officeDocument/2006/relationships/notesMaster" Target="/ppt/notesMasters/notesMaster1.xml" Id="R03b0cb0c1e594125" /></Relationships>
</file>

<file path=ppt/notesSlides/_rels/notesSlide176.xml.rels>&#65279;<?xml version="1.0" encoding="utf-8"?><Relationships xmlns="http://schemas.openxmlformats.org/package/2006/relationships"><Relationship Type="http://schemas.openxmlformats.org/officeDocument/2006/relationships/slide" Target="/ppt/slides/slide176.xml" Id="R403923ad6020410e" /><Relationship Type="http://schemas.openxmlformats.org/officeDocument/2006/relationships/notesMaster" Target="/ppt/notesMasters/notesMaster1.xml" Id="Rde37a8c3cf09461c" /></Relationships>
</file>

<file path=ppt/notesSlides/_rels/notesSlide177.xml.rels>&#65279;<?xml version="1.0" encoding="utf-8"?><Relationships xmlns="http://schemas.openxmlformats.org/package/2006/relationships"><Relationship Type="http://schemas.openxmlformats.org/officeDocument/2006/relationships/slide" Target="/ppt/slides/slide177.xml" Id="R33fd666f102b419b" /><Relationship Type="http://schemas.openxmlformats.org/officeDocument/2006/relationships/notesMaster" Target="/ppt/notesMasters/notesMaster1.xml" Id="R348cefe3d86e49dd" /></Relationships>
</file>

<file path=ppt/notesSlides/_rels/notesSlide178.xml.rels>&#65279;<?xml version="1.0" encoding="utf-8"?><Relationships xmlns="http://schemas.openxmlformats.org/package/2006/relationships"><Relationship Type="http://schemas.openxmlformats.org/officeDocument/2006/relationships/slide" Target="/ppt/slides/slide178.xml" Id="R0894f48f09e74faa" /><Relationship Type="http://schemas.openxmlformats.org/officeDocument/2006/relationships/notesMaster" Target="/ppt/notesMasters/notesMaster1.xml" Id="Rb1bcc54c1aa04e3c" /></Relationships>
</file>

<file path=ppt/notesSlides/_rels/notesSlide179.xml.rels>&#65279;<?xml version="1.0" encoding="utf-8"?><Relationships xmlns="http://schemas.openxmlformats.org/package/2006/relationships"><Relationship Type="http://schemas.openxmlformats.org/officeDocument/2006/relationships/slide" Target="/ppt/slides/slide179.xml" Id="Ra089f8d12a394e0b" /><Relationship Type="http://schemas.openxmlformats.org/officeDocument/2006/relationships/notesMaster" Target="/ppt/notesMasters/notesMaster1.xml" Id="R0a085daad20b4f58" /></Relationships>
</file>

<file path=ppt/notesSlides/_rels/notesSlide180.xml.rels>&#65279;<?xml version="1.0" encoding="utf-8"?><Relationships xmlns="http://schemas.openxmlformats.org/package/2006/relationships"><Relationship Type="http://schemas.openxmlformats.org/officeDocument/2006/relationships/slide" Target="/ppt/slides/slide180.xml" Id="R3470bb6afc994948" /><Relationship Type="http://schemas.openxmlformats.org/officeDocument/2006/relationships/notesMaster" Target="/ppt/notesMasters/notesMaster1.xml" Id="Rbf0285a2b3204a3f" /></Relationships>
</file>

<file path=ppt/notesSlides/_rels/notesSlide181.xml.rels>&#65279;<?xml version="1.0" encoding="utf-8"?><Relationships xmlns="http://schemas.openxmlformats.org/package/2006/relationships"><Relationship Type="http://schemas.openxmlformats.org/officeDocument/2006/relationships/slide" Target="/ppt/slides/slide181.xml" Id="R29a06795502c4e3d" /><Relationship Type="http://schemas.openxmlformats.org/officeDocument/2006/relationships/notesMaster" Target="/ppt/notesMasters/notesMaster1.xml" Id="Re65f732aea464a6c" /></Relationships>
</file>

<file path=ppt/notesSlides/_rels/notesSlide182.xml.rels>&#65279;<?xml version="1.0" encoding="utf-8"?><Relationships xmlns="http://schemas.openxmlformats.org/package/2006/relationships"><Relationship Type="http://schemas.openxmlformats.org/officeDocument/2006/relationships/slide" Target="/ppt/slides/slide182.xml" Id="Rcda6950526f841d2" /><Relationship Type="http://schemas.openxmlformats.org/officeDocument/2006/relationships/notesMaster" Target="/ppt/notesMasters/notesMaster1.xml" Id="R69ce12a42fda49f6" /></Relationships>
</file>

<file path=ppt/notesSlides/_rels/notesSlide183.xml.rels>&#65279;<?xml version="1.0" encoding="utf-8"?><Relationships xmlns="http://schemas.openxmlformats.org/package/2006/relationships"><Relationship Type="http://schemas.openxmlformats.org/officeDocument/2006/relationships/slide" Target="/ppt/slides/slide183.xml" Id="R233cf971dfe345b0" /><Relationship Type="http://schemas.openxmlformats.org/officeDocument/2006/relationships/notesMaster" Target="/ppt/notesMasters/notesMaster1.xml" Id="R0c2ac297a6e1442d" /></Relationships>
</file>

<file path=ppt/notesSlides/_rels/notesSlide184.xml.rels>&#65279;<?xml version="1.0" encoding="utf-8"?><Relationships xmlns="http://schemas.openxmlformats.org/package/2006/relationships"><Relationship Type="http://schemas.openxmlformats.org/officeDocument/2006/relationships/slide" Target="/ppt/slides/slide184.xml" Id="Rf94f20b425ec4eb2" /><Relationship Type="http://schemas.openxmlformats.org/officeDocument/2006/relationships/notesMaster" Target="/ppt/notesMasters/notesMaster1.xml" Id="R27fa78c1c020446f" /></Relationships>
</file>

<file path=ppt/notesSlides/_rels/notesSlide185.xml.rels>&#65279;<?xml version="1.0" encoding="utf-8"?><Relationships xmlns="http://schemas.openxmlformats.org/package/2006/relationships"><Relationship Type="http://schemas.openxmlformats.org/officeDocument/2006/relationships/slide" Target="/ppt/slides/slide185.xml" Id="R28d600e73a8144f7" /><Relationship Type="http://schemas.openxmlformats.org/officeDocument/2006/relationships/notesMaster" Target="/ppt/notesMasters/notesMaster1.xml" Id="R1862bd20ba154bb7" /></Relationships>
</file>

<file path=ppt/notesSlides/_rels/notesSlide186.xml.rels>&#65279;<?xml version="1.0" encoding="utf-8"?><Relationships xmlns="http://schemas.openxmlformats.org/package/2006/relationships"><Relationship Type="http://schemas.openxmlformats.org/officeDocument/2006/relationships/slide" Target="/ppt/slides/slide186.xml" Id="R4287b9851c70416b" /><Relationship Type="http://schemas.openxmlformats.org/officeDocument/2006/relationships/notesMaster" Target="/ppt/notesMasters/notesMaster1.xml" Id="R6782f62aab134746" /></Relationships>
</file>

<file path=ppt/notesSlides/_rels/notesSlide187.xml.rels>&#65279;<?xml version="1.0" encoding="utf-8"?><Relationships xmlns="http://schemas.openxmlformats.org/package/2006/relationships"><Relationship Type="http://schemas.openxmlformats.org/officeDocument/2006/relationships/slide" Target="/ppt/slides/slide187.xml" Id="Rd20513828c8f4473" /><Relationship Type="http://schemas.openxmlformats.org/officeDocument/2006/relationships/notesMaster" Target="/ppt/notesMasters/notesMaster1.xml" Id="R8fa1d2fc90754340" /></Relationships>
</file>

<file path=ppt/notesSlides/_rels/notesSlide188.xml.rels>&#65279;<?xml version="1.0" encoding="utf-8"?><Relationships xmlns="http://schemas.openxmlformats.org/package/2006/relationships"><Relationship Type="http://schemas.openxmlformats.org/officeDocument/2006/relationships/slide" Target="/ppt/slides/slide188.xml" Id="R46073a591db14f70" /><Relationship Type="http://schemas.openxmlformats.org/officeDocument/2006/relationships/notesMaster" Target="/ppt/notesMasters/notesMaster1.xml" Id="Ra27f520253bf4bb7" /></Relationships>
</file>

<file path=ppt/notesSlides/_rels/notesSlide189.xml.rels>&#65279;<?xml version="1.0" encoding="utf-8"?><Relationships xmlns="http://schemas.openxmlformats.org/package/2006/relationships"><Relationship Type="http://schemas.openxmlformats.org/officeDocument/2006/relationships/slide" Target="/ppt/slides/slide189.xml" Id="Rf0b4777073dd4ad7" /><Relationship Type="http://schemas.openxmlformats.org/officeDocument/2006/relationships/notesMaster" Target="/ppt/notesMasters/notesMaster1.xml" Id="Re82ed37d4d6b445f" /></Relationships>
</file>

<file path=ppt/notesSlides/_rels/notesSlide190.xml.rels>&#65279;<?xml version="1.0" encoding="utf-8"?><Relationships xmlns="http://schemas.openxmlformats.org/package/2006/relationships"><Relationship Type="http://schemas.openxmlformats.org/officeDocument/2006/relationships/slide" Target="/ppt/slides/slide190.xml" Id="Rda8092e257784ba0" /><Relationship Type="http://schemas.openxmlformats.org/officeDocument/2006/relationships/notesMaster" Target="/ppt/notesMasters/notesMaster1.xml" Id="Ra02ec925e3dc4a31" /></Relationships>
</file>

<file path=ppt/notesSlides/_rels/notesSlide191.xml.rels>&#65279;<?xml version="1.0" encoding="utf-8"?><Relationships xmlns="http://schemas.openxmlformats.org/package/2006/relationships"><Relationship Type="http://schemas.openxmlformats.org/officeDocument/2006/relationships/slide" Target="/ppt/slides/slide191.xml" Id="R0323cac039994512" /><Relationship Type="http://schemas.openxmlformats.org/officeDocument/2006/relationships/notesMaster" Target="/ppt/notesMasters/notesMaster1.xml" Id="Rbfd4db9c7490410f" /></Relationships>
</file>

<file path=ppt/notesSlides/_rels/notesSlide192.xml.rels>&#65279;<?xml version="1.0" encoding="utf-8"?><Relationships xmlns="http://schemas.openxmlformats.org/package/2006/relationships"><Relationship Type="http://schemas.openxmlformats.org/officeDocument/2006/relationships/slide" Target="/ppt/slides/slide192.xml" Id="Red6069f55cca4ece" /><Relationship Type="http://schemas.openxmlformats.org/officeDocument/2006/relationships/notesMaster" Target="/ppt/notesMasters/notesMaster1.xml" Id="Rec4436cb898548a9" /></Relationships>
</file>

<file path=ppt/notesSlides/_rels/notesSlide193.xml.rels>&#65279;<?xml version="1.0" encoding="utf-8"?><Relationships xmlns="http://schemas.openxmlformats.org/package/2006/relationships"><Relationship Type="http://schemas.openxmlformats.org/officeDocument/2006/relationships/slide" Target="/ppt/slides/slide193.xml" Id="R428e04d1d608415b" /><Relationship Type="http://schemas.openxmlformats.org/officeDocument/2006/relationships/notesMaster" Target="/ppt/notesMasters/notesMaster1.xml" Id="Re579852705f1450f" /></Relationships>
</file>

<file path=ppt/notesSlides/_rels/notesSlide194.xml.rels>&#65279;<?xml version="1.0" encoding="utf-8"?><Relationships xmlns="http://schemas.openxmlformats.org/package/2006/relationships"><Relationship Type="http://schemas.openxmlformats.org/officeDocument/2006/relationships/slide" Target="/ppt/slides/slide194.xml" Id="Rbc091140c3d6444b" /><Relationship Type="http://schemas.openxmlformats.org/officeDocument/2006/relationships/notesMaster" Target="/ppt/notesMasters/notesMaster1.xml" Id="R30f719c6b4954895" /></Relationships>
</file>

<file path=ppt/notesSlides/_rels/notesSlide195.xml.rels>&#65279;<?xml version="1.0" encoding="utf-8"?><Relationships xmlns="http://schemas.openxmlformats.org/package/2006/relationships"><Relationship Type="http://schemas.openxmlformats.org/officeDocument/2006/relationships/slide" Target="/ppt/slides/slide195.xml" Id="R7ef02b630cd0418c" /><Relationship Type="http://schemas.openxmlformats.org/officeDocument/2006/relationships/notesMaster" Target="/ppt/notesMasters/notesMaster1.xml" Id="Rec7f6ceda55742ac" /></Relationships>
</file>

<file path=ppt/notesSlides/_rels/notesSlide196.xml.rels>&#65279;<?xml version="1.0" encoding="utf-8"?><Relationships xmlns="http://schemas.openxmlformats.org/package/2006/relationships"><Relationship Type="http://schemas.openxmlformats.org/officeDocument/2006/relationships/slide" Target="/ppt/slides/slide196.xml" Id="R2bb966fe24ca4334" /><Relationship Type="http://schemas.openxmlformats.org/officeDocument/2006/relationships/notesMaster" Target="/ppt/notesMasters/notesMaster1.xml" Id="R6e78caa984084f6d" /></Relationships>
</file>

<file path=ppt/notesSlides/_rels/notesSlide197.xml.rels>&#65279;<?xml version="1.0" encoding="utf-8"?><Relationships xmlns="http://schemas.openxmlformats.org/package/2006/relationships"><Relationship Type="http://schemas.openxmlformats.org/officeDocument/2006/relationships/slide" Target="/ppt/slides/slide197.xml" Id="Rba8193c6f3a54956" /><Relationship Type="http://schemas.openxmlformats.org/officeDocument/2006/relationships/notesMaster" Target="/ppt/notesMasters/notesMaster1.xml" Id="Rd00ca8b95ec14ea4" /></Relationships>
</file>

<file path=ppt/notesSlides/_rels/notesSlide198.xml.rels>&#65279;<?xml version="1.0" encoding="utf-8"?><Relationships xmlns="http://schemas.openxmlformats.org/package/2006/relationships"><Relationship Type="http://schemas.openxmlformats.org/officeDocument/2006/relationships/slide" Target="/ppt/slides/slide198.xml" Id="Ra683726cb7be4d8b" /><Relationship Type="http://schemas.openxmlformats.org/officeDocument/2006/relationships/notesMaster" Target="/ppt/notesMasters/notesMaster1.xml" Id="R0856d0d9703b4b04" /></Relationships>
</file>

<file path=ppt/notesSlides/_rels/notesSlide199.xml.rels>&#65279;<?xml version="1.0" encoding="utf-8"?><Relationships xmlns="http://schemas.openxmlformats.org/package/2006/relationships"><Relationship Type="http://schemas.openxmlformats.org/officeDocument/2006/relationships/slide" Target="/ppt/slides/slide199.xml" Id="R46735e4de7fa4e11" /><Relationship Type="http://schemas.openxmlformats.org/officeDocument/2006/relationships/notesMaster" Target="/ppt/notesMasters/notesMaster1.xml" Id="R7d8438e34b5c4ac7" /></Relationships>
</file>

<file path=ppt/notesSlides/_rels/notesSlide200.xml.rels>&#65279;<?xml version="1.0" encoding="utf-8"?><Relationships xmlns="http://schemas.openxmlformats.org/package/2006/relationships"><Relationship Type="http://schemas.openxmlformats.org/officeDocument/2006/relationships/slide" Target="/ppt/slides/slide200.xml" Id="Rbcc10c1970af432f" /><Relationship Type="http://schemas.openxmlformats.org/officeDocument/2006/relationships/notesMaster" Target="/ppt/notesMasters/notesMaster1.xml" Id="R437dc513c3254884" /></Relationships>
</file>

<file path=ppt/notesSlides/_rels/notesSlide201.xml.rels>&#65279;<?xml version="1.0" encoding="utf-8"?><Relationships xmlns="http://schemas.openxmlformats.org/package/2006/relationships"><Relationship Type="http://schemas.openxmlformats.org/officeDocument/2006/relationships/slide" Target="/ppt/slides/slide201.xml" Id="R23598d64ef86405c" /><Relationship Type="http://schemas.openxmlformats.org/officeDocument/2006/relationships/notesMaster" Target="/ppt/notesMasters/notesMaster1.xml" Id="R0b5df372a7134afe" /></Relationships>
</file>

<file path=ppt/notesSlides/_rels/notesSlide202.xml.rels>&#65279;<?xml version="1.0" encoding="utf-8"?><Relationships xmlns="http://schemas.openxmlformats.org/package/2006/relationships"><Relationship Type="http://schemas.openxmlformats.org/officeDocument/2006/relationships/slide" Target="/ppt/slides/slide202.xml" Id="R22c6f34829e44a3f" /><Relationship Type="http://schemas.openxmlformats.org/officeDocument/2006/relationships/notesMaster" Target="/ppt/notesMasters/notesMaster1.xml" Id="R01f6ce048c044087" /></Relationships>
</file>

<file path=ppt/notesSlides/_rels/notesSlide203.xml.rels>&#65279;<?xml version="1.0" encoding="utf-8"?><Relationships xmlns="http://schemas.openxmlformats.org/package/2006/relationships"><Relationship Type="http://schemas.openxmlformats.org/officeDocument/2006/relationships/slide" Target="/ppt/slides/slide203.xml" Id="R45f880856fc84120" /><Relationship Type="http://schemas.openxmlformats.org/officeDocument/2006/relationships/notesMaster" Target="/ppt/notesMasters/notesMaster1.xml" Id="R36bbb17146894c73" /></Relationships>
</file>

<file path=ppt/notesSlides/_rels/notesSlide204.xml.rels>&#65279;<?xml version="1.0" encoding="utf-8"?><Relationships xmlns="http://schemas.openxmlformats.org/package/2006/relationships"><Relationship Type="http://schemas.openxmlformats.org/officeDocument/2006/relationships/slide" Target="/ppt/slides/slide204.xml" Id="R188f9eabe6364ec7" /><Relationship Type="http://schemas.openxmlformats.org/officeDocument/2006/relationships/notesMaster" Target="/ppt/notesMasters/notesMaster1.xml" Id="Rd9d86110b88b4549" /></Relationships>
</file>

<file path=ppt/notesSlides/_rels/notesSlide205.xml.rels>&#65279;<?xml version="1.0" encoding="utf-8"?><Relationships xmlns="http://schemas.openxmlformats.org/package/2006/relationships"><Relationship Type="http://schemas.openxmlformats.org/officeDocument/2006/relationships/slide" Target="/ppt/slides/slide205.xml" Id="R483d1e6ba31744f5" /><Relationship Type="http://schemas.openxmlformats.org/officeDocument/2006/relationships/notesMaster" Target="/ppt/notesMasters/notesMaster1.xml" Id="Rf41fd03af2d941d5" /></Relationships>
</file>

<file path=ppt/notesSlides/_rels/notesSlide206.xml.rels>&#65279;<?xml version="1.0" encoding="utf-8"?><Relationships xmlns="http://schemas.openxmlformats.org/package/2006/relationships"><Relationship Type="http://schemas.openxmlformats.org/officeDocument/2006/relationships/slide" Target="/ppt/slides/slide206.xml" Id="R8e725d3a4e984f9e" /><Relationship Type="http://schemas.openxmlformats.org/officeDocument/2006/relationships/notesMaster" Target="/ppt/notesMasters/notesMaster1.xml" Id="Red01322c9c854229" /></Relationships>
</file>

<file path=ppt/notesSlides/_rels/notesSlide207.xml.rels>&#65279;<?xml version="1.0" encoding="utf-8"?><Relationships xmlns="http://schemas.openxmlformats.org/package/2006/relationships"><Relationship Type="http://schemas.openxmlformats.org/officeDocument/2006/relationships/slide" Target="/ppt/slides/slide207.xml" Id="Rc7ed2b714d774e39" /><Relationship Type="http://schemas.openxmlformats.org/officeDocument/2006/relationships/notesMaster" Target="/ppt/notesMasters/notesMaster1.xml" Id="Re3723b9f7f014834" /></Relationships>
</file>

<file path=ppt/notesSlides/_rels/notesSlide208.xml.rels>&#65279;<?xml version="1.0" encoding="utf-8"?><Relationships xmlns="http://schemas.openxmlformats.org/package/2006/relationships"><Relationship Type="http://schemas.openxmlformats.org/officeDocument/2006/relationships/slide" Target="/ppt/slides/slide208.xml" Id="Ra403287f7ce1433b" /><Relationship Type="http://schemas.openxmlformats.org/officeDocument/2006/relationships/notesMaster" Target="/ppt/notesMasters/notesMaster1.xml" Id="R43545ba561fc4d7a" /></Relationships>
</file>

<file path=ppt/notesSlides/_rels/notesSlide209.xml.rels>&#65279;<?xml version="1.0" encoding="utf-8"?><Relationships xmlns="http://schemas.openxmlformats.org/package/2006/relationships"><Relationship Type="http://schemas.openxmlformats.org/officeDocument/2006/relationships/slide" Target="/ppt/slides/slide209.xml" Id="R2e120a4f63e047c6" /><Relationship Type="http://schemas.openxmlformats.org/officeDocument/2006/relationships/notesMaster" Target="/ppt/notesMasters/notesMaster1.xml" Id="R645be736df5745e2" /></Relationships>
</file>

<file path=ppt/notesSlides/_rels/notesSlide210.xml.rels>&#65279;<?xml version="1.0" encoding="utf-8"?><Relationships xmlns="http://schemas.openxmlformats.org/package/2006/relationships"><Relationship Type="http://schemas.openxmlformats.org/officeDocument/2006/relationships/slide" Target="/ppt/slides/slide210.xml" Id="R475118d47bae42ed" /><Relationship Type="http://schemas.openxmlformats.org/officeDocument/2006/relationships/notesMaster" Target="/ppt/notesMasters/notesMaster1.xml" Id="R4ab6ab96eb554927" /></Relationships>
</file>

<file path=ppt/notesSlides/_rels/notesSlide211.xml.rels>&#65279;<?xml version="1.0" encoding="utf-8"?><Relationships xmlns="http://schemas.openxmlformats.org/package/2006/relationships"><Relationship Type="http://schemas.openxmlformats.org/officeDocument/2006/relationships/slide" Target="/ppt/slides/slide211.xml" Id="Rda5add3ea2b644a2" /><Relationship Type="http://schemas.openxmlformats.org/officeDocument/2006/relationships/notesMaster" Target="/ppt/notesMasters/notesMaster1.xml" Id="Rd7c82829b4ed42a3" /></Relationships>
</file>

<file path=ppt/notesSlides/_rels/notesSlide212.xml.rels>&#65279;<?xml version="1.0" encoding="utf-8"?><Relationships xmlns="http://schemas.openxmlformats.org/package/2006/relationships"><Relationship Type="http://schemas.openxmlformats.org/officeDocument/2006/relationships/slide" Target="/ppt/slides/slide212.xml" Id="R84018871c0d94c6b" /><Relationship Type="http://schemas.openxmlformats.org/officeDocument/2006/relationships/notesMaster" Target="/ppt/notesMasters/notesMaster1.xml" Id="R1454a87efd8a448c" /></Relationships>
</file>

<file path=ppt/notesSlides/_rels/notesSlide213.xml.rels>&#65279;<?xml version="1.0" encoding="utf-8"?><Relationships xmlns="http://schemas.openxmlformats.org/package/2006/relationships"><Relationship Type="http://schemas.openxmlformats.org/officeDocument/2006/relationships/slide" Target="/ppt/slides/slide213.xml" Id="R332957643280418c" /><Relationship Type="http://schemas.openxmlformats.org/officeDocument/2006/relationships/notesMaster" Target="/ppt/notesMasters/notesMaster1.xml" Id="Rd49a15b8b74c464f" /></Relationships>
</file>

<file path=ppt/notesSlides/_rels/notesSlide214.xml.rels>&#65279;<?xml version="1.0" encoding="utf-8"?><Relationships xmlns="http://schemas.openxmlformats.org/package/2006/relationships"><Relationship Type="http://schemas.openxmlformats.org/officeDocument/2006/relationships/slide" Target="/ppt/slides/slide214.xml" Id="Rf55b2329aac64d35" /><Relationship Type="http://schemas.openxmlformats.org/officeDocument/2006/relationships/notesMaster" Target="/ppt/notesMasters/notesMaster1.xml" Id="R1b048b7adc944d2c" /></Relationships>
</file>

<file path=ppt/notesSlides/_rels/notesSlide215.xml.rels>&#65279;<?xml version="1.0" encoding="utf-8"?><Relationships xmlns="http://schemas.openxmlformats.org/package/2006/relationships"><Relationship Type="http://schemas.openxmlformats.org/officeDocument/2006/relationships/slide" Target="/ppt/slides/slide215.xml" Id="R2edec6c7a08c4a0e" /><Relationship Type="http://schemas.openxmlformats.org/officeDocument/2006/relationships/notesMaster" Target="/ppt/notesMasters/notesMaster1.xml" Id="Rc357c19b1e9e4977" /></Relationships>
</file>

<file path=ppt/notesSlides/_rels/notesSlide216.xml.rels>&#65279;<?xml version="1.0" encoding="utf-8"?><Relationships xmlns="http://schemas.openxmlformats.org/package/2006/relationships"><Relationship Type="http://schemas.openxmlformats.org/officeDocument/2006/relationships/slide" Target="/ppt/slides/slide216.xml" Id="R066d18f5f0264d33" /><Relationship Type="http://schemas.openxmlformats.org/officeDocument/2006/relationships/notesMaster" Target="/ppt/notesMasters/notesMaster1.xml" Id="Rb5c370e33b3443c5" /></Relationships>
</file>

<file path=ppt/notesSlides/_rels/notesSlide217.xml.rels>&#65279;<?xml version="1.0" encoding="utf-8"?><Relationships xmlns="http://schemas.openxmlformats.org/package/2006/relationships"><Relationship Type="http://schemas.openxmlformats.org/officeDocument/2006/relationships/slide" Target="/ppt/slides/slide217.xml" Id="R919c0d452c7c48d9" /><Relationship Type="http://schemas.openxmlformats.org/officeDocument/2006/relationships/notesMaster" Target="/ppt/notesMasters/notesMaster1.xml" Id="Re7385d25a9944e77" /></Relationships>
</file>

<file path=ppt/notesSlides/_rels/notesSlide218.xml.rels>&#65279;<?xml version="1.0" encoding="utf-8"?><Relationships xmlns="http://schemas.openxmlformats.org/package/2006/relationships"><Relationship Type="http://schemas.openxmlformats.org/officeDocument/2006/relationships/slide" Target="/ppt/slides/slide218.xml" Id="R9dfe886a0ae74583" /><Relationship Type="http://schemas.openxmlformats.org/officeDocument/2006/relationships/notesMaster" Target="/ppt/notesMasters/notesMaster1.xml" Id="Ra806de5d3ff64375" /></Relationships>
</file>

<file path=ppt/notesSlides/_rels/notesSlide219.xml.rels>&#65279;<?xml version="1.0" encoding="utf-8"?><Relationships xmlns="http://schemas.openxmlformats.org/package/2006/relationships"><Relationship Type="http://schemas.openxmlformats.org/officeDocument/2006/relationships/slide" Target="/ppt/slides/slide219.xml" Id="Rb3f5bbc9d8764006" /><Relationship Type="http://schemas.openxmlformats.org/officeDocument/2006/relationships/notesMaster" Target="/ppt/notesMasters/notesMaster1.xml" Id="Re3f9c2c506c1494e" /></Relationships>
</file>

<file path=ppt/notesSlides/_rels/notesSlide220.xml.rels>&#65279;<?xml version="1.0" encoding="utf-8"?><Relationships xmlns="http://schemas.openxmlformats.org/package/2006/relationships"><Relationship Type="http://schemas.openxmlformats.org/officeDocument/2006/relationships/slide" Target="/ppt/slides/slide220.xml" Id="Rc3ceebd338d34eeb" /><Relationship Type="http://schemas.openxmlformats.org/officeDocument/2006/relationships/notesMaster" Target="/ppt/notesMasters/notesMaster1.xml" Id="R348aa426859b4d56" /></Relationships>
</file>

<file path=ppt/notesSlides/_rels/notesSlide221.xml.rels>&#65279;<?xml version="1.0" encoding="utf-8"?><Relationships xmlns="http://schemas.openxmlformats.org/package/2006/relationships"><Relationship Type="http://schemas.openxmlformats.org/officeDocument/2006/relationships/slide" Target="/ppt/slides/slide221.xml" Id="R0003d22262724037" /><Relationship Type="http://schemas.openxmlformats.org/officeDocument/2006/relationships/notesMaster" Target="/ppt/notesMasters/notesMaster1.xml" Id="R7afc4d7bb82d4aa0" /></Relationships>
</file>

<file path=ppt/notesSlides/_rels/notesSlide222.xml.rels>&#65279;<?xml version="1.0" encoding="utf-8"?><Relationships xmlns="http://schemas.openxmlformats.org/package/2006/relationships"><Relationship Type="http://schemas.openxmlformats.org/officeDocument/2006/relationships/slide" Target="/ppt/slides/slide222.xml" Id="R1b016209acac4bfe" /><Relationship Type="http://schemas.openxmlformats.org/officeDocument/2006/relationships/notesMaster" Target="/ppt/notesMasters/notesMaster1.xml" Id="R7ad7bc576f224c96" /></Relationships>
</file>

<file path=ppt/notesSlides/_rels/notesSlide223.xml.rels>&#65279;<?xml version="1.0" encoding="utf-8"?><Relationships xmlns="http://schemas.openxmlformats.org/package/2006/relationships"><Relationship Type="http://schemas.openxmlformats.org/officeDocument/2006/relationships/slide" Target="/ppt/slides/slide223.xml" Id="R4fda912c9d084c3f" /><Relationship Type="http://schemas.openxmlformats.org/officeDocument/2006/relationships/notesMaster" Target="/ppt/notesMasters/notesMaster1.xml" Id="R89f6cf69d6394100" /></Relationships>
</file>

<file path=ppt/notesSlides/_rels/notesSlide224.xml.rels>&#65279;<?xml version="1.0" encoding="utf-8"?><Relationships xmlns="http://schemas.openxmlformats.org/package/2006/relationships"><Relationship Type="http://schemas.openxmlformats.org/officeDocument/2006/relationships/slide" Target="/ppt/slides/slide224.xml" Id="R2d03857c9c964477" /><Relationship Type="http://schemas.openxmlformats.org/officeDocument/2006/relationships/notesMaster" Target="/ppt/notesMasters/notesMaster1.xml" Id="R10055f32f51049ae" /></Relationships>
</file>

<file path=ppt/notesSlides/_rels/notesSlide225.xml.rels>&#65279;<?xml version="1.0" encoding="utf-8"?><Relationships xmlns="http://schemas.openxmlformats.org/package/2006/relationships"><Relationship Type="http://schemas.openxmlformats.org/officeDocument/2006/relationships/slide" Target="/ppt/slides/slide225.xml" Id="Ra5d80ad4dc014131" /><Relationship Type="http://schemas.openxmlformats.org/officeDocument/2006/relationships/notesMaster" Target="/ppt/notesMasters/notesMaster1.xml" Id="R9baf3ca2c55a4734" /></Relationships>
</file>

<file path=ppt/notesSlides/_rels/notesSlide226.xml.rels>&#65279;<?xml version="1.0" encoding="utf-8"?><Relationships xmlns="http://schemas.openxmlformats.org/package/2006/relationships"><Relationship Type="http://schemas.openxmlformats.org/officeDocument/2006/relationships/slide" Target="/ppt/slides/slide226.xml" Id="Rbaf7310ceaba4acd" /><Relationship Type="http://schemas.openxmlformats.org/officeDocument/2006/relationships/notesMaster" Target="/ppt/notesMasters/notesMaster1.xml" Id="Rae98aa4660e6462d" /></Relationships>
</file>

<file path=ppt/notesSlides/_rels/notesSlide227.xml.rels>&#65279;<?xml version="1.0" encoding="utf-8"?><Relationships xmlns="http://schemas.openxmlformats.org/package/2006/relationships"><Relationship Type="http://schemas.openxmlformats.org/officeDocument/2006/relationships/slide" Target="/ppt/slides/slide227.xml" Id="Rca2106b77aff47b1" /><Relationship Type="http://schemas.openxmlformats.org/officeDocument/2006/relationships/notesMaster" Target="/ppt/notesMasters/notesMaster1.xml" Id="R7e1cf36716a543af" /></Relationships>
</file>

<file path=ppt/notesSlides/_rels/notesSlide228.xml.rels>&#65279;<?xml version="1.0" encoding="utf-8"?><Relationships xmlns="http://schemas.openxmlformats.org/package/2006/relationships"><Relationship Type="http://schemas.openxmlformats.org/officeDocument/2006/relationships/slide" Target="/ppt/slides/slide228.xml" Id="R1a71789c79564f55" /><Relationship Type="http://schemas.openxmlformats.org/officeDocument/2006/relationships/notesMaster" Target="/ppt/notesMasters/notesMaster1.xml" Id="R12828b57beb942ed" /></Relationships>
</file>

<file path=ppt/notesSlides/_rels/notesSlide229.xml.rels>&#65279;<?xml version="1.0" encoding="utf-8"?><Relationships xmlns="http://schemas.openxmlformats.org/package/2006/relationships"><Relationship Type="http://schemas.openxmlformats.org/officeDocument/2006/relationships/slide" Target="/ppt/slides/slide229.xml" Id="Ra74b830117214a03" /><Relationship Type="http://schemas.openxmlformats.org/officeDocument/2006/relationships/notesMaster" Target="/ppt/notesMasters/notesMaster1.xml" Id="R8ba758ea35dd4ffe" /></Relationships>
</file>

<file path=ppt/notesSlides/_rels/notesSlide230.xml.rels>&#65279;<?xml version="1.0" encoding="utf-8"?><Relationships xmlns="http://schemas.openxmlformats.org/package/2006/relationships"><Relationship Type="http://schemas.openxmlformats.org/officeDocument/2006/relationships/slide" Target="/ppt/slides/slide230.xml" Id="R6a47958ce39345c0" /><Relationship Type="http://schemas.openxmlformats.org/officeDocument/2006/relationships/notesMaster" Target="/ppt/notesMasters/notesMaster1.xml" Id="R9c1c9beea9224a45" /></Relationships>
</file>

<file path=ppt/notesSlides/_rels/notesSlide231.xml.rels>&#65279;<?xml version="1.0" encoding="utf-8"?><Relationships xmlns="http://schemas.openxmlformats.org/package/2006/relationships"><Relationship Type="http://schemas.openxmlformats.org/officeDocument/2006/relationships/slide" Target="/ppt/slides/slide231.xml" Id="Rc151c90fe30e467a" /><Relationship Type="http://schemas.openxmlformats.org/officeDocument/2006/relationships/notesMaster" Target="/ppt/notesMasters/notesMaster1.xml" Id="Rb3eb0e7782d1430a" /></Relationships>
</file>

<file path=ppt/notesSlides/_rels/notesSlide232.xml.rels>&#65279;<?xml version="1.0" encoding="utf-8"?><Relationships xmlns="http://schemas.openxmlformats.org/package/2006/relationships"><Relationship Type="http://schemas.openxmlformats.org/officeDocument/2006/relationships/slide" Target="/ppt/slides/slide232.xml" Id="R43c324b092814f32" /><Relationship Type="http://schemas.openxmlformats.org/officeDocument/2006/relationships/notesMaster" Target="/ppt/notesMasters/notesMaster1.xml" Id="R5d5b0f54c21b400e" /></Relationships>
</file>

<file path=ppt/notesSlides/_rels/notesSlide233.xml.rels>&#65279;<?xml version="1.0" encoding="utf-8"?><Relationships xmlns="http://schemas.openxmlformats.org/package/2006/relationships"><Relationship Type="http://schemas.openxmlformats.org/officeDocument/2006/relationships/slide" Target="/ppt/slides/slide233.xml" Id="R17f7634c9a244e3a" /><Relationship Type="http://schemas.openxmlformats.org/officeDocument/2006/relationships/notesMaster" Target="/ppt/notesMasters/notesMaster1.xml" Id="Rbf72f58e0b194f29" /></Relationships>
</file>

<file path=ppt/notesSlides/_rels/notesSlide234.xml.rels>&#65279;<?xml version="1.0" encoding="utf-8"?><Relationships xmlns="http://schemas.openxmlformats.org/package/2006/relationships"><Relationship Type="http://schemas.openxmlformats.org/officeDocument/2006/relationships/slide" Target="/ppt/slides/slide234.xml" Id="R1327898347874d7b" /><Relationship Type="http://schemas.openxmlformats.org/officeDocument/2006/relationships/notesMaster" Target="/ppt/notesMasters/notesMaster1.xml" Id="Rb8ad4082ed3f43dd" /></Relationships>
</file>

<file path=ppt/notesSlides/_rels/notesSlide235.xml.rels>&#65279;<?xml version="1.0" encoding="utf-8"?><Relationships xmlns="http://schemas.openxmlformats.org/package/2006/relationships"><Relationship Type="http://schemas.openxmlformats.org/officeDocument/2006/relationships/slide" Target="/ppt/slides/slide235.xml" Id="Rae21ff912e1f4d17" /><Relationship Type="http://schemas.openxmlformats.org/officeDocument/2006/relationships/notesMaster" Target="/ppt/notesMasters/notesMaster1.xml" Id="R7ac50acd0ac048a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Counting tells us how many objects are in a collection. Match each object to one number word and count every object once. The final number gives the total. Count forwards to add objects and backwards to remove them. Grouping in twos, fives or tens makes a large collection easier to count.</a:t>
            </a:r>
          </a:p>
          <a:p xmlns:a="http://schemas.openxmlformats.org/drawingml/2006/main">
            <a:r>
              <a:t/>
            </a:r>
          </a:p>
          <a:p xmlns:a="http://schemas.openxmlformats.org/drawingml/2006/main">
            <a:r>
              <a:t>Worked example</a:t>
            </a:r>
          </a:p>
          <a:p xmlns:a="http://schemas.openxmlformats.org/drawingml/2006/main">
            <a:r>
              <a:t>There are 6 groups of 10 counters and 4 single counters. The total is 60 + 4 = 64. Counting by tens gives 10, 20, 30, 40, 50, 60, followed by 61, 62, 63, 64.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ten digits are 0 to 9. A digit has a face value and a place value. In a base ten system, each place is ten times the place to its right. Zero holds an empty place. From the right, whole number places are ones, tens, hundreds, thousands, ten thousands, hundred thousands and millions.</a:t>
            </a:r>
          </a:p>
          <a:p xmlns:a="http://schemas.openxmlformats.org/drawingml/2006/main">
            <a:r>
              <a:t/>
            </a:r>
          </a:p>
          <a:p xmlns:a="http://schemas.openxmlformats.org/drawingml/2006/main">
            <a:r>
              <a:t>Worked example</a:t>
            </a:r>
          </a:p>
          <a:p xmlns:a="http://schemas.openxmlformats.org/drawingml/2006/main">
            <a:r>
              <a:t>In 407,253, the digit 7 represents 7,000. Expanded form is 400,000 + 7,000 + 200 + 50 + 3. The zero shows that there are no ten thousands.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Separate digits into groups to read large numbers. International grouping uses groups of three digits from the right. Indian grouping uses three digits at the right and then groups of two. The value stays the same whichever grouping system you use.</a:t>
            </a:r>
          </a:p>
          <a:p xmlns:a="http://schemas.openxmlformats.org/drawingml/2006/main">
            <a:r>
              <a:t/>
            </a:r>
          </a:p>
          <a:p xmlns:a="http://schemas.openxmlformats.org/drawingml/2006/main">
            <a:r>
              <a:t>Worked example</a:t>
            </a:r>
          </a:p>
          <a:p xmlns:a="http://schemas.openxmlformats.org/drawingml/2006/main">
            <a:r>
              <a:t>1,234,567 is one million two hundred and thirty four thousand five hundred and sixty seven. The same number is written 12,34,567 in Indian grouping and read as twelve lakh thirty four thousand five hundred and sixty seven.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decimal point separates whole parts from parts smaller than one. The first three places to its right are tenths, hundredths and thousandths. Each step to the right divides the value by ten. Zeros at the end of a decimal do not change its value.</a:t>
            </a:r>
          </a:p>
          <a:p xmlns:a="http://schemas.openxmlformats.org/drawingml/2006/main">
            <a:r>
              <a:t/>
            </a:r>
          </a:p>
          <a:p xmlns:a="http://schemas.openxmlformats.org/drawingml/2006/main">
            <a:r>
              <a:t>Worked example</a:t>
            </a:r>
          </a:p>
          <a:p xmlns:a="http://schemas.openxmlformats.org/drawingml/2006/main">
            <a:r>
              <a:t>32.405 = 30 + 2 + {4|10} + {0|100} + {5|1000}. The 5 represents five thousandths. Also, 3.5 = 3.50 because both describe the same amount.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Partitioning breaks a number into useful parts. Regrouping exchanges one unit for ten smaller units without changing the total. These ideas explain carrying in addition and exchanging in subtraction. A number can have several correct partitions.</a:t>
            </a:r>
          </a:p>
          <a:p xmlns:a="http://schemas.openxmlformats.org/drawingml/2006/main">
            <a:r>
              <a:t/>
            </a:r>
          </a:p>
          <a:p xmlns:a="http://schemas.openxmlformats.org/drawingml/2006/main">
            <a:r>
              <a:t>Worked example</a:t>
            </a:r>
          </a:p>
          <a:p xmlns:a="http://schemas.openxmlformats.org/drawingml/2006/main">
            <a:r>
              <a:t>326 can be 300 + 20 + 6 or 200 + 120 + 6. For subtraction, 52 can be regrouped as 4 tens and 12 ones. Both representations still equal 52.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this course, natural numbers are the counting numbers 1, 2, 3 and so on. Whole numbers include zero as well. Some books include zero among the natural numbers, so check the convention being used. A whole number has no fractional part.</a:t>
            </a:r>
          </a:p>
          <a:p xmlns:a="http://schemas.openxmlformats.org/drawingml/2006/main">
            <a:r>
              <a:t/>
            </a:r>
          </a:p>
          <a:p xmlns:a="http://schemas.openxmlformats.org/drawingml/2006/main">
            <a:r>
              <a:t>Worked example</a:t>
            </a:r>
          </a:p>
          <a:p xmlns:a="http://schemas.openxmlformats.org/drawingml/2006/main">
            <a:r>
              <a:t>7 is both natural and whole. Zero is whole but is not natural under our convention. 2.5 is neither natural nor whole.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Integers are negative whole numbers, zero and positive whole numbers. Every positive integer has a negative opposite equally far from zero. Zero is neither positive nor negative. Absolute value means distance from zero, so it is never negative.</a:t>
            </a:r>
          </a:p>
          <a:p xmlns:a="http://schemas.openxmlformats.org/drawingml/2006/main">
            <a:r>
              <a:t/>
            </a:r>
          </a:p>
          <a:p xmlns:a="http://schemas.openxmlformats.org/drawingml/2006/main">
            <a:r>
              <a:t>Worked example</a:t>
            </a:r>
          </a:p>
          <a:p xmlns:a="http://schemas.openxmlformats.org/drawingml/2006/main">
            <a:r>
              <a:t>The opposite of 8 is −8. Both are 8 units from zero, so |8| = 8 and |−8| = 8. A temperature of −3°C is represented by an integer.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rational number can be written as {p|q}, where p and q are integers and q is not zero. Every integer is rational because it can be written over 1. Terminating decimals and repeating decimals are rational. A fraction is undefined when its denominator is zero.</a:t>
            </a:r>
          </a:p>
          <a:p xmlns:a="http://schemas.openxmlformats.org/drawingml/2006/main">
            <a:r>
              <a:t/>
            </a:r>
          </a:p>
          <a:p xmlns:a="http://schemas.openxmlformats.org/drawingml/2006/main">
            <a:r>
              <a:t>Worked example</a:t>
            </a:r>
          </a:p>
          <a:p xmlns:a="http://schemas.openxmlformats.org/drawingml/2006/main">
            <a:r>
              <a:t>5 = {5|1}, 0.75 = {3|4}, and 0.333… = {1|3}. All three are rational, although their written forms look different.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irrational number cannot be written as a ratio of two integers. Its decimal continues forever without a repeating pattern. Examples include π and √2. Rational and irrational numbers together form the real numbers. A square root of a perfect square is rational.</a:t>
            </a:r>
          </a:p>
          <a:p xmlns:a="http://schemas.openxmlformats.org/drawingml/2006/main">
            <a:r>
              <a:t/>
            </a:r>
          </a:p>
          <a:p xmlns:a="http://schemas.openxmlformats.org/drawingml/2006/main">
            <a:r>
              <a:t>Worked example</a:t>
            </a:r>
          </a:p>
          <a:p xmlns:a="http://schemas.openxmlformats.org/drawingml/2006/main">
            <a:r>
              <a:t>√49 = 7 is rational. √50 is irrational because 50 is not a perfect square. The finite decimal 3.14 is rational and is only an approximation to 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even integer is divisible by 2. An odd integer is not. A prime is an integer greater than 1 with exactly two positive factors. A composite is an integer greater than 1 with more than two positive factors. The number 1 is neither prime nor composite.</a:t>
            </a:r>
          </a:p>
          <a:p xmlns:a="http://schemas.openxmlformats.org/drawingml/2006/main">
            <a:r>
              <a:t/>
            </a:r>
          </a:p>
          <a:p xmlns:a="http://schemas.openxmlformats.org/drawingml/2006/main">
            <a:r>
              <a:t>Worked example</a:t>
            </a:r>
          </a:p>
          <a:p xmlns:a="http://schemas.openxmlformats.org/drawingml/2006/main">
            <a:r>
              <a:t>2 is the only even prime. 15 is odd and composite because its positive factors are 1, 3, 5 and 15. Zero is even because 0 = 2 × 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 for equal to, &lt; for less than and &gt; for greater than. The open side of an inequality faces the larger value. Compare whole numbers by the number of digits first, then compare from the left. Leading zeros do not make a number larger.</a:t>
            </a:r>
          </a:p>
          <a:p xmlns:a="http://schemas.openxmlformats.org/drawingml/2006/main">
            <a:r>
              <a:t/>
            </a:r>
          </a:p>
          <a:p xmlns:a="http://schemas.openxmlformats.org/drawingml/2006/main">
            <a:r>
              <a:t>Worked example</a:t>
            </a:r>
          </a:p>
          <a:p xmlns:a="http://schemas.openxmlformats.org/drawingml/2006/main">
            <a:r>
              <a:t>9,087 &gt; 9,078 because the thousands and hundreds agree, but 8 tens is greater than 7 tens. Also, 0064 = 64.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Align decimal points and compare corresponding places. You may add zeros at the right of a decimal without changing its value. Compare the whole parts first, then tenths, hundredths and further places until a difference appears.</a:t>
            </a:r>
          </a:p>
          <a:p xmlns:a="http://schemas.openxmlformats.org/drawingml/2006/main">
            <a:r>
              <a:t/>
            </a:r>
          </a:p>
          <a:p xmlns:a="http://schemas.openxmlformats.org/drawingml/2006/main">
            <a:r>
              <a:t>Worked example</a:t>
            </a:r>
          </a:p>
          <a:p xmlns:a="http://schemas.openxmlformats.org/drawingml/2006/main">
            <a:r>
              <a:t>Compare 4.7 and 4.68 by writing 4.70 and 4.68. Seven tenths exceeds six tenths, so 4.7 &gt; 4.68. Ascending order is 4.608, 4.68, 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number line has equally spaced marks for equal changes in value. Numbers increase to the right and decrease to the left. Choose a useful scale and label zero when it lies in the displayed interval. Fractions and decimals can be placed between integers.</a:t>
            </a:r>
          </a:p>
          <a:p xmlns:a="http://schemas.openxmlformats.org/drawingml/2006/main">
            <a:r>
              <a:t/>
            </a:r>
          </a:p>
          <a:p xmlns:a="http://schemas.openxmlformats.org/drawingml/2006/main">
            <a:r>
              <a:t>Worked example</a:t>
            </a:r>
          </a:p>
          <a:p xmlns:a="http://schemas.openxmlformats.org/drawingml/2006/main">
            <a:r>
              <a:t>If the distance from 0 to 1 is divided into four equal intervals, the marks are 0, {1|4}, {1|2}, {3|4}, 1. Each interval represents 0.25.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number farther right on the number line is greater. Among negative numbers, the one closer to zero is greater. Think about temperature or debt to understand the order. Absolute size and numerical order answer different questions.</a:t>
            </a:r>
          </a:p>
          <a:p xmlns:a="http://schemas.openxmlformats.org/drawingml/2006/main">
            <a:r>
              <a:t/>
            </a:r>
          </a:p>
          <a:p xmlns:a="http://schemas.openxmlformats.org/drawingml/2006/main">
            <a:r>
              <a:t>Worked example</a:t>
            </a:r>
          </a:p>
          <a:p xmlns:a="http://schemas.openxmlformats.org/drawingml/2006/main">
            <a:r>
              <a:t>−2 &gt; −7 because −2 is farther right. However, |−7| &gt; |−2| because the distance 7 is larger than the distance 2. Ascending order of −1, −6, 3 and 0 is −6, −1, 0, 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Compare positive fractions using a common denominator, equivalent decimals or cross products when denominators are positive. For a midpoint, add the two values and divide by 2. A midpoint is equally far from both endpoints.</a:t>
            </a:r>
          </a:p>
          <a:p xmlns:a="http://schemas.openxmlformats.org/drawingml/2006/main">
            <a:r>
              <a:t/>
            </a:r>
          </a:p>
          <a:p xmlns:a="http://schemas.openxmlformats.org/drawingml/2006/main">
            <a:r>
              <a:t>Worked example</a:t>
            </a:r>
          </a:p>
          <a:p xmlns:a="http://schemas.openxmlformats.org/drawingml/2006/main">
            <a:r>
              <a:t>{3|5} = {24|40} and {5|8} = {25|40}, so {3|5} &lt; {5|8}. An integer denominator method gives 3 × 8 = 24 &lt; 25 = 5 × 5. The midpoint of −4 and 6 is (−4 + 6) ÷ 2 = 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Addition combines amounts. Align matching places in column addition and regroup whenever a place totals ten or more. Addition is commutative and associative, so you can change the order or grouping. Adding zero leaves a number unchanged.</a:t>
            </a:r>
          </a:p>
          <a:p xmlns:a="http://schemas.openxmlformats.org/drawingml/2006/main">
            <a:r>
              <a:t/>
            </a:r>
          </a:p>
          <a:p xmlns:a="http://schemas.openxmlformats.org/drawingml/2006/main">
            <a:r>
              <a:t>Worked example</a:t>
            </a:r>
          </a:p>
          <a:p xmlns:a="http://schemas.openxmlformats.org/drawingml/2006/main">
            <a:r>
              <a:t>2,786 + 1,459: ones give 15, so write 5 and carry 1. Tens give 14, hundreds give 12 and thousands give 4. The total is 4,245. Check by estimating 2,800 + 1,500 ≈ 4,300.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Subtraction finds what remains, a difference or a missing amount. Align places and exchange from a higher place when needed. Subtraction is the inverse of addition. Changing the order usually changes the result, so subtraction is not commutative.</a:t>
            </a:r>
          </a:p>
          <a:p xmlns:a="http://schemas.openxmlformats.org/drawingml/2006/main">
            <a:r>
              <a:t/>
            </a:r>
          </a:p>
          <a:p xmlns:a="http://schemas.openxmlformats.org/drawingml/2006/main">
            <a:r>
              <a:t>Worked example</a:t>
            </a:r>
          </a:p>
          <a:p xmlns:a="http://schemas.openxmlformats.org/drawingml/2006/main">
            <a:r>
              <a:t>5,003 − 1,786 = 3,217. Regroup 5,003 as 4 thousands, 9 hundreds, 9 tens and 13 ones. Check: 3,217 + 1,786 = 5,003.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Multiplication describes equal groups, repeated addition and scaling. Multiply each place and add partial products. The distributive property splits a product into easier products. Multiplication is commutative and associative, and multiplying by 1 keeps the value.</a:t>
            </a:r>
          </a:p>
          <a:p xmlns:a="http://schemas.openxmlformats.org/drawingml/2006/main">
            <a:r>
              <a:t/>
            </a:r>
          </a:p>
          <a:p xmlns:a="http://schemas.openxmlformats.org/drawingml/2006/main">
            <a:r>
              <a:t>Worked example</a:t>
            </a:r>
          </a:p>
          <a:p xmlns:a="http://schemas.openxmlformats.org/drawingml/2006/main">
            <a:r>
              <a:t>236 × 24 = 236 × (20 + 4) = 4,720 + 944 = 5,664. Estimate 240 × 24 ≈ 5,760 to check the scale of the answer.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Division shares into equal groups or finds how many groups fit. Dividend = divisor × quotient + remainder. For positive whole number division, the remainder is nonnegative and smaller than the divisor. Division by zero is undefined.</a:t>
            </a:r>
          </a:p>
          <a:p xmlns:a="http://schemas.openxmlformats.org/drawingml/2006/main">
            <a:r>
              <a:t/>
            </a:r>
          </a:p>
          <a:p xmlns:a="http://schemas.openxmlformats.org/drawingml/2006/main">
            <a:r>
              <a:t>Worked example</a:t>
            </a:r>
          </a:p>
          <a:p xmlns:a="http://schemas.openxmlformats.org/drawingml/2006/main">
            <a:r>
              <a:t>157 ÷ 6 = 26 remainder 1, because 6 × 26 + 1 = 157. If 157 children need buses holding 6 children each, 27 buses are needed because the remaining child needs another bus.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Align decimal points when adding or subtracting. For multiplication, multiply as whole numbers then use the total number of decimal places. For division, multiply dividend and divisor by the same power of ten to make the divisor a whole number. Check using the inverse operation.</a:t>
            </a:r>
          </a:p>
          <a:p xmlns:a="http://schemas.openxmlformats.org/drawingml/2006/main">
            <a:r>
              <a:t/>
            </a:r>
          </a:p>
          <a:p xmlns:a="http://schemas.openxmlformats.org/drawingml/2006/main">
            <a:r>
              <a:t>Worked example</a:t>
            </a:r>
          </a:p>
          <a:p xmlns:a="http://schemas.openxmlformats.org/drawingml/2006/main">
            <a:r>
              <a:t>3.6 × 0.4 = 1.44 because 36 × 4 = 144 and there are two decimal places in total. Also, 7.56 ÷ 0.6 = 75.6 ÷ 6 = 12.6. Check: 12.6 × 0.6 = 7.56.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sign gives direction relative to a chosen zero. Positive and negative values can describe temperatures, heights, movements and balances. State what zero and each direction mean in the context. An increase is represented by a positive change and a decrease by a negative change.</a:t>
            </a:r>
          </a:p>
          <a:p xmlns:a="http://schemas.openxmlformats.org/drawingml/2006/main">
            <a:r>
              <a:t/>
            </a:r>
          </a:p>
          <a:p xmlns:a="http://schemas.openxmlformats.org/drawingml/2006/main">
            <a:r>
              <a:t>Worked example</a:t>
            </a:r>
          </a:p>
          <a:p xmlns:a="http://schemas.openxmlformats.org/drawingml/2006/main">
            <a:r>
              <a:t>A submarine at −18 m rises 7 m. Its new position is −18 + 7 = −11 m. It is still below sea level, but it is closer to zero.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add numbers with the same sign, add their absolute values and keep the sign. With different signs, subtract the smaller absolute value from the larger and keep the sign of the number with larger absolute value. Opposite numbers sum to zero.</a:t>
            </a:r>
          </a:p>
          <a:p xmlns:a="http://schemas.openxmlformats.org/drawingml/2006/main">
            <a:r>
              <a:t/>
            </a:r>
          </a:p>
          <a:p xmlns:a="http://schemas.openxmlformats.org/drawingml/2006/main">
            <a:r>
              <a:t>Worked example</a:t>
            </a:r>
          </a:p>
          <a:p xmlns:a="http://schemas.openxmlformats.org/drawingml/2006/main">
            <a:r>
              <a:t>−8 + (−5) = −13. For −8 + 5, subtract 5 from 8 and keep the negative sign, giving −3. Also, −8 + 8 = 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Subtracting a number is the same as adding its opposite. Rewrite the subtraction first, then use addition rules. Brackets help separate the operation symbol from a negative sign. On a number line, subtracting a negative moves right.</a:t>
            </a:r>
          </a:p>
          <a:p xmlns:a="http://schemas.openxmlformats.org/drawingml/2006/main">
            <a:r>
              <a:t/>
            </a:r>
          </a:p>
          <a:p xmlns:a="http://schemas.openxmlformats.org/drawingml/2006/main">
            <a:r>
              <a:t>Worked example</a:t>
            </a:r>
          </a:p>
          <a:p xmlns:a="http://schemas.openxmlformats.org/drawingml/2006/main">
            <a:r>
              <a:t>6 − (−4) = 6 + 4 = 10. Also, −3 − 7 = −3 + (−7) = −10, and −3 − (−7) = −3 + 7 = 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multiplication and division, equal signs give a positive result and different signs give a negative result. Work out the sign separately from the absolute values. A product with an even number of negative factors is positive; an odd number gives a negative product.</a:t>
            </a:r>
          </a:p>
          <a:p xmlns:a="http://schemas.openxmlformats.org/drawingml/2006/main">
            <a:r>
              <a:t/>
            </a:r>
          </a:p>
          <a:p xmlns:a="http://schemas.openxmlformats.org/drawingml/2006/main">
            <a:r>
              <a:t>Worked example</a:t>
            </a:r>
          </a:p>
          <a:p xmlns:a="http://schemas.openxmlformats.org/drawingml/2006/main">
            <a:r>
              <a:t>(−6) × (−4) = 24, while 24 ÷ (−6) = −4. The product (−2) × (−3) × (−5) = −30 because it has three negative factors.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negative sign outside brackets applies to the whole bracket. Powers act on their stated base. Brackets determine whether the negative sign is part of that base. Write each stage clearly before combining terms.</a:t>
            </a:r>
          </a:p>
          <a:p xmlns:a="http://schemas.openxmlformats.org/drawingml/2006/main">
            <a:r>
              <a:t/>
            </a:r>
          </a:p>
          <a:p xmlns:a="http://schemas.openxmlformats.org/drawingml/2006/main">
            <a:r>
              <a:t>Worked example</a:t>
            </a:r>
          </a:p>
          <a:p xmlns:a="http://schemas.openxmlformats.org/drawingml/2006/main">
            <a:r>
              <a:t>(−3)² = (−3) × (−3) = 9. In contrast, −3² = −(3 × 3) = −9. Also, −(5 − 8) = −(−3) = 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Evaluate brackets first, then powers and roots, then multiplication and division, then addition and subtraction. Multiplication and division have equal priority and are done from left to right. Addition and subtraction also have equal priority and are done from left to right.</a:t>
            </a:r>
          </a:p>
          <a:p xmlns:a="http://schemas.openxmlformats.org/drawingml/2006/main">
            <a:r>
              <a:t/>
            </a:r>
          </a:p>
          <a:p xmlns:a="http://schemas.openxmlformats.org/drawingml/2006/main">
            <a:r>
              <a:t>Worked example</a:t>
            </a:r>
          </a:p>
          <a:p xmlns:a="http://schemas.openxmlformats.org/drawingml/2006/main">
            <a:r>
              <a:t>18 − 6 ÷ 3 × 2 = 18 − 2 × 2 = 18 − 4 = 14. Doing the subtraction first would change the intended calculation.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with the innermost brackets and work outwards. Keep all remaining parts of the expression unchanged at each step. Square brackets and braces can group calculations in the same way as round brackets. Copy signs carefully.</a:t>
            </a:r>
          </a:p>
          <a:p xmlns:a="http://schemas.openxmlformats.org/drawingml/2006/main">
            <a:r>
              <a:t/>
            </a:r>
          </a:p>
          <a:p xmlns:a="http://schemas.openxmlformats.org/drawingml/2006/main">
            <a:r>
              <a:t>Worked example</a:t>
            </a:r>
          </a:p>
          <a:p xmlns:a="http://schemas.openxmlformats.org/drawingml/2006/main">
            <a:r>
              <a:t>3 × [12 − (5 + 3)] = 3 × [12 − 8] = 3 × 4 = 12. Each line removes only one completed part.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power or root is evaluated before multiplication, division, addition or subtraction unless brackets change the order. A power applies only to its base. A root symbol covers the expression shown underneath it.</a:t>
            </a:r>
          </a:p>
          <a:p xmlns:a="http://schemas.openxmlformats.org/drawingml/2006/main">
            <a:r>
              <a:t/>
            </a:r>
          </a:p>
          <a:p xmlns:a="http://schemas.openxmlformats.org/drawingml/2006/main">
            <a:r>
              <a:t>Worked example</a:t>
            </a:r>
          </a:p>
          <a:p xmlns:a="http://schemas.openxmlformats.org/drawingml/2006/main">
            <a:r>
              <a:t>2 + 3² × 4 = 2 + 9 × 4 = 38. Also, √(16 + 9) = √25 = 5, whereas √16 + √9 = 4 + 3 = 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fraction bar groups the whole numerator and the whole denominator. Simplify each separately before dividing. If another operation is outside the fraction, apply the normal hierarchy. The denominator must not become zero.</a:t>
            </a:r>
          </a:p>
          <a:p xmlns:a="http://schemas.openxmlformats.org/drawingml/2006/main">
            <a:r>
              <a:t/>
            </a:r>
          </a:p>
          <a:p xmlns:a="http://schemas.openxmlformats.org/drawingml/2006/main">
            <a:r>
              <a:t>Worked example</a:t>
            </a:r>
          </a:p>
          <a:p xmlns:a="http://schemas.openxmlformats.org/drawingml/2006/main">
            <a:r>
              <a:t>{8 + 4|7 − 3} = {12|4} = 3. The expression means (8 + 4) ÷ (7 − 3), rather than 8 + 4 ÷ 7 − 3.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Translate the order described in words into an expression. Use brackets to show a sum or difference that must be completed before another operation. Estimate the likely size, then evaluate line by line. Equivalent expressions can have different appearances.</a:t>
            </a:r>
          </a:p>
          <a:p xmlns:a="http://schemas.openxmlformats.org/drawingml/2006/main">
            <a:r>
              <a:t/>
            </a:r>
          </a:p>
          <a:p xmlns:a="http://schemas.openxmlformats.org/drawingml/2006/main">
            <a:r>
              <a:t>Worked example</a:t>
            </a:r>
          </a:p>
          <a:p xmlns:a="http://schemas.openxmlformats.org/drawingml/2006/main">
            <a:r>
              <a:t>Three times the sum of 7 and 5 is 3 × (7 + 5) = 36. Three times 7, then add 5, is 3 × 7 + 5 = 26. The wording determines the brackets.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multiplication table lists products of one fixed number with counting numbers. Learn facts accurately and connect each fact to division. Use known facts, doubling and the commutative property to recover a fact you forget. Zero times any number is zero.</a:t>
            </a:r>
          </a:p>
          <a:p xmlns:a="http://schemas.openxmlformats.org/drawingml/2006/main">
            <a:r>
              <a:t/>
            </a:r>
          </a:p>
          <a:p xmlns:a="http://schemas.openxmlformats.org/drawingml/2006/main">
            <a:r>
              <a:t>Worked example</a:t>
            </a:r>
          </a:p>
          <a:p xmlns:a="http://schemas.openxmlformats.org/drawingml/2006/main">
            <a:r>
              <a:t>From 7 × 8 = 56, we know 8 × 7 = 56, 56 ÷ 7 = 8 and 56 ÷ 8 = 7. To find 6 × 8, double 3 × 8 = 24 to obtain 48.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2 table doubles, the 4 table doubles twice and the 8 table doubles three times. The 5 table is half the 10 table. For the 9 table, subtract one group from ten groups. Extend tables beyond memorised values using the distributive property.</a:t>
            </a:r>
          </a:p>
          <a:p xmlns:a="http://schemas.openxmlformats.org/drawingml/2006/main">
            <a:r>
              <a:t/>
            </a:r>
          </a:p>
          <a:p xmlns:a="http://schemas.openxmlformats.org/drawingml/2006/main">
            <a:r>
              <a:t>Worked example</a:t>
            </a:r>
          </a:p>
          <a:p xmlns:a="http://schemas.openxmlformats.org/drawingml/2006/main">
            <a:r>
              <a:t>9 × 7 = 10 × 7 − 7 = 63. Also, 12 × 8 = 10 × 8 + 2 × 8 = 80 + 16 = 96, and 7 × 13 = 7 × 10 + 7 × 3 = 91.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positive factor divides a whole number exactly. Find factors in pairs by testing divisors systematically. You can stop looking for new pairs after reaching the square root. A perfect square has a repeated middle pair.</a:t>
            </a:r>
          </a:p>
          <a:p xmlns:a="http://schemas.openxmlformats.org/drawingml/2006/main">
            <a:r>
              <a:t/>
            </a:r>
          </a:p>
          <a:p xmlns:a="http://schemas.openxmlformats.org/drawingml/2006/main">
            <a:r>
              <a:t>Worked example</a:t>
            </a:r>
          </a:p>
          <a:p xmlns:a="http://schemas.openxmlformats.org/drawingml/2006/main">
            <a:r>
              <a:t>Factor pairs of 36 are 1 × 36, 2 × 18, 3 × 12, 4 × 9 and 6 × 6. Its positive factors are 1, 2, 3, 4, 6, 9, 12, 18 and 36.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Multiples result from multiplying by integers. For elementary lists of positive multiples, start with one times the number. Common multiples appear in both lists. Every nonzero whole number has infinitely many positive multiples but only finitely many positive factors.</a:t>
            </a:r>
          </a:p>
          <a:p xmlns:a="http://schemas.openxmlformats.org/drawingml/2006/main">
            <a:r>
              <a:t/>
            </a:r>
          </a:p>
          <a:p xmlns:a="http://schemas.openxmlformats.org/drawingml/2006/main">
            <a:r>
              <a:t>Worked example</a:t>
            </a:r>
          </a:p>
          <a:p xmlns:a="http://schemas.openxmlformats.org/drawingml/2006/main">
            <a:r>
              <a:t>Positive multiples of 6 include 6, 12, 18, 24 and 30. Multiples of 8 include 8, 16, 24 and 32. Therefore, 24 is a common multiple of 6 and 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Common factors divide each of the given numbers exactly. Use them to make equal groups without leftovers. Multiples help with repeating events and common denominators. A factor is usually no greater than a positive number; its positive multiples are no smaller than it.</a:t>
            </a:r>
          </a:p>
          <a:p xmlns:a="http://schemas.openxmlformats.org/drawingml/2006/main">
            <a:r>
              <a:t/>
            </a:r>
          </a:p>
          <a:p xmlns:a="http://schemas.openxmlformats.org/drawingml/2006/main">
            <a:r>
              <a:t>Worked example</a:t>
            </a:r>
          </a:p>
          <a:p xmlns:a="http://schemas.openxmlformats.org/drawingml/2006/main">
            <a:r>
              <a:t>The common factors of 18 and 24 are 1, 2, 3 and 6. Eighteen red beads and 24 blue beads can make 6 identical packs, each with 3 red and 4 blue beads.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number is divisible by 2 if its last digit is even; by 5 if it ends in 0 or 5; and by 10 if it ends in 0. It is divisible by 3 or 9 when its digit sum is divisible by 3 or 9. Divisibility by 6 requires divisibility by both 2 and 3.</a:t>
            </a:r>
          </a:p>
          <a:p xmlns:a="http://schemas.openxmlformats.org/drawingml/2006/main">
            <a:r>
              <a:t/>
            </a:r>
          </a:p>
          <a:p xmlns:a="http://schemas.openxmlformats.org/drawingml/2006/main">
            <a:r>
              <a:t>Worked example</a:t>
            </a:r>
          </a:p>
          <a:p xmlns:a="http://schemas.openxmlformats.org/drawingml/2006/main">
            <a:r>
              <a:t>For 738, the digit sum is 18. It is divisible by 3 and 9. It ends in an even digit, so it is divisible by 2 and therefore by 6. It does not end in 0 or 5, so it is not divisible by 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number is divisible by 4 if its last two digits form a multiple of 4. For 8, test the last three digits. For 11, the difference between alternating digit sums must be zero or a multiple of 11. These tests avoid full division.</a:t>
            </a:r>
          </a:p>
          <a:p xmlns:a="http://schemas.openxmlformats.org/drawingml/2006/main">
            <a:r>
              <a:t/>
            </a:r>
          </a:p>
          <a:p xmlns:a="http://schemas.openxmlformats.org/drawingml/2006/main">
            <a:r>
              <a:t>Worked example</a:t>
            </a:r>
          </a:p>
          <a:p xmlns:a="http://schemas.openxmlformats.org/drawingml/2006/main">
            <a:r>
              <a:t>3,216 is divisible by 4 because 16 is, and by 8 because 216 ÷ 8 = 27. For 2,728, (2 + 2) − (7 + 8) = −11, so 2,728 is divisible by 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Prime factorisation expresses a whole number greater than 1 as a product of primes. Use a factor tree or repeated division by primes. Continue until every factor is prime, then collect repeated factors as powers. Apart from order, the prime factorisation is unique.</a:t>
            </a:r>
          </a:p>
          <a:p xmlns:a="http://schemas.openxmlformats.org/drawingml/2006/main">
            <a:r>
              <a:t/>
            </a:r>
          </a:p>
          <a:p xmlns:a="http://schemas.openxmlformats.org/drawingml/2006/main">
            <a:r>
              <a:t>Worked example</a:t>
            </a:r>
          </a:p>
          <a:p xmlns:a="http://schemas.openxmlformats.org/drawingml/2006/main">
            <a:r>
              <a:t>360 = 36 × 10 = 2 × 2 × 3 × 3 × 2 × 5 = 2³ × 3² × 5. Multiplying the factors back gives 8 × 9 × 5 = 360.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HCF is the greatest positive number dividing every given number. In prime factorisations, use only primes common to all numbers with the smallest power present in each. HCF is also called greatest common divisor. It helps divide different quantities into the largest number of identical packs.</a:t>
            </a:r>
          </a:p>
          <a:p xmlns:a="http://schemas.openxmlformats.org/drawingml/2006/main">
            <a:r>
              <a:t/>
            </a:r>
          </a:p>
          <a:p xmlns:a="http://schemas.openxmlformats.org/drawingml/2006/main">
            <a:r>
              <a:t>Worked example</a:t>
            </a:r>
          </a:p>
          <a:p xmlns:a="http://schemas.openxmlformats.org/drawingml/2006/main">
            <a:r>
              <a:t>48 = 2⁴ × 3 and 72 = 2³ × 3². The HCF is 2³ × 3 = 24. Forty eight pencils and 72 pens make 24 identical packs with 2 pencils and 3 pens each.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LCM is the smallest positive common multiple. Use every prime appearing in any factorisation with its largest power. LCM helps synchronise repeating events and find common denominators. For two positive integers, HCF × LCM equals their product.</a:t>
            </a:r>
          </a:p>
          <a:p xmlns:a="http://schemas.openxmlformats.org/drawingml/2006/main">
            <a:r>
              <a:t/>
            </a:r>
          </a:p>
          <a:p xmlns:a="http://schemas.openxmlformats.org/drawingml/2006/main">
            <a:r>
              <a:t>Worked example</a:t>
            </a:r>
          </a:p>
          <a:p xmlns:a="http://schemas.openxmlformats.org/drawingml/2006/main">
            <a:r>
              <a:t>12 = 2² × 3 and 18 = 2 × 3², so LCM = 2² × 3² = 36. Bells ringing every 12 and 18 minutes ring together again after 36 minutes if they start together.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fraction represents division or equal parts of a whole. The denominator tells the number of equal parts and must be nonzero. The numerator tells how many parts are counted. A positive proper fraction has numerator smaller than denominator; an improper fraction has numerator at least as large.</a:t>
            </a:r>
          </a:p>
          <a:p xmlns:a="http://schemas.openxmlformats.org/drawingml/2006/main">
            <a:r>
              <a:t/>
            </a:r>
          </a:p>
          <a:p xmlns:a="http://schemas.openxmlformats.org/drawingml/2006/main">
            <a:r>
              <a:t>Worked example</a:t>
            </a:r>
          </a:p>
          <a:p xmlns:a="http://schemas.openxmlformats.org/drawingml/2006/main">
            <a:r>
              <a:t>{3|8} means three of eight equal parts. {11|4} is improper and equals 2 {3|4}, since 11 ÷ 4 = 2 remainder 3. Convert back using 2 × 4 + 3 = 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Multiply or divide numerator and denominator by the same nonzero number to preserve a fraction. To simplify fully, divide both by their HCF. Equivalent fractions represent the same point on a number line. Compare fractions by giving them a common positive denominator.</a:t>
            </a:r>
          </a:p>
          <a:p xmlns:a="http://schemas.openxmlformats.org/drawingml/2006/main">
            <a:r>
              <a:t/>
            </a:r>
          </a:p>
          <a:p xmlns:a="http://schemas.openxmlformats.org/drawingml/2006/main">
            <a:r>
              <a:t>Worked example</a:t>
            </a:r>
          </a:p>
          <a:p xmlns:a="http://schemas.openxmlformats.org/drawingml/2006/main">
            <a:r>
              <a:t>{18|24} = {3|4} after dividing both parts by 6. Also, {2|3} = {10|15} and {3|5} = {9|15}, so {2|3} &gt; {3|5}.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Equal denominators describe the same size of part, so add or subtract numerators and keep the denominator. For different denominators, first find equivalent fractions with a common denominator, preferably the LCM. Simplify the final answer. Convert mixed numbers to improper fractions when helpful.</a:t>
            </a:r>
          </a:p>
          <a:p xmlns:a="http://schemas.openxmlformats.org/drawingml/2006/main">
            <a:r>
              <a:t/>
            </a:r>
          </a:p>
          <a:p xmlns:a="http://schemas.openxmlformats.org/drawingml/2006/main">
            <a:r>
              <a:t>Worked example</a:t>
            </a:r>
          </a:p>
          <a:p xmlns:a="http://schemas.openxmlformats.org/drawingml/2006/main">
            <a:r>
              <a:t>2 {1|3} − {3|4} = {7|3} − {3|4} = {28|12} − {9|12} = {19|12} = 1 {7|12}. Never add the denominators.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Multiply numerators together and denominators together. Cancel common factors across the product before multiplying to keep the numbers small. Convert mixed numbers first. Finding a fraction of an amount means multiplying by that fraction.</a:t>
            </a:r>
          </a:p>
          <a:p xmlns:a="http://schemas.openxmlformats.org/drawingml/2006/main">
            <a:r>
              <a:t/>
            </a:r>
          </a:p>
          <a:p xmlns:a="http://schemas.openxmlformats.org/drawingml/2006/main">
            <a:r>
              <a:t>Worked example</a:t>
            </a:r>
          </a:p>
          <a:p xmlns:a="http://schemas.openxmlformats.org/drawingml/2006/main">
            <a:r>
              <a:t>1 {1|2} × {4|9} = {3|2} × {4|9} = {2|3}. Also, {3|5} of 40 = {3|5} × 40 = 24. Multiplication by a positive proper fraction reduces a positive amount.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reciprocal of a nonzero number has product 1 with that number. To divide by a nonzero fraction, multiply by its reciprocal. Invert only the divisor. A whole number can be written over 1. Zero has no reciprocal and cannot be a divisor.</a:t>
            </a:r>
          </a:p>
          <a:p xmlns:a="http://schemas.openxmlformats.org/drawingml/2006/main">
            <a:r>
              <a:t/>
            </a:r>
          </a:p>
          <a:p xmlns:a="http://schemas.openxmlformats.org/drawingml/2006/main">
            <a:r>
              <a:t>Worked example</a:t>
            </a:r>
          </a:p>
          <a:p xmlns:a="http://schemas.openxmlformats.org/drawingml/2006/main">
            <a:r>
              <a:t>2 {1|4} ÷ {3|8} = {9|4} × {8|3} = 6. This asks how many groups of three eighths fit into two and one quarter.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Apply brackets and the usual operation hierarchy. Convert mixed numbers before products or quotients, and keep exact fractions until the end. In a word problem, identify the whole. A fraction of the remainder uses a new whole after the first action.</a:t>
            </a:r>
          </a:p>
          <a:p xmlns:a="http://schemas.openxmlformats.org/drawingml/2006/main">
            <a:r>
              <a:t/>
            </a:r>
          </a:p>
          <a:p xmlns:a="http://schemas.openxmlformats.org/drawingml/2006/main">
            <a:r>
              <a:t>Worked example</a:t>
            </a:r>
          </a:p>
          <a:p xmlns:a="http://schemas.openxmlformats.org/drawingml/2006/main">
            <a:r>
              <a:t>A tank holds 60 L. First {1|3} is used, leaving 40 L. Then {1|4} of the remainder is used: {1|4} × 40 = 10 L. The final amount is 30 L, not 25 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Decimals write fractions with denominators 10, 100, 1,000 and so on. Align place values for addition and subtraction. Trailing zeros do not change a value. Multiplication and division by powers of ten change place values rather than simply adding or removing zeros.</a:t>
            </a:r>
          </a:p>
          <a:p xmlns:a="http://schemas.openxmlformats.org/drawingml/2006/main">
            <a:r>
              <a:t/>
            </a:r>
          </a:p>
          <a:p xmlns:a="http://schemas.openxmlformats.org/drawingml/2006/main">
            <a:r>
              <a:t>Worked example</a:t>
            </a:r>
          </a:p>
          <a:p xmlns:a="http://schemas.openxmlformats.org/drawingml/2006/main">
            <a:r>
              <a:t>4.08 + 0.7 = 4.08 + 0.70 = 4.78. Also, 3.47 × 100 = 347 and 3.47 ÷ 100 = 0.0347.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Divide the numerator by the denominator. A simplified fraction has a terminating decimal exactly when its denominator has no prime factors except 2 and 5. Other rational fractions repeat. Use a recurring mark or an ellipsis to show that the pattern continues.</a:t>
            </a:r>
          </a:p>
          <a:p xmlns:a="http://schemas.openxmlformats.org/drawingml/2006/main">
            <a:r>
              <a:t/>
            </a:r>
          </a:p>
          <a:p xmlns:a="http://schemas.openxmlformats.org/drawingml/2006/main">
            <a:r>
              <a:t>Worked example</a:t>
            </a:r>
          </a:p>
          <a:p xmlns:a="http://schemas.openxmlformats.org/drawingml/2006/main">
            <a:r>
              <a:t>{3|8} = 3 ÷ 8 = 0.375. The denominator 8 = 2³ gives a terminating decimal. In contrast, {2|3} = 0.666… repeats forever.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decimal as a number of tenths, hundredths or thousandths, then simplify. Preserve leading decimal zeros when choosing the denominator. For a repeating decimal, an algebraic subtraction can remove the repeating part.</a:t>
            </a:r>
          </a:p>
          <a:p xmlns:a="http://schemas.openxmlformats.org/drawingml/2006/main">
            <a:r>
              <a:t/>
            </a:r>
          </a:p>
          <a:p xmlns:a="http://schemas.openxmlformats.org/drawingml/2006/main">
            <a:r>
              <a:t>Worked example</a:t>
            </a:r>
          </a:p>
          <a:p xmlns:a="http://schemas.openxmlformats.org/drawingml/2006/main">
            <a:r>
              <a:t>0.045 = {45|1000} = {9|200}. For x = 0.777…, 10x = 7.777…, so 9x = 7 and x = {7|9}.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Percent means per hundred. Convert a decimal to a percentage by multiplying by 100. Convert a percentage to a decimal by dividing by 100. To convert a fraction to a percentage, multiply it by 100%. Percentages greater than 100% describe more than one whole.</a:t>
            </a:r>
          </a:p>
          <a:p xmlns:a="http://schemas.openxmlformats.org/drawingml/2006/main">
            <a:r>
              <a:t/>
            </a:r>
          </a:p>
          <a:p xmlns:a="http://schemas.openxmlformats.org/drawingml/2006/main">
            <a:r>
              <a:t>Worked example</a:t>
            </a:r>
          </a:p>
          <a:p xmlns:a="http://schemas.openxmlformats.org/drawingml/2006/main">
            <a:r>
              <a:t>{3|5} = 0.6 = 60%. Also, 7% = 0.07 = {7|100}, while 125% = 1.25 = 1 {1|4}.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form that makes a calculation easiest. Exact common fractions can simplify mental arithmetic. Retain recurring fractions exactly when an exact answer is needed, and round only when instructed. Know common equivalents such as one half, one quarter, three quarters and one fifth.</a:t>
            </a:r>
          </a:p>
          <a:p xmlns:a="http://schemas.openxmlformats.org/drawingml/2006/main">
            <a:r>
              <a:t/>
            </a:r>
          </a:p>
          <a:p xmlns:a="http://schemas.openxmlformats.org/drawingml/2006/main">
            <a:r>
              <a:t>Worked example</a:t>
            </a:r>
          </a:p>
          <a:p xmlns:a="http://schemas.openxmlformats.org/drawingml/2006/main">
            <a:r>
              <a:t>{1|2} = 0.5 = 50%; {1|4} = 0.25 = 25%; {3|4} = 0.75 = 75%; {1|5} = 0.2 = 20%. To find 25% of 88, calculate 88 ÷ 4 = 22.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the place you are rounding to, then look at the next digit. If that digit is 5 or more, increase the retained digit by 1. Otherwise keep it. Replace later whole number places with zeros and remove unnecessary later decimal places. This course uses the usual school rounding convention.</a:t>
            </a:r>
          </a:p>
          <a:p xmlns:a="http://schemas.openxmlformats.org/drawingml/2006/main">
            <a:r>
              <a:t/>
            </a:r>
          </a:p>
          <a:p xmlns:a="http://schemas.openxmlformats.org/drawingml/2006/main">
            <a:r>
              <a:t>Worked example</a:t>
            </a:r>
          </a:p>
          <a:p xmlns:a="http://schemas.openxmlformats.org/drawingml/2006/main">
            <a:r>
              <a:t>47,682 to the nearest thousand is 48,000 because the hundreds digit is 6. To the nearest hundred it is 47,700 because the tens digit is 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Decimal places count digits after the decimal point, including zeros. Round by examining the next place. When the requested accuracy needs a trailing zero, retain it to show precision. Carrying can change digits farther to the left.</a:t>
            </a:r>
          </a:p>
          <a:p xmlns:a="http://schemas.openxmlformats.org/drawingml/2006/main">
            <a:r>
              <a:t/>
            </a:r>
          </a:p>
          <a:p xmlns:a="http://schemas.openxmlformats.org/drawingml/2006/main">
            <a:r>
              <a:t>Worked example</a:t>
            </a:r>
          </a:p>
          <a:p xmlns:a="http://schemas.openxmlformats.org/drawingml/2006/main">
            <a:r>
              <a:t>6.295 to two decimal places is 6.30. The third decimal digit is 5, so the hundredths increase from 9 and create a carry. The final zero shows two decimal places.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Count significant figures from the first nonzero digit. Zeros between significant digits count. Leading zeros do not count. Trailing zeros after a decimal point count when they show stated precision. Use scientific notation when whole number trailing zeros would be ambiguous.</a:t>
            </a:r>
          </a:p>
          <a:p xmlns:a="http://schemas.openxmlformats.org/drawingml/2006/main">
            <a:r>
              <a:t/>
            </a:r>
          </a:p>
          <a:p xmlns:a="http://schemas.openxmlformats.org/drawingml/2006/main">
            <a:r>
              <a:t>Worked example</a:t>
            </a:r>
          </a:p>
          <a:p xmlns:a="http://schemas.openxmlformats.org/drawingml/2006/main">
            <a:r>
              <a:t>0.004072 to three significant figures is 0.00407. The significant digits begin at 4. The number 6.20 has three significant figures, while 6.2 has two.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values with nearby easy numbers before calculating. An estimate checks whether an exact result has a sensible size. One significant figure often gives a quick estimate. Use ≈ for approximately equal, because rounding changes the original values.</a:t>
            </a:r>
          </a:p>
          <a:p xmlns:a="http://schemas.openxmlformats.org/drawingml/2006/main">
            <a:r>
              <a:t/>
            </a:r>
          </a:p>
          <a:p xmlns:a="http://schemas.openxmlformats.org/drawingml/2006/main">
            <a:r>
              <a:t>Worked example</a:t>
            </a:r>
          </a:p>
          <a:p xmlns:a="http://schemas.openxmlformats.org/drawingml/2006/main">
            <a:r>
              <a:t>{198 × 4.9|0.51} ≈ {200 × 5|0.5} = 2,000. An exact calculator result near 2,000 is plausible; a result near 20 is not.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rounded measurement represents an interval. For positive values rounded to the nearest unit, the lower bound is half a unit below and the upper bound is half a unit above. Under ordinary school conventions, include the lower bound and exclude the upper bound. State the unit and rounding step.</a:t>
            </a:r>
          </a:p>
          <a:p xmlns:a="http://schemas.openxmlformats.org/drawingml/2006/main">
            <a:r>
              <a:t/>
            </a:r>
          </a:p>
          <a:p xmlns:a="http://schemas.openxmlformats.org/drawingml/2006/main">
            <a:r>
              <a:t>Worked example</a:t>
            </a:r>
          </a:p>
          <a:p xmlns:a="http://schemas.openxmlformats.org/drawingml/2006/main">
            <a:r>
              <a:t>A length recorded as 12.4 cm to the nearest 0.1 cm satisfies 12.35 cm ≤ length &lt; 12.45 cm. The half step is 0.05 cm. A length of 12.45 cm would round to 12.5 cm.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ratio compares amounts in a stated order. Write quantities in the same units before simplifying. Divide every part by the same common factor. A ratio compares parts with parts; a fraction can compare one part with the total. A ratio need not add to 1 or 100.</a:t>
            </a:r>
          </a:p>
          <a:p xmlns:a="http://schemas.openxmlformats.org/drawingml/2006/main">
            <a:r>
              <a:t/>
            </a:r>
          </a:p>
          <a:p xmlns:a="http://schemas.openxmlformats.org/drawingml/2006/main">
            <a:r>
              <a:t>Worked example</a:t>
            </a:r>
          </a:p>
          <a:p xmlns:a="http://schemas.openxmlformats.org/drawingml/2006/main">
            <a:r>
              <a:t>Red to blue beads is 12 : 18 = 2 : 3. There are 5 parts in total, so the fraction that is red is {2|5}, not {2|3}. Also, 1 m : 25 cm = 100 : 25 = 4 : 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Add the ratio parts, divide the total by that number, then multiply by each part. Check that the shares add to the original amount. For a difference problem, compare the difference in parts with the given difference in amounts.</a:t>
            </a:r>
          </a:p>
          <a:p xmlns:a="http://schemas.openxmlformats.org/drawingml/2006/main">
            <a:r>
              <a:t/>
            </a:r>
          </a:p>
          <a:p xmlns:a="http://schemas.openxmlformats.org/drawingml/2006/main">
            <a:r>
              <a:t>Worked example</a:t>
            </a:r>
          </a:p>
          <a:p xmlns:a="http://schemas.openxmlformats.org/drawingml/2006/main">
            <a:r>
              <a:t>Share 360 in the ratio 2 : 3 : 4. There are 9 parts, so each part is 40. The shares are 80, 120 and 160. Their sum is 360.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Find the value of one unit and then scale to the required number. This method works when the rate is constant. Include units at each step to avoid reversing the calculation. The same method applies to prices, recipes, wages and distances at constant speed.</a:t>
            </a:r>
          </a:p>
          <a:p xmlns:a="http://schemas.openxmlformats.org/drawingml/2006/main">
            <a:r>
              <a:t/>
            </a:r>
          </a:p>
          <a:p xmlns:a="http://schemas.openxmlformats.org/drawingml/2006/main">
            <a:r>
              <a:t>Worked example</a:t>
            </a:r>
          </a:p>
          <a:p xmlns:a="http://schemas.openxmlformats.org/drawingml/2006/main">
            <a:r>
              <a:t>Five notebooks cost 175 rupees. One notebook costs 175 ÷ 5 = 35 rupees. Eight notebooks cost 8 × 35 = 280 rupees, assuming the price per notebook stays the same.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Two quantities are directly proportional when their ratio remains constant. Multiplying one by a factor multiplies the other by the same factor. Write y = kx, where k is the constant of proportionality. A direct proportion graph is a straight line through the origin.</a:t>
            </a:r>
          </a:p>
          <a:p xmlns:a="http://schemas.openxmlformats.org/drawingml/2006/main">
            <a:r>
              <a:t/>
            </a:r>
          </a:p>
          <a:p xmlns:a="http://schemas.openxmlformats.org/drawingml/2006/main">
            <a:r>
              <a:t>Worked example</a:t>
            </a:r>
          </a:p>
          <a:p xmlns:a="http://schemas.openxmlformats.org/drawingml/2006/main">
            <a:r>
              <a:t>A recipe uses 180 g flour for 6 cakes. For 15 cakes, the scale factor is 15 ÷ 6 = 2.5, so flour needed is 180 × 2.5 = 450 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Two positive quantities are inversely proportional when their product remains constant. Increasing one decreases the other by the same factor. This model requires unchanged total work and a constant rate per worker or machine. It does not apply automatically to every real situation.</a:t>
            </a:r>
          </a:p>
          <a:p xmlns:a="http://schemas.openxmlformats.org/drawingml/2006/main">
            <a:r>
              <a:t/>
            </a:r>
          </a:p>
          <a:p xmlns:a="http://schemas.openxmlformats.org/drawingml/2006/main">
            <a:r>
              <a:t>Worked example</a:t>
            </a:r>
          </a:p>
          <a:p xmlns:a="http://schemas.openxmlformats.org/drawingml/2006/main">
            <a:r>
              <a:t>Four equally efficient machines finish a job in 9 hours. The work is 4 × 9 = 36 machine hours. Six such machines take 36 ÷ 6 = 6 hours, assuming they can work together without delays.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scale compares a drawing length with the corresponding real length. Convert both to the same units. A scale of 1 : n means 1 unit on the drawing represents n of the same units in reality. The scale factor for area is n² and for volume is n³.</a:t>
            </a:r>
          </a:p>
          <a:p xmlns:a="http://schemas.openxmlformats.org/drawingml/2006/main">
            <a:r>
              <a:t/>
            </a:r>
          </a:p>
          <a:p xmlns:a="http://schemas.openxmlformats.org/drawingml/2006/main">
            <a:r>
              <a:t>Worked example</a:t>
            </a:r>
          </a:p>
          <a:p xmlns:a="http://schemas.openxmlformats.org/drawingml/2006/main">
            <a:r>
              <a:t>On a 1 : 50,000 map, 3 cm represents 150,000 cm = 1.5 km. A real distance of 2 km is 200,000 cm, so it measures 4 cm on this map.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percentage is a fraction out of 100. Multiply the amount by the percentage divided by 100. For mental calculations, combine easy percentages such as 10%, 5% and 1%. Always identify the amount that represents the original whole.</a:t>
            </a:r>
          </a:p>
          <a:p xmlns:a="http://schemas.openxmlformats.org/drawingml/2006/main">
            <a:r>
              <a:t/>
            </a:r>
          </a:p>
          <a:p xmlns:a="http://schemas.openxmlformats.org/drawingml/2006/main">
            <a:r>
              <a:t>Worked example</a:t>
            </a:r>
          </a:p>
          <a:p xmlns:a="http://schemas.openxmlformats.org/drawingml/2006/main">
            <a:r>
              <a:t>15% of 240 = {15|100} × 240 = 36. Mentally, 10% is 24 and 5% is 12, giving 36. To express 36 as a percentage of 240, calculate {36|240} × 100% = 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an increase of p%, multiply by 1 + p ÷ 100. For a decrease, multiply by 1 − p ÷ 100. Percentage change compares the change with the original value. Equal percentage increases and decreases usually do not cancel because the base changes.</a:t>
            </a:r>
          </a:p>
          <a:p xmlns:a="http://schemas.openxmlformats.org/drawingml/2006/main">
            <a:r>
              <a:t/>
            </a:r>
          </a:p>
          <a:p xmlns:a="http://schemas.openxmlformats.org/drawingml/2006/main">
            <a:r>
              <a:t>Worked example</a:t>
            </a:r>
          </a:p>
          <a:p xmlns:a="http://schemas.openxmlformats.org/drawingml/2006/main">
            <a:r>
              <a:t>A price of 800 rises by 12%, giving 800 × 1.12 = 896. A later decrease of 12% gives 896 × 0.88 = 788.48, not 800.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Profit = selling price − cost price. Loss = cost price − selling price. In standard school problems, profit or loss percentage uses cost price as the base. Include additional stated costs before comparing with selling price. A percentage of selling price is a different calculation.</a:t>
            </a:r>
          </a:p>
          <a:p xmlns:a="http://schemas.openxmlformats.org/drawingml/2006/main">
            <a:r>
              <a:t/>
            </a:r>
          </a:p>
          <a:p xmlns:a="http://schemas.openxmlformats.org/drawingml/2006/main">
            <a:r>
              <a:t>Worked example</a:t>
            </a:r>
          </a:p>
          <a:p xmlns:a="http://schemas.openxmlformats.org/drawingml/2006/main">
            <a:r>
              <a:t>An item costs 500 rupees and sells for 575 rupees. Profit is 75 rupees. Profit percentage = {75|500} × 100% = 15%. If it sells for 450 rupees, the loss is 50 rupees or 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discount reduces a marked price. A tax increases the applicable price. Apply successive changes in the order specified. In the examples here, tax applies after the discount. Rates in exercises are hypothetical and are not a statement of current tax rules.</a:t>
            </a:r>
          </a:p>
          <a:p xmlns:a="http://schemas.openxmlformats.org/drawingml/2006/main">
            <a:r>
              <a:t/>
            </a:r>
          </a:p>
          <a:p xmlns:a="http://schemas.openxmlformats.org/drawingml/2006/main">
            <a:r>
              <a:t>Worked example</a:t>
            </a:r>
          </a:p>
          <a:p xmlns:a="http://schemas.openxmlformats.org/drawingml/2006/main">
            <a:r>
              <a:t>An item marked 1,200 rupees has 20% off, then 5% tax. Discounted price = 1,200 × 0.80 = 960. Tax = 960 × 0.05 = 48. Final price = 1,008 rupees.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recover an original value, divide the final value by the multiplier. Do not subtract the same percentage from the final amount because it uses a different base. State whether the final value includes an increase or a decrease.</a:t>
            </a:r>
          </a:p>
          <a:p xmlns:a="http://schemas.openxmlformats.org/drawingml/2006/main">
            <a:r>
              <a:t/>
            </a:r>
          </a:p>
          <a:p xmlns:a="http://schemas.openxmlformats.org/drawingml/2006/main">
            <a:r>
              <a:t>Worked example</a:t>
            </a:r>
          </a:p>
          <a:p xmlns:a="http://schemas.openxmlformats.org/drawingml/2006/main">
            <a:r>
              <a:t>A price after a 15% discount is 680 rupees. This is 85% of the original, so original price = 680 ÷ 0.85 = 800 rupees. Check: 800 × 0.85 = 680.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Simple interest uses only the original principal. Interest = principal × annual rate × time, when the rate is a decimal and time is in years. Total amount equals principal plus interest. This differs from compound interest, which also earns interest on earlier interest.</a:t>
            </a:r>
          </a:p>
          <a:p xmlns:a="http://schemas.openxmlformats.org/drawingml/2006/main">
            <a:r>
              <a:t/>
            </a:r>
          </a:p>
          <a:p xmlns:a="http://schemas.openxmlformats.org/drawingml/2006/main">
            <a:r>
              <a:t>Worked example</a:t>
            </a:r>
          </a:p>
          <a:p xmlns:a="http://schemas.openxmlformats.org/drawingml/2006/main">
            <a:r>
              <a:t>On 2,000 rupees at 6% simple interest per year for 3 years, interest = 2,000 × 0.06 × 3 = 360 rupees. The total is 2,360 rupees.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square of a number is its product with itself. The principal square root of a nonnegative number is the nonnegative number whose square gives it. Memorise small square numbers to recognise them quickly. An equation such as x² = 25 has two real solutions even though √25 has one principal value.</a:t>
            </a:r>
          </a:p>
          <a:p xmlns:a="http://schemas.openxmlformats.org/drawingml/2006/main">
            <a:r>
              <a:t/>
            </a:r>
          </a:p>
          <a:p xmlns:a="http://schemas.openxmlformats.org/drawingml/2006/main">
            <a:r>
              <a:t>Worked example</a:t>
            </a:r>
          </a:p>
          <a:p xmlns:a="http://schemas.openxmlformats.org/drawingml/2006/main">
            <a:r>
              <a:t>7² = 49 and √49 = 7. The solutions to x² = 49 are x = 7 and x = −7 because both numbers have square 49.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cube multiplies a number by itself three times. The cube root reverses cubing. A negative number has a negative cube and a negative real cube root. Square units measure area; cubic units measure volume.</a:t>
            </a:r>
          </a:p>
          <a:p xmlns:a="http://schemas.openxmlformats.org/drawingml/2006/main">
            <a:r>
              <a:t/>
            </a:r>
          </a:p>
          <a:p xmlns:a="http://schemas.openxmlformats.org/drawingml/2006/main">
            <a:r>
              <a:t>Worked example</a:t>
            </a:r>
          </a:p>
          <a:p xmlns:a="http://schemas.openxmlformats.org/drawingml/2006/main">
            <a:r>
              <a:t>4³ = 64, so ∛64 = 4. Also, (−3)³ = −27 and ∛(−27) = −3. A cube of side 4 cm has volume 64 cm³.</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index tells how often the base appears as a factor. For the same nonzero base, multiply powers by adding indices and divide by subtracting indices. The bases must match. These rules describe products and quotients, not sums.</a:t>
            </a:r>
          </a:p>
          <a:p xmlns:a="http://schemas.openxmlformats.org/drawingml/2006/main">
            <a:r>
              <a:t/>
            </a:r>
          </a:p>
          <a:p xmlns:a="http://schemas.openxmlformats.org/drawingml/2006/main">
            <a:r>
              <a:t>Worked example</a:t>
            </a:r>
          </a:p>
          <a:p xmlns:a="http://schemas.openxmlformats.org/drawingml/2006/main">
            <a:r>
              <a:t>2³ × 2⁴ = 2⁷ = 128. Also, 5⁶ ÷ 5² = 5⁴ = 625. But 2³ + 2⁴ = 8 + 16 = 24, not 2⁷.</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Raise a power to another power by multiplying the indices. A power of a product applies to each factor. A power of a quotient applies to numerator and denominator, provided the denominator is not zero. Brackets define the base.</a:t>
            </a:r>
          </a:p>
          <a:p xmlns:a="http://schemas.openxmlformats.org/drawingml/2006/main">
            <a:r>
              <a:t/>
            </a:r>
          </a:p>
          <a:p xmlns:a="http://schemas.openxmlformats.org/drawingml/2006/main">
            <a:r>
              <a:t>Worked example</a:t>
            </a:r>
          </a:p>
          <a:p xmlns:a="http://schemas.openxmlformats.org/drawingml/2006/main">
            <a:r>
              <a:t>(3²)³ = 3⁶ = 729. Also, (2 × 5)² = 2² × 5² = 100, and ({2|3})² = {4|9}.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a nonzero base a, a⁰ = 1 and a raised to a negative integer is the reciprocal of the corresponding positive power. For positive a, a to the power one half means √a and one third means ∛a. Zero to a negative power is undefined.</a:t>
            </a:r>
          </a:p>
          <a:p xmlns:a="http://schemas.openxmlformats.org/drawingml/2006/main">
            <a:r>
              <a:t/>
            </a:r>
          </a:p>
          <a:p xmlns:a="http://schemas.openxmlformats.org/drawingml/2006/main">
            <a:r>
              <a:t>Worked example</a:t>
            </a:r>
          </a:p>
          <a:p xmlns:a="http://schemas.openxmlformats.org/drawingml/2006/main">
            <a:r>
              <a:t>7⁰ = 1. Also, 2⁻³ = {1|2³} = {1|8}. The value 16 raised to the power {1|2} is √16 = 4. The expression 0⁰ is not assigned a value in this course.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Scientific notation writes a nonzero number as a × 10ⁿ, where 1 ≤ |a| &lt; 10 and n is an integer. For positive numbers, 1 ≤ a &lt; 10. It makes very large and very small values easier to compare and calculate. The coefficient must satisfy the convention.</a:t>
            </a:r>
          </a:p>
          <a:p xmlns:a="http://schemas.openxmlformats.org/drawingml/2006/main">
            <a:r>
              <a:t/>
            </a:r>
          </a:p>
          <a:p xmlns:a="http://schemas.openxmlformats.org/drawingml/2006/main">
            <a:r>
              <a:t>Worked example</a:t>
            </a:r>
          </a:p>
          <a:p xmlns:a="http://schemas.openxmlformats.org/drawingml/2006/main">
            <a:r>
              <a:t>4,700,000 = 4.7 × 10⁶. The expression 47 × 10⁵ has the same value but is not normalised scientific notation because 47 is at least 10.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Count how many places the decimal point moves to obtain a coefficient between 1 and 10. For numbers of at least 10, the exponent is positive. Check by expanding the power of ten. Keep the original significant digits unless rounding is requested.</a:t>
            </a:r>
          </a:p>
          <a:p xmlns:a="http://schemas.openxmlformats.org/drawingml/2006/main">
            <a:r>
              <a:t/>
            </a:r>
          </a:p>
          <a:p xmlns:a="http://schemas.openxmlformats.org/drawingml/2006/main">
            <a:r>
              <a:t>Worked example</a:t>
            </a:r>
          </a:p>
          <a:p xmlns:a="http://schemas.openxmlformats.org/drawingml/2006/main">
            <a:r>
              <a:t>62,300 = 6.23 × 10⁴ because 6.23 × 10,000 = 62,300. A population of 8,140,000 can be written 8.14 × 10⁶.</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positive number smaller than 1 has a negative exponent in scientific notation. A negative exponent means repeated division by ten, not a negative value. Leading zeros help count place shifts but are not significant figures.</a:t>
            </a:r>
          </a:p>
          <a:p xmlns:a="http://schemas.openxmlformats.org/drawingml/2006/main">
            <a:r>
              <a:t/>
            </a:r>
          </a:p>
          <a:p xmlns:a="http://schemas.openxmlformats.org/drawingml/2006/main">
            <a:r>
              <a:t>Worked example</a:t>
            </a:r>
          </a:p>
          <a:p xmlns:a="http://schemas.openxmlformats.org/drawingml/2006/main">
            <a:r>
              <a:t>0.000508 = 5.08 × 10⁻⁴. Expanding gives 5.08 ÷ 10,000 = 0.000508. The value remains positive even though its exponent is negative.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Multiply or divide coefficients separately and use index laws for powers of ten. Normalise the result afterwards. Include units if the calculation represents a measurement. Check the order of magnitude to catch exponent errors.</a:t>
            </a:r>
          </a:p>
          <a:p xmlns:a="http://schemas.openxmlformats.org/drawingml/2006/main">
            <a:r>
              <a:t/>
            </a:r>
          </a:p>
          <a:p xmlns:a="http://schemas.openxmlformats.org/drawingml/2006/main">
            <a:r>
              <a:t>Worked example</a:t>
            </a:r>
          </a:p>
          <a:p xmlns:a="http://schemas.openxmlformats.org/drawingml/2006/main">
            <a:r>
              <a:t>(3 × 10⁵)(4 × 10⁻²) = 12 × 10³ = 1.2 × 10⁴. Also, (8 × 10⁷) ÷ (2 × 10³) = 4 × 10⁴.</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add or subtract, express both terms with the same power of ten first. Then combine coefficients and normalise. For positive normalised values, compare exponents first and coefficients second. Round the coefficient only after completing a calculation.</a:t>
            </a:r>
          </a:p>
          <a:p xmlns:a="http://schemas.openxmlformats.org/drawingml/2006/main">
            <a:r>
              <a:t/>
            </a:r>
          </a:p>
          <a:p xmlns:a="http://schemas.openxmlformats.org/drawingml/2006/main">
            <a:r>
              <a:t>Worked example</a:t>
            </a:r>
          </a:p>
          <a:p xmlns:a="http://schemas.openxmlformats.org/drawingml/2006/main">
            <a:r>
              <a:t>5.2 × 10⁶ + 7 × 10⁵ = 5.2 × 10⁶ + 0.7 × 10⁶ = 5.9 × 10⁶. Also, 2.1 × 10⁴ is greater than 9.8 × 10³.</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measurement combines a number with a unit. Choose a unit appropriate to the size and quantity. Length, mass, capacity, area and volume measure different attributes. Read a scale by finding the value between labelled marks, counting intervals rather than tick marks, and viewing straight on.</a:t>
            </a:r>
          </a:p>
          <a:p xmlns:a="http://schemas.openxmlformats.org/drawingml/2006/main">
            <a:r>
              <a:t/>
            </a:r>
          </a:p>
          <a:p xmlns:a="http://schemas.openxmlformats.org/drawingml/2006/main">
            <a:r>
              <a:t>Worked example</a:t>
            </a:r>
          </a:p>
          <a:p xmlns:a="http://schemas.openxmlformats.org/drawingml/2006/main">
            <a:r>
              <a:t>A ruler interval from 2 cm to 3 cm split into ten equal intervals has 1 mm per interval. An object ending at the sixth small mark after 2 cm measures 2.6 cm or 26 mm if it starts at zero.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metric length, 10 mm = 1 cm, 100 cm = 1 m and 1,000 m = 1 km. For mass, 1,000 mg = 1 g, 1,000 g = 1 kg and 1,000 kg = 1 tonne. Multiply to express a measurement in smaller units and divide to use larger units.</a:t>
            </a:r>
          </a:p>
          <a:p xmlns:a="http://schemas.openxmlformats.org/drawingml/2006/main">
            <a:r>
              <a:t/>
            </a:r>
          </a:p>
          <a:p xmlns:a="http://schemas.openxmlformats.org/drawingml/2006/main">
            <a:r>
              <a:t>Worked example</a:t>
            </a:r>
          </a:p>
          <a:p xmlns:a="http://schemas.openxmlformats.org/drawingml/2006/main">
            <a:r>
              <a:t>3.75 km = 3,750 m. Also, 4,250 g = 4.25 kg. A combined mass of 2 kg 350 g and 850 g is 2,350 g + 850 g = 3,200 g = 3.2 kg.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Capacity describes how much a container can hold. Volume describes the space occupied. One litre equals 1,000 millilitres, and 1 mL equals 1 cm³. One litre also equals 1,000 cm³. Keep the quantity type clear when choosing units.</a:t>
            </a:r>
          </a:p>
          <a:p xmlns:a="http://schemas.openxmlformats.org/drawingml/2006/main">
            <a:r>
              <a:t/>
            </a:r>
          </a:p>
          <a:p xmlns:a="http://schemas.openxmlformats.org/drawingml/2006/main">
            <a:r>
              <a:t>Worked example</a:t>
            </a:r>
          </a:p>
          <a:p xmlns:a="http://schemas.openxmlformats.org/drawingml/2006/main">
            <a:r>
              <a:t>2.4 L = 2,400 mL = 2,400 cm³. A bottle containing 750 mL has 0.75 L. Three such bottles hold 2.25 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Square the length conversion factor for area and cube it for volume. A square metre contains 100 × 100 square centimetres. A cubic metre contains 100 × 100 × 100 cubic centimetres. One hectare is 10,000 m².</a:t>
            </a:r>
          </a:p>
          <a:p xmlns:a="http://schemas.openxmlformats.org/drawingml/2006/main">
            <a:r>
              <a:t/>
            </a:r>
          </a:p>
          <a:p xmlns:a="http://schemas.openxmlformats.org/drawingml/2006/main">
            <a:r>
              <a:t>Worked example</a:t>
            </a:r>
          </a:p>
          <a:p xmlns:a="http://schemas.openxmlformats.org/drawingml/2006/main">
            <a:r>
              <a:t>1 m² = 10,000 cm², so 2.3 m² = 23,000 cm². Also, 1 m³ = 1,000,000 cm³ = 1,000 L. Therefore, 0.04 m³ = 40 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Convert measurements to compatible units before adding or comparing. State the final unit and sensible accuracy. Measuring instruments have limited resolution, so avoid giving more precision than the data supports. Distinguish an exact unit conversion from an approximate measured value.</a:t>
            </a:r>
          </a:p>
          <a:p xmlns:a="http://schemas.openxmlformats.org/drawingml/2006/main">
            <a:r>
              <a:t/>
            </a:r>
          </a:p>
          <a:p xmlns:a="http://schemas.openxmlformats.org/drawingml/2006/main">
            <a:r>
              <a:t>Worked example</a:t>
            </a:r>
          </a:p>
          <a:p xmlns:a="http://schemas.openxmlformats.org/drawingml/2006/main">
            <a:r>
              <a:t>A ribbon is 1.8 m long and another is 65 cm. Convert 1.8 m to 180 cm, then add: 180 + 65 = 245 cm = 2.45 m. The conversion is exact.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One minute has 60 seconds and one hour has 60 minutes. A day has 24 hours. In 24 hour notation, afternoon hours run from 13 to 23. Midnight is 00:00 and noon is 12:00. Convert minutes to a fraction of an hour before using hourly rates.</a:t>
            </a:r>
          </a:p>
          <a:p xmlns:a="http://schemas.openxmlformats.org/drawingml/2006/main">
            <a:r>
              <a:t/>
            </a:r>
          </a:p>
          <a:p xmlns:a="http://schemas.openxmlformats.org/drawingml/2006/main">
            <a:r>
              <a:t>Worked example</a:t>
            </a:r>
          </a:p>
          <a:p xmlns:a="http://schemas.openxmlformats.org/drawingml/2006/main">
            <a:r>
              <a:t>2 hours 45 minutes = 2 + {45|60} = 2.75 hours. The time 7:25 pm is 19:25, while 07:25 is 7:25 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Find elapsed time by counting through convenient points such as the next hour or midnight. Include any stops or waiting time specified. If an arrival is on the next day, add the time remaining to midnight to the time after midnight.</a:t>
            </a:r>
          </a:p>
          <a:p xmlns:a="http://schemas.openxmlformats.org/drawingml/2006/main">
            <a:r>
              <a:t/>
            </a:r>
          </a:p>
          <a:p xmlns:a="http://schemas.openxmlformats.org/drawingml/2006/main">
            <a:r>
              <a:t>Worked example</a:t>
            </a:r>
          </a:p>
          <a:p xmlns:a="http://schemas.openxmlformats.org/drawingml/2006/main">
            <a:r>
              <a:t>A journey starts at 22:40 and ends at 01:15 the next day. From 22:40 to midnight is 1 hour 20 minutes. Add 1 hour 15 minutes to obtain 2 hours 35 minutes.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Write money to the appropriate currency precision, usually two decimal places for rupees and paise. Total the costs before finding change or remaining budget. Use rates provided in a question for currency conversion; real exchange rates vary. Round money at the final stated stage.</a:t>
            </a:r>
          </a:p>
          <a:p xmlns:a="http://schemas.openxmlformats.org/drawingml/2006/main">
            <a:r>
              <a:t/>
            </a:r>
          </a:p>
          <a:p xmlns:a="http://schemas.openxmlformats.org/drawingml/2006/main">
            <a:r>
              <a:t>Worked example</a:t>
            </a:r>
          </a:p>
          <a:p xmlns:a="http://schemas.openxmlformats.org/drawingml/2006/main">
            <a:r>
              <a:t>Four books at 68.50 rupees each cost 274.00 rupees. Change from 500.00 rupees is 226.00 rupees. At a stated rate of 1 unit = 80 rupees, 25 units are worth 2,000 rupees.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rate compares different units, such as rupees per kilogram or litres per minute. Divide by the number of units to find a unit rate. Compare unit prices only when quality and relevant conditions are comparable. Constant rates allow direct scaling.</a:t>
            </a:r>
          </a:p>
          <a:p xmlns:a="http://schemas.openxmlformats.org/drawingml/2006/main">
            <a:r>
              <a:t/>
            </a:r>
          </a:p>
          <a:p xmlns:a="http://schemas.openxmlformats.org/drawingml/2006/main">
            <a:r>
              <a:t>Worked example</a:t>
            </a:r>
          </a:p>
          <a:p xmlns:a="http://schemas.openxmlformats.org/drawingml/2006/main">
            <a:r>
              <a:t>A 3 kg pack costs 216 rupees, so its unit price is 72 rupees per kg. A 5 kg pack costs 350 rupees, so it costs 70 rupees per kg and has the lower unit price.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Average speed = distance ÷ elapsed time. Rearranging gives distance = speed × time and time = distance ÷ speed. Use compatible units. To convert m/s to km/h multiply by 3.6; to convert km/h to m/s divide by 3.6. Average speed for a whole trip uses total distance and total time.</a:t>
            </a:r>
          </a:p>
          <a:p xmlns:a="http://schemas.openxmlformats.org/drawingml/2006/main">
            <a:r>
              <a:t/>
            </a:r>
          </a:p>
          <a:p xmlns:a="http://schemas.openxmlformats.org/drawingml/2006/main">
            <a:r>
              <a:t>Worked example</a:t>
            </a:r>
          </a:p>
          <a:p xmlns:a="http://schemas.openxmlformats.org/drawingml/2006/main">
            <a:r>
              <a:t>A car travels 150 km in 2.5 hours. Average speed = 150 ÷ 2.5 = 60 km/h. A speed of 72 km/h equals 72 ÷ 3.6 = 20 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variable represents a number that may change or be unknown. An expression has terms connected by operations. An equation states that two expressions are equal. In 4x + 7, x is the variable, 4 is its coefficient and 7 is a constant. Multiplication between a number and a variable is usually unwritten.</a:t>
            </a:r>
          </a:p>
          <a:p xmlns:a="http://schemas.openxmlformats.org/drawingml/2006/main">
            <a:r>
              <a:t/>
            </a:r>
          </a:p>
          <a:p xmlns:a="http://schemas.openxmlformats.org/drawingml/2006/main">
            <a:r>
              <a:t>Worked example</a:t>
            </a:r>
          </a:p>
          <a:p xmlns:a="http://schemas.openxmlformats.org/drawingml/2006/main">
            <a:r>
              <a:t>If x is the price of one ticket, 3x + 20 represents the price of three tickets plus a 20 rupee booking fee. The statement 3x + 20 = 170 is an equation.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Like terms have exactly the same variable part, including powers. Add or subtract their coefficients. Constants combine with constants. Unlike terms remain separate. Remember that x means 1x and −x means −1x.</a:t>
            </a:r>
          </a:p>
          <a:p xmlns:a="http://schemas.openxmlformats.org/drawingml/2006/main">
            <a:r>
              <a:t/>
            </a:r>
          </a:p>
          <a:p xmlns:a="http://schemas.openxmlformats.org/drawingml/2006/main">
            <a:r>
              <a:t>Worked example</a:t>
            </a:r>
          </a:p>
          <a:p xmlns:a="http://schemas.openxmlformats.org/drawingml/2006/main">
            <a:r>
              <a:t>5x + 3y − 2x + 4 = 3x + 3y + 4. In contrast, 2x + 3x² cannot be combined because x and x² are different variable parts.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each variable with its stated value and use brackets around negative values. Then apply the operation hierarchy. Repeated letters must receive the same value throughout. Include units when a formula represents a measurement.</a:t>
            </a:r>
          </a:p>
          <a:p xmlns:a="http://schemas.openxmlformats.org/drawingml/2006/main">
            <a:r>
              <a:t/>
            </a:r>
          </a:p>
          <a:p xmlns:a="http://schemas.openxmlformats.org/drawingml/2006/main">
            <a:r>
              <a:t>Worked example</a:t>
            </a:r>
          </a:p>
          <a:p xmlns:a="http://schemas.openxmlformats.org/drawingml/2006/main">
            <a:r>
              <a:t>Evaluate 2a² − 3b when a = −2 and b = 5. The result is 2(−2)² − 3(5) = 8 − 15 = −7.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Expand a bracket by multiplying every term inside by the outside factor. A negative factor changes the sign of each term. Factorising reverses expansion by taking out a common factor. Check by multiplying back.</a:t>
            </a:r>
          </a:p>
          <a:p xmlns:a="http://schemas.openxmlformats.org/drawingml/2006/main">
            <a:r>
              <a:t/>
            </a:r>
          </a:p>
          <a:p xmlns:a="http://schemas.openxmlformats.org/drawingml/2006/main">
            <a:r>
              <a:t>Worked example</a:t>
            </a:r>
          </a:p>
          <a:p xmlns:a="http://schemas.openxmlformats.org/drawingml/2006/main">
            <a:r>
              <a:t>3(2x − 5) = 6x − 15. Also, −2(x + 4) = −2x − 8. The expression 12x + 18 factorises as 6(2x + 3).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equation stays balanced when you perform the same valid operation on both sides. Undo operations in reverse order. For variables on both sides, collect variable terms on one side and constants on the other. Check the solution in the original equation.</a:t>
            </a:r>
          </a:p>
          <a:p xmlns:a="http://schemas.openxmlformats.org/drawingml/2006/main">
            <a:r>
              <a:t/>
            </a:r>
          </a:p>
          <a:p xmlns:a="http://schemas.openxmlformats.org/drawingml/2006/main">
            <a:r>
              <a:t>Worked example</a:t>
            </a:r>
          </a:p>
          <a:p xmlns:a="http://schemas.openxmlformats.org/drawingml/2006/main">
            <a:r>
              <a:t>Solve 3x + 7 = 22. Subtract 7 to get 3x = 15, then divide by 3 to get x = 5. Check: 3 × 5 + 7 = 22. For 5x − 4 = 2x + 11, subtract 2x and add 4 to get 3x = 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a variable and say what it means. Translate the relationships into an equation before solving. Consecutive integers can be written n, n + 1 and n + 2. State the final answer in words and check it fits the situation.</a:t>
            </a:r>
          </a:p>
          <a:p xmlns:a="http://schemas.openxmlformats.org/drawingml/2006/main">
            <a:r>
              <a:t/>
            </a:r>
          </a:p>
          <a:p xmlns:a="http://schemas.openxmlformats.org/drawingml/2006/main">
            <a:r>
              <a:t>Worked example</a:t>
            </a:r>
          </a:p>
          <a:p xmlns:a="http://schemas.openxmlformats.org/drawingml/2006/main">
            <a:r>
              <a:t>A number doubled and then increased by 9 gives 31. Let the number be n. Then 2n + 9 = 31, so 2n = 22 and n = 11. Check: 22 + 9 = 31.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sequence is an ordered list of terms. Each term has a position, beginning with position 1 unless stated otherwise. Look for a rule involving differences, ratios, alternating operations or known number families. A few terms can fit many rules, so describe the intended rule clearly.</a:t>
            </a:r>
          </a:p>
          <a:p xmlns:a="http://schemas.openxmlformats.org/drawingml/2006/main">
            <a:r>
              <a:t/>
            </a:r>
          </a:p>
          <a:p xmlns:a="http://schemas.openxmlformats.org/drawingml/2006/main">
            <a:r>
              <a:t>Worked example</a:t>
            </a:r>
          </a:p>
          <a:p xmlns:a="http://schemas.openxmlformats.org/drawingml/2006/main">
            <a:r>
              <a:t>The sequence 5, 9, 13, 17 has constant difference 4. Its fifth term is 21. The number 5 is a term value, while 1 is its position.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arithmetic sequence has a constant difference d. Its nth term is first term + (n − 1)d. Simplify this expression when useful. The rule gives any term directly without listing all earlier terms. A negative common difference gives a decreasing sequence.</a:t>
            </a:r>
          </a:p>
          <a:p xmlns:a="http://schemas.openxmlformats.org/drawingml/2006/main">
            <a:r>
              <a:t/>
            </a:r>
          </a:p>
          <a:p xmlns:a="http://schemas.openxmlformats.org/drawingml/2006/main">
            <a:r>
              <a:t>Worked example</a:t>
            </a:r>
          </a:p>
          <a:p xmlns:a="http://schemas.openxmlformats.org/drawingml/2006/main">
            <a:r>
              <a:t>For 7, 10, 13, 16, the first term is 7 and d = 3. The nth term is 7 + 3(n − 1) = 3n + 4. The twentieth term is 3 × 20 + 4 = 64.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geometric sequence has a constant multiplying factor, called the common ratio. Its nth term is first term × ratio raised to the power n − 1. The ratio can be a fraction or negative. Check the ratio rather than assuming every growing pattern is arithmetic.</a:t>
            </a:r>
          </a:p>
          <a:p xmlns:a="http://schemas.openxmlformats.org/drawingml/2006/main">
            <a:r>
              <a:t/>
            </a:r>
          </a:p>
          <a:p xmlns:a="http://schemas.openxmlformats.org/drawingml/2006/main">
            <a:r>
              <a:t>Worked example</a:t>
            </a:r>
          </a:p>
          <a:p xmlns:a="http://schemas.openxmlformats.org/drawingml/2006/main">
            <a:r>
              <a:t>The sequence 3, 6, 12, 24 has ratio 2. Its nth term is 3 × 2ⁿ⁻¹. The sixth term is 3 × 2⁵ = 96. The sequence 80, 40, 20, 10 has ratio {1|2}.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Square numbers are 1, 4, 9, 16 and so on. Cubes begin 1, 8, 27, 64. Triangular numbers begin 1, 3, 6, 10 and add consecutive counting numbers. A recursive rule defines a term using earlier terms, so starting values must be given.</a:t>
            </a:r>
          </a:p>
          <a:p xmlns:a="http://schemas.openxmlformats.org/drawingml/2006/main">
            <a:r>
              <a:t/>
            </a:r>
          </a:p>
          <a:p xmlns:a="http://schemas.openxmlformats.org/drawingml/2006/main">
            <a:r>
              <a:t>Worked example</a:t>
            </a:r>
          </a:p>
          <a:p xmlns:a="http://schemas.openxmlformats.org/drawingml/2006/main">
            <a:r>
              <a:t>A sequence beginning 1, 1 and adding the previous two terms continues 2, 3, 5, 8, 13. Triangular numbers have nth term {n(n + 1)|2}, so the sixth is {6 × 7|2} = 21.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Set the nth term expression equal to the proposed value and solve for n. A term exists only if the resulting position is a positive integer under the stated indexing. Use a pattern rule to explain rather than relying on a long list.</a:t>
            </a:r>
          </a:p>
          <a:p xmlns:a="http://schemas.openxmlformats.org/drawingml/2006/main">
            <a:r>
              <a:t/>
            </a:r>
          </a:p>
          <a:p xmlns:a="http://schemas.openxmlformats.org/drawingml/2006/main">
            <a:r>
              <a:t>Worked example</a:t>
            </a:r>
          </a:p>
          <a:p xmlns:a="http://schemas.openxmlformats.org/drawingml/2006/main">
            <a:r>
              <a:t>Is 100 in the sequence with nth term 4n + 1? Solve 4n + 1 = 100 to get n = 24.75, so no. For 101, n = 25, so it is the twenty fifth term.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point marks a position. A line extends endlessly in both directions; a ray has one endpoint; a segment has two endpoints. Parallel lines in a plane never meet. Perpendicular lines meet at a right angle. An angle measures a turn, usually in degrees.</a:t>
            </a:r>
          </a:p>
          <a:p xmlns:a="http://schemas.openxmlformats.org/drawingml/2006/main">
            <a:r>
              <a:t/>
            </a:r>
          </a:p>
          <a:p xmlns:a="http://schemas.openxmlformats.org/drawingml/2006/main">
            <a:r>
              <a:t>Worked example</a:t>
            </a:r>
          </a:p>
          <a:p xmlns:a="http://schemas.openxmlformats.org/drawingml/2006/main">
            <a:r>
              <a:t>In a rectangle, opposite sides are parallel and adjacent sides are perpendicular. A right angle measures 90°. A full turn measures 360° and a half turn 180°.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acute angle is between 0° and 90°. A right angle is 90°. An obtuse angle is between 90° and 180°. A straight angle is 180° and a reflex angle is between 180° and 360°. To use a protractor, place its centre on the vertex and its baseline along one arm, then read from zero on that arm.</a:t>
            </a:r>
          </a:p>
          <a:p xmlns:a="http://schemas.openxmlformats.org/drawingml/2006/main">
            <a:r>
              <a:t/>
            </a:r>
          </a:p>
          <a:p xmlns:a="http://schemas.openxmlformats.org/drawingml/2006/main">
            <a:r>
              <a:t>Worked example</a:t>
            </a:r>
          </a:p>
          <a:p xmlns:a="http://schemas.openxmlformats.org/drawingml/2006/main">
            <a:r>
              <a:t>If an angle opens wider than a right angle but less than a straight angle, it is obtuse. An angle of 235° is reflex. Its smaller remaining angle around the point is 360° − 235° = 125°.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Angles on a straight line total 180° and angles around a point total 360°. Vertically opposite angles are equal. For parallel lines cut by a transversal, corresponding angles are equal, alternate angles are equal, and interior angles on the same side total 180°. State the reason for each step.</a:t>
            </a:r>
          </a:p>
          <a:p xmlns:a="http://schemas.openxmlformats.org/drawingml/2006/main">
            <a:r>
              <a:t/>
            </a:r>
          </a:p>
          <a:p xmlns:a="http://schemas.openxmlformats.org/drawingml/2006/main">
            <a:r>
              <a:t>Worked example</a:t>
            </a:r>
          </a:p>
          <a:p xmlns:a="http://schemas.openxmlformats.org/drawingml/2006/main">
            <a:r>
              <a:t>Two adjacent angles on a straight line are x and 68°. Therefore x = 180° − 68° = 112°. If a corresponding angle lies on a parallel line, it also measures 68°.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triangle has angle sum 180°. An equilateral triangle has three equal sides and three 60° angles. An isosceles triangle has equal base angles. A quadrilateral has angle sum 360°. Rectangles have four right angles; squares also have four equal sides. A rhombus has four equal sides; a parallelogram has two pairs of parallel sides.</a:t>
            </a:r>
          </a:p>
          <a:p xmlns:a="http://schemas.openxmlformats.org/drawingml/2006/main">
            <a:r>
              <a:t/>
            </a:r>
          </a:p>
          <a:p xmlns:a="http://schemas.openxmlformats.org/drawingml/2006/main">
            <a:r>
              <a:t>Worked example</a:t>
            </a:r>
          </a:p>
          <a:p xmlns:a="http://schemas.openxmlformats.org/drawingml/2006/main">
            <a:r>
              <a:t>A triangle has angles 48° and 67°, so the third is 180° − 48° − 67° = 65°. A square is also a rectangle, rhombus and parallelogram because it satisfies each definition.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n sided polygon has interior angle sum (n − 2) × 180°. In a regular polygon all sides and all interior angles are equal, and each exterior angle is 360° ÷ n. A circle has radius from centre to circumference and diameter twice the radius. A line of symmetry reflects a shape onto itself; rotational symmetry counts matching positions in a full turn.</a:t>
            </a:r>
          </a:p>
          <a:p xmlns:a="http://schemas.openxmlformats.org/drawingml/2006/main">
            <a:r>
              <a:t/>
            </a:r>
          </a:p>
          <a:p xmlns:a="http://schemas.openxmlformats.org/drawingml/2006/main">
            <a:r>
              <a:t>Worked example</a:t>
            </a:r>
          </a:p>
          <a:p xmlns:a="http://schemas.openxmlformats.org/drawingml/2006/main">
            <a:r>
              <a:t>A regular hexagon has each exterior angle 360° ÷ 6 = 60° and each interior angle 120°. A square has four lines of symmetry and rotational symmetry of order 4. A circle of radius 5 cm has diameter 10 cm.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solid has three dimensions. A polyhedron has flat polygonal faces, straight edges and vertices. A net unfolds a solid into a flat arrangement of its surfaces. A cube has 6 square faces, 12 edges and 8 vertices. A cylinder has two circular flat faces and one curved surface.</a:t>
            </a:r>
          </a:p>
          <a:p xmlns:a="http://schemas.openxmlformats.org/drawingml/2006/main">
            <a:r>
              <a:t/>
            </a:r>
          </a:p>
          <a:p xmlns:a="http://schemas.openxmlformats.org/drawingml/2006/main">
            <a:r>
              <a:t>Worked example</a:t>
            </a:r>
          </a:p>
          <a:p xmlns:a="http://schemas.openxmlformats.org/drawingml/2006/main">
            <a:r>
              <a:t>A cuboid net contains six rectangles, arranged so that folding pairs opposite faces. A triangular prism has 5 faces, 9 edges and 6 vertices. Its two end faces are congruent triangles.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Perimeter is the total distance around the outside of a flat shape. Add all boundary lengths in compatible units. A rectangle has perimeter 2(length + width). Find missing sides of composite shapes from equal horizontal or vertical totals. Do not count internal joining lines.</a:t>
            </a:r>
          </a:p>
          <a:p xmlns:a="http://schemas.openxmlformats.org/drawingml/2006/main">
            <a:r>
              <a:t/>
            </a:r>
          </a:p>
          <a:p xmlns:a="http://schemas.openxmlformats.org/drawingml/2006/main">
            <a:r>
              <a:t>Worked example</a:t>
            </a:r>
          </a:p>
          <a:p xmlns:a="http://schemas.openxmlformats.org/drawingml/2006/main">
            <a:r>
              <a:t>A rectangle measuring 8 cm by 5 cm has perimeter 2(8 + 5) = 26 cm. If a 2 cm square is cut from one corner, two removed boundary lengths are replaced by two equal new lengths, so the perimeter remains 26 cm.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Area measures the surface inside a boundary and uses square units. Rectangle area is length × width. Triangle area is half × base × perpendicular height. Parallelogram area is base × perpendicular height. Trapezium area is half × sum of parallel sides × perpendicular height.</a:t>
            </a:r>
          </a:p>
          <a:p xmlns:a="http://schemas.openxmlformats.org/drawingml/2006/main">
            <a:r>
              <a:t/>
            </a:r>
          </a:p>
          <a:p xmlns:a="http://schemas.openxmlformats.org/drawingml/2006/main">
            <a:r>
              <a:t>Worked example</a:t>
            </a:r>
          </a:p>
          <a:p xmlns:a="http://schemas.openxmlformats.org/drawingml/2006/main">
            <a:r>
              <a:t>A triangle with base 12 cm and perpendicular height 7 cm has area {1|2} × 12 × 7 = 42 cm². A trapezium with parallel sides 6 cm and 10 cm and height 4 cm has area {1|2} × (6 + 10) × 4 = 32 cm².</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radius r and diameter d, circumference = 2πr = πd and area = πr². Keep π exact until a rounded answer is required, unless a question gives a value for π. A semicircle has half a circle area, but its perimeter also includes its diameter.</a:t>
            </a:r>
          </a:p>
          <a:p xmlns:a="http://schemas.openxmlformats.org/drawingml/2006/main">
            <a:r>
              <a:t/>
            </a:r>
          </a:p>
          <a:p xmlns:a="http://schemas.openxmlformats.org/drawingml/2006/main">
            <a:r>
              <a:t>Worked example</a:t>
            </a:r>
          </a:p>
          <a:p xmlns:a="http://schemas.openxmlformats.org/drawingml/2006/main">
            <a:r>
              <a:t>A semicircle of radius 7 cm has area {49π|2} cm². Its perimeter is 7π + 14 cm. Using π ≈ 3.14159 gives area about 76.97 cm² and perimeter about 35.99 cm.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Split a composite shape into familiar nonoverlapping parts and add their areas. Alternatively, find the area of an enclosing shape and subtract the missing regions. Mark which measurements belong to each part. Areas can be added only when expressed in the same square units.</a:t>
            </a:r>
          </a:p>
          <a:p xmlns:a="http://schemas.openxmlformats.org/drawingml/2006/main">
            <a:r>
              <a:t/>
            </a:r>
          </a:p>
          <a:p xmlns:a="http://schemas.openxmlformats.org/drawingml/2006/main">
            <a:r>
              <a:t>Worked example</a:t>
            </a:r>
          </a:p>
          <a:p xmlns:a="http://schemas.openxmlformats.org/drawingml/2006/main">
            <a:r>
              <a:t>An L shape fits inside a 10 cm by 8 cm rectangle with a 4 cm by 3 cm corner missing. Its area is 80 − 12 = 68 cm². Adding the side lengths would give a perimeter calculation, not an area.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Surface area is the sum of all exposed surfaces of a solid. A cuboid has area 2(lw + lh + wh); a cube has area 6s². A closed cylinder has area 2πr² + 2πrh. An open container may have a missing top, so include only the surfaces present.</a:t>
            </a:r>
          </a:p>
          <a:p xmlns:a="http://schemas.openxmlformats.org/drawingml/2006/main">
            <a:r>
              <a:t/>
            </a:r>
          </a:p>
          <a:p xmlns:a="http://schemas.openxmlformats.org/drawingml/2006/main">
            <a:r>
              <a:t>Worked example</a:t>
            </a:r>
          </a:p>
          <a:p xmlns:a="http://schemas.openxmlformats.org/drawingml/2006/main">
            <a:r>
              <a:t>A closed cuboid of length 6 cm, width 4 cm and height 3 cm has surface area 2(24 + 18 + 12) = 108 cm². Without its 6 cm by 4 cm top, the surface area is 108 − 24 = 84 cm².</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Volume uses cubic units. A cuboid has volume lwh and a cube has volume s³. A prism has volume cross sectional area × perpendicular length. A cylinder has volume πr²h. Convert volume to capacity using 1 cm³ = 1 mL and 1,000 cm³ = 1 L.</a:t>
            </a:r>
          </a:p>
          <a:p xmlns:a="http://schemas.openxmlformats.org/drawingml/2006/main">
            <a:r>
              <a:t/>
            </a:r>
          </a:p>
          <a:p xmlns:a="http://schemas.openxmlformats.org/drawingml/2006/main">
            <a:r>
              <a:t>Worked example</a:t>
            </a:r>
          </a:p>
          <a:p xmlns:a="http://schemas.openxmlformats.org/drawingml/2006/main">
            <a:r>
              <a:t>A triangular prism has cross section area 18 cm² and length 10 cm, so its volume is 180 cm³. A tank measuring 40 cm by 25 cm by 30 cm holds 30,000 cm³ = 30 L when full.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Two perpendicular axes meet at the origin (0, 0). The horizontal axis is x and the vertical axis is y. An ordered pair (x, y) gives horizontal position first and vertical position second. Choose a clear scale on each axis and keep intervals equal along an axis.</a:t>
            </a:r>
          </a:p>
          <a:p xmlns:a="http://schemas.openxmlformats.org/drawingml/2006/main">
            <a:r>
              <a:t/>
            </a:r>
          </a:p>
          <a:p xmlns:a="http://schemas.openxmlformats.org/drawingml/2006/main">
            <a:r>
              <a:t>Worked example</a:t>
            </a:r>
          </a:p>
          <a:p xmlns:a="http://schemas.openxmlformats.org/drawingml/2006/main">
            <a:r>
              <a:t>To plot (−3, 2), move 3 units left from the origin, then 2 units up. The point (2, −3) is different because the coordinates have changed order.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first quadrant has positive x and y. The second has negative x and positive y. The third has both negative and the fourth has positive x and negative y. A point on an axis is not in any quadrant. On the x axis y = 0, and on the y axis x = 0.</a:t>
            </a:r>
          </a:p>
          <a:p xmlns:a="http://schemas.openxmlformats.org/drawingml/2006/main">
            <a:r>
              <a:t/>
            </a:r>
          </a:p>
          <a:p xmlns:a="http://schemas.openxmlformats.org/drawingml/2006/main">
            <a:r>
              <a:t>Worked example</a:t>
            </a:r>
          </a:p>
          <a:p xmlns:a="http://schemas.openxmlformats.org/drawingml/2006/main">
            <a:r>
              <a:t>(4, 5) lies in quadrant I, (−4, 5) in II, (−4, −5) in III and (4, −5) in IV. The point (0, −6) lies on the y axis.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horizontal line has equation y = constant and a vertical line has equation x = constant. To graph y = mx + c, choose x values, calculate y, plot the pairs and draw the straight line. The value c is the y intercept and m is the gradient.</a:t>
            </a:r>
          </a:p>
          <a:p xmlns:a="http://schemas.openxmlformats.org/drawingml/2006/main">
            <a:r>
              <a:t/>
            </a:r>
          </a:p>
          <a:p xmlns:a="http://schemas.openxmlformats.org/drawingml/2006/main">
            <a:r>
              <a:t>Worked example</a:t>
            </a:r>
          </a:p>
          <a:p xmlns:a="http://schemas.openxmlformats.org/drawingml/2006/main">
            <a:r>
              <a:t>For y = 2x + 1, x values −1, 0, 1 and 2 give y values −1, 1, 3 and 5. The points lie on one line, which crosses the y axis at (0, 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Gradient is vertical change divided by horizontal change. Use two points on the line and subtract coordinates consistently. A positive gradient rises from left to right and a negative one falls. To find an x intercept, set y = 0; for a y intercept, set x = 0.</a:t>
            </a:r>
          </a:p>
          <a:p xmlns:a="http://schemas.openxmlformats.org/drawingml/2006/main">
            <a:r>
              <a:t/>
            </a:r>
          </a:p>
          <a:p xmlns:a="http://schemas.openxmlformats.org/drawingml/2006/main">
            <a:r>
              <a:t>Worked example</a:t>
            </a:r>
          </a:p>
          <a:p xmlns:a="http://schemas.openxmlformats.org/drawingml/2006/main">
            <a:r>
              <a:t>Through (1, 3) and (4, 9), gradient = {9 − 3|4 − 1} = {6|3} = 2. For y = 2x − 6, the intercepts are (0, −6) and (3, 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axis labels, units and scales before interpreting a graph. A point represents a pair of related values. Interpolate within the displayed data range with care; extrapolation beyond it may be unreliable. In a distance time graph, gradient gives speed and a horizontal section means the distance is unchanged.</a:t>
            </a:r>
          </a:p>
          <a:p xmlns:a="http://schemas.openxmlformats.org/drawingml/2006/main">
            <a:r>
              <a:t/>
            </a:r>
          </a:p>
          <a:p xmlns:a="http://schemas.openxmlformats.org/drawingml/2006/main">
            <a:r>
              <a:t>Worked example</a:t>
            </a:r>
          </a:p>
          <a:p xmlns:a="http://schemas.openxmlformats.org/drawingml/2006/main">
            <a:r>
              <a:t>A distance time graph rises from (0 h, 0 km) to (2 h, 90 km), giving speed 90 ÷ 2 = 45 km/h. A horizontal section from 2 h to 2.5 h represents a 30 minute stop.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Data are values or observations collected to answer a question. Categorical data describe groups; numerical data describe quantities. Discrete numerical data are counted, while continuous data are measured. A frequency table records how often each value or category occurs. A fair sample should represent the population being studied.</a:t>
            </a:r>
          </a:p>
          <a:p xmlns:a="http://schemas.openxmlformats.org/drawingml/2006/main">
            <a:r>
              <a:t/>
            </a:r>
          </a:p>
          <a:p xmlns:a="http://schemas.openxmlformats.org/drawingml/2006/main">
            <a:r>
              <a:t>Worked example</a:t>
            </a:r>
          </a:p>
          <a:p xmlns:a="http://schemas.openxmlformats.org/drawingml/2006/main">
            <a:r>
              <a:t>Eye colour is categorical, number of siblings is discrete and height is continuous. If scores are 2, 3, 2, 4, 3, 2, the frequencies are 2: three, 3: two and 4: one. The total frequency is 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Bar charts compare categories using separated bars. A pictogram uses a key, and part of a symbol may represent part of the key value. Line graphs display change across an ordered variable such as time. Give a title, labels, units and a consistent scale. Histograms show grouped continuous data with touching bars; unequal class widths require frequency density.</a:t>
            </a:r>
          </a:p>
          <a:p xmlns:a="http://schemas.openxmlformats.org/drawingml/2006/main">
            <a:r>
              <a:t/>
            </a:r>
          </a:p>
          <a:p xmlns:a="http://schemas.openxmlformats.org/drawingml/2006/main">
            <a:r>
              <a:t>Worked example</a:t>
            </a:r>
          </a:p>
          <a:p xmlns:a="http://schemas.openxmlformats.org/drawingml/2006/main">
            <a:r>
              <a:t>If one pictogram symbol represents 4 books, three and a half symbols represent 14 books. A bar reaching 25 on a scale increasing by 5 represents 25 items, not five items.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pie chart shows parts of one whole. Sector angle = category frequency divided by total frequency, multiplied by 360°. All sector angles should total 360°. Compare proportions carefully when charts have different totals. A larger sector does not automatically mean a larger count across different groups.</a:t>
            </a:r>
          </a:p>
          <a:p xmlns:a="http://schemas.openxmlformats.org/drawingml/2006/main">
            <a:r>
              <a:t/>
            </a:r>
          </a:p>
          <a:p xmlns:a="http://schemas.openxmlformats.org/drawingml/2006/main">
            <a:r>
              <a:t>Worked example</a:t>
            </a:r>
          </a:p>
          <a:p xmlns:a="http://schemas.openxmlformats.org/drawingml/2006/main">
            <a:r>
              <a:t>In a class of 30, 12 choose football. The sector angle is {12|30} × 360° = 144°. The percentage is {12|30} × 100% = 40%.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mean is the sum of values divided by the number of values. For a frequency table, multiply each value by its frequency, add the products and divide by total frequency. The mean uses every value and can be affected strongly by an extreme value.</a:t>
            </a:r>
          </a:p>
          <a:p xmlns:a="http://schemas.openxmlformats.org/drawingml/2006/main">
            <a:r>
              <a:t/>
            </a:r>
          </a:p>
          <a:p xmlns:a="http://schemas.openxmlformats.org/drawingml/2006/main">
            <a:r>
              <a:t>Worked example</a:t>
            </a:r>
          </a:p>
          <a:p xmlns:a="http://schemas.openxmlformats.org/drawingml/2006/main">
            <a:r>
              <a:t>For values 1, 2 and 3 with frequencies 2, 3 and 1, the total is 1 × 2 + 2 × 3 + 3 × 1 = 11. Total frequency is 6, so mean = {11|6} = 1 {5|6}.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Order data before finding the median. For an odd count, take the middle value; for an even count, average the middle two. The mode is the most frequent value and may be absent or not unique. Range = maximum − minimum and measures spread.</a:t>
            </a:r>
          </a:p>
          <a:p xmlns:a="http://schemas.openxmlformats.org/drawingml/2006/main">
            <a:r>
              <a:t/>
            </a:r>
          </a:p>
          <a:p xmlns:a="http://schemas.openxmlformats.org/drawingml/2006/main">
            <a:r>
              <a:t>Worked example</a:t>
            </a:r>
          </a:p>
          <a:p xmlns:a="http://schemas.openxmlformats.org/drawingml/2006/main">
            <a:r>
              <a:t>For 2, 4, 4, 7, 8, 11, the median is (4 + 7) ÷ 2 = 5.5, the mode is 4 and the range is 11 − 2 = 9. The mean is 36 ÷ 6 = 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an average to describe a typical value and a measure of spread to describe variability. The median can be more representative when an extreme value pulls the mean away from most data. Check sample size and graph scales before drawing a conclusion. A truncated vertical axis can exaggerate differences visually.</a:t>
            </a:r>
          </a:p>
          <a:p xmlns:a="http://schemas.openxmlformats.org/drawingml/2006/main">
            <a:r>
              <a:t/>
            </a:r>
          </a:p>
          <a:p xmlns:a="http://schemas.openxmlformats.org/drawingml/2006/main">
            <a:r>
              <a:t>Worked example</a:t>
            </a:r>
          </a:p>
          <a:p xmlns:a="http://schemas.openxmlformats.org/drawingml/2006/main">
            <a:r>
              <a:t>Incomes 20, 22, 23, 25 and 210 have median 23 but mean 60. The unusually large value 210 raises the mean. Reporting the median and range gives more context than the mean alone.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outcome is one possible result of a trial. An event is a collection of outcomes. A sample space lists all possible outcomes once each. A probability model must reflect whether outcomes are equally likely. Words such as certain, likely and impossible describe the chance of an event.</a:t>
            </a:r>
          </a:p>
          <a:p xmlns:a="http://schemas.openxmlformats.org/drawingml/2006/main">
            <a:r>
              <a:t/>
            </a:r>
          </a:p>
          <a:p xmlns:a="http://schemas.openxmlformats.org/drawingml/2006/main">
            <a:r>
              <a:t>Worked example</a:t>
            </a:r>
          </a:p>
          <a:p xmlns:a="http://schemas.openxmlformats.org/drawingml/2006/main">
            <a:r>
              <a:t>For a fair six sided die, the sample space is {1, 2, 3, 4, 5, 6}. The event of rolling an even number is {2, 4, 6}. All six single outcomes have equal probability under the fair die model.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equally likely outcomes, probability = number of favourable outcomes divided by total outcomes. Probabilities lie from 0 to 1 inclusive. Zero means impossible and 1 means certain. Give fractions in simplest form, or an equivalent decimal or percentage when requested.</a:t>
            </a:r>
          </a:p>
          <a:p xmlns:a="http://schemas.openxmlformats.org/drawingml/2006/main">
            <a:r>
              <a:t/>
            </a:r>
          </a:p>
          <a:p xmlns:a="http://schemas.openxmlformats.org/drawingml/2006/main">
            <a:r>
              <a:t>Worked example</a:t>
            </a:r>
          </a:p>
          <a:p xmlns:a="http://schemas.openxmlformats.org/drawingml/2006/main">
            <a:r>
              <a:t>A bag holds 3 red and 5 blue counters, all equally likely to be selected. P(red) = {3|8} and P(blue) = {5|8}. The probability of selecting a green counter is 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complement of an event means it does not happen. P(not A) = 1 − P(A). Mutually exclusive events cannot occur together in a single trial, so their probabilities can be added. For overlapping events, subtract the overlap to avoid counting it twice.</a:t>
            </a:r>
          </a:p>
          <a:p xmlns:a="http://schemas.openxmlformats.org/drawingml/2006/main">
            <a:r>
              <a:t/>
            </a:r>
          </a:p>
          <a:p xmlns:a="http://schemas.openxmlformats.org/drawingml/2006/main">
            <a:r>
              <a:t>Worked example</a:t>
            </a:r>
          </a:p>
          <a:p xmlns:a="http://schemas.openxmlformats.org/drawingml/2006/main">
            <a:r>
              <a:t>On a fair die, P(not 6) = 1 − {1|6} = {5|6}. P(1 or 2) = {1|6} + {1|6} = {1|3}. For even or greater than 4, favourable outcomes are 2, 4, 5 and 6, giving {2|3}.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Relative frequency = observed successes divided by number of trials. It estimates a probability from data. More trials usually make the estimate more stable, but no fixed result is guaranteed. Expected frequency = probability × number of trials and describes a long run expectation.</a:t>
            </a:r>
          </a:p>
          <a:p xmlns:a="http://schemas.openxmlformats.org/drawingml/2006/main">
            <a:r>
              <a:t/>
            </a:r>
          </a:p>
          <a:p xmlns:a="http://schemas.openxmlformats.org/drawingml/2006/main">
            <a:r>
              <a:t>Worked example</a:t>
            </a:r>
          </a:p>
          <a:p xmlns:a="http://schemas.openxmlformats.org/drawingml/2006/main">
            <a:r>
              <a:t>A spinner lands on red 46 times in 200 trials. Estimated P(red) = {46|200} = 0.23. If this estimate is used for 500 trials, the expected red count is 0.23 × 500 = 115.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events do not change each other’s probabilities. Multiply probabilities along a sequence of independent events. List outcomes systematically using a table or tree when helpful. For draws with replacement, the bag contents return to the original state before the next draw.</a:t>
            </a:r>
          </a:p>
          <a:p xmlns:a="http://schemas.openxmlformats.org/drawingml/2006/main">
            <a:r>
              <a:t/>
            </a:r>
          </a:p>
          <a:p xmlns:a="http://schemas.openxmlformats.org/drawingml/2006/main">
            <a:r>
              <a:t>Worked example</a:t>
            </a:r>
          </a:p>
          <a:p xmlns:a="http://schemas.openxmlformats.org/drawingml/2006/main">
            <a:r>
              <a:t>Two fair coin tosses have equally likely outcomes HH, HT, TH and TT. P(two heads) = {1|2} × {1|2} = {1|4}. P(exactly one head) = {2|4} = {1|2}.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Without replacement, the first draw changes the available outcomes, so later probabilities must change. Multiply along each relevant branch and add probabilities of different exclusive routes. State assumptions about random selection.</a:t>
            </a:r>
          </a:p>
          <a:p xmlns:a="http://schemas.openxmlformats.org/drawingml/2006/main">
            <a:r>
              <a:t/>
            </a:r>
          </a:p>
          <a:p xmlns:a="http://schemas.openxmlformats.org/drawingml/2006/main">
            <a:r>
              <a:t>Worked example</a:t>
            </a:r>
          </a:p>
          <a:p xmlns:a="http://schemas.openxmlformats.org/drawingml/2006/main">
            <a:r>
              <a:t>A bag contains 3 red and 2 blue counters. Without replacement, P(two red) = {3|5} × {2|4} = {3|10}. With replacement it would be {3|5} × {3|5} = {9|25}.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whole problem before calculating. Identify what is known, what is required and what the units mean. Choose a diagram, table, bar model or equation to represent the relationships. Operation words give clues, but the meaning of the situation determines the operation.</a:t>
            </a:r>
          </a:p>
          <a:p xmlns:a="http://schemas.openxmlformats.org/drawingml/2006/main">
            <a:r>
              <a:t/>
            </a:r>
          </a:p>
          <a:p xmlns:a="http://schemas.openxmlformats.org/drawingml/2006/main">
            <a:r>
              <a:t>Worked example</a:t>
            </a:r>
          </a:p>
          <a:p xmlns:a="http://schemas.openxmlformats.org/drawingml/2006/main">
            <a:r>
              <a:t>A library has 240 books. After donating 35, it buys 58. The model is 240 − 35 + 58, giving 263 books. The final question asks for the new total, so both changes must be included.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Break a complex problem into smaller questions. Keep intermediate values exact when possible and label what each one represents. Follow the actual sequence of events. In fraction and percentage problems, decide whether each action uses the original whole or a new remainder.</a:t>
            </a:r>
          </a:p>
          <a:p xmlns:a="http://schemas.openxmlformats.org/drawingml/2006/main">
            <a:r>
              <a:t/>
            </a:r>
          </a:p>
          <a:p xmlns:a="http://schemas.openxmlformats.org/drawingml/2006/main">
            <a:r>
              <a:t>Worked example</a:t>
            </a:r>
          </a:p>
          <a:p xmlns:a="http://schemas.openxmlformats.org/drawingml/2006/main">
            <a:r>
              <a:t>A class of 36 has {2|3} attending a trip. Of those attending, {3|4} choose lunch. Attending = 24; choosing lunch = 18. Applying both fractions to 36 separately would answer a different question.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a final value is known, reverse each operation in the opposite order. Undo addition with subtraction, multiplication with division, and vice versa. For percentage changes, undo the multiplier by division. Check by running the original process forwards.</a:t>
            </a:r>
          </a:p>
          <a:p xmlns:a="http://schemas.openxmlformats.org/drawingml/2006/main">
            <a:r>
              <a:t/>
            </a:r>
          </a:p>
          <a:p xmlns:a="http://schemas.openxmlformats.org/drawingml/2006/main">
            <a:r>
              <a:t>Worked example</a:t>
            </a:r>
          </a:p>
          <a:p xmlns:a="http://schemas.openxmlformats.org/drawingml/2006/main">
            <a:r>
              <a:t>A number is multiplied by 4, then 7 is added, producing 51. Work backwards: 51 − 7 = 44, then 44 ÷ 4 = 11. Forward check: 11 × 4 + 7 = 51.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constraints to rule out impossible choices. Make an organised list so cases are neither missed nor repeated. A counterexample disproves a general claim. A few supporting examples alone do not prove a statement for all numbers. Explain the reason behind a pattern when possible.</a:t>
            </a:r>
          </a:p>
          <a:p xmlns:a="http://schemas.openxmlformats.org/drawingml/2006/main">
            <a:r>
              <a:t/>
            </a:r>
          </a:p>
          <a:p xmlns:a="http://schemas.openxmlformats.org/drawingml/2006/main">
            <a:r>
              <a:t>Worked example</a:t>
            </a:r>
          </a:p>
          <a:p xmlns:a="http://schemas.openxmlformats.org/drawingml/2006/main">
            <a:r>
              <a:t>To list two digit numbers using 2, 4 and 6 without repetition, organise by tens digit: 24, 26, 42, 46, 62, 64. There are 3 choices for the tens digit and 2 remaining choices for the ones, so 6 numbers.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Estimate before calculating. Check with an inverse operation, a different method or substitution. Track units and signs. Decide whether the answer should be a whole number, fraction, decimal or rounded measurement. State any assumption that materially affects the answer.</a:t>
            </a:r>
          </a:p>
          <a:p xmlns:a="http://schemas.openxmlformats.org/drawingml/2006/main">
            <a:r>
              <a:t/>
            </a:r>
          </a:p>
          <a:p xmlns:a="http://schemas.openxmlformats.org/drawingml/2006/main">
            <a:r>
              <a:t>Worked example</a:t>
            </a:r>
          </a:p>
          <a:p xmlns:a="http://schemas.openxmlformats.org/drawingml/2006/main">
            <a:r>
              <a:t>A calculation says 48 students need 4 buses holding 15 each. Check capacity: 4 × 15 = 60, while 3 × 15 = 45 is too few. The quotient 48 ÷ 15 = 3.2 must round up for buses.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Show the equation or method, meaningful intermediate steps and a final statement with units. Use = only between equal values and ≈ for rounded values. Keep enough precision until the final step. A clear explanation lets another learner follow and check the reasoning.</a:t>
            </a:r>
          </a:p>
          <a:p xmlns:a="http://schemas.openxmlformats.org/drawingml/2006/main">
            <a:r>
              <a:t/>
            </a:r>
          </a:p>
          <a:p xmlns:a="http://schemas.openxmlformats.org/drawingml/2006/main">
            <a:r>
              <a:t>Worked example</a:t>
            </a:r>
          </a:p>
          <a:p xmlns:a="http://schemas.openxmlformats.org/drawingml/2006/main">
            <a:r>
              <a:t>A 96 rupee bill is shared equally by 5 friends. Share = 96 ÷ 5 = 19.20 rupees each. Check: 5 × 19.20 = 96. The answer includes the currency and uses two decimal places.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82d3ecfdd3d41e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804c1e13f96480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c30b29ef1c7436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16688df79c7403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cd9fb23cc2a4b0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28cecdc0514412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741C9A4-0B71-4D80-951E-14A4FDBEA69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DF471E4-4D09-483F-914B-5D6CD1ECE4E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36685E5-2A28-44A7-A495-ECD96CDAC31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ED2C829-8CD5-4431-8C3A-B8DCE0B4C6F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8F82C3C-9E36-47AB-84A5-7A4F00A684E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0EBF102-EF90-4E31-8921-4699735A4E1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605154D-8470-47E1-A333-530C15013AB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BE70059-697C-474E-968D-47B4407CC9F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BE43F77-E286-47EA-9F80-7CC9C92449C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0AE2B9D-ED10-460E-8A87-00F559EAA23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e95af789e95481e" /><Relationship Type="http://schemas.openxmlformats.org/officeDocument/2006/relationships/slideLayout" Target="/ppt/slideLayouts/slideLayout1.xml" Id="R152c5644e1b44581" /><Relationship Type="http://schemas.openxmlformats.org/officeDocument/2006/relationships/slideLayout" Target="/ppt/slideLayouts/slideLayout2.xml" Id="R3113c3cebf0e4c56" /><Relationship Type="http://schemas.openxmlformats.org/officeDocument/2006/relationships/slideLayout" Target="/ppt/slideLayouts/slideLayout3.xml" Id="Rdf791d19d4f54d83" /><Relationship Type="http://schemas.openxmlformats.org/officeDocument/2006/relationships/slideLayout" Target="/ppt/slideLayouts/slideLayout4.xml" Id="R2b1eb4e577d447f6" /><Relationship Type="http://schemas.openxmlformats.org/officeDocument/2006/relationships/slideLayout" Target="/ppt/slideLayouts/slideLayout5.xml" Id="R2c93f636d1144824" /><Relationship Type="http://schemas.openxmlformats.org/officeDocument/2006/relationships/slideLayout" Target="/ppt/slideLayouts/slideLayout6.xml" Id="R14b8bd7c3bce493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52c5644e1b44581"/>
    <p:sldLayoutId xmlns:r="http://schemas.openxmlformats.org/officeDocument/2006/relationships" id="2147483650" r:id="R3113c3cebf0e4c56"/>
    <p:sldLayoutId xmlns:r="http://schemas.openxmlformats.org/officeDocument/2006/relationships" id="2147483651" r:id="Rdf791d19d4f54d83"/>
    <p:sldLayoutId xmlns:r="http://schemas.openxmlformats.org/officeDocument/2006/relationships" id="2147483652" r:id="R2b1eb4e577d447f6"/>
    <p:sldLayoutId xmlns:r="http://schemas.openxmlformats.org/officeDocument/2006/relationships" id="2147483653" r:id="R2c93f636d1144824"/>
    <p:sldLayoutId xmlns:r="http://schemas.openxmlformats.org/officeDocument/2006/relationships" id="2147483654" r:id="R14b8bd7c3bce493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6e70dfbd21d47c2" /><Relationship Type="http://schemas.openxmlformats.org/officeDocument/2006/relationships/notesSlide" Target="/ppt/notesSlides/notesSlide1.xml" Id="Rc6d48e8a39ba47c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9bbab3be372489f" /><Relationship Type="http://schemas.openxmlformats.org/officeDocument/2006/relationships/notesSlide" Target="/ppt/notesSlides/notesSlide2.xml" Id="R7a5a1bc1eb68486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7e04ebc29d744fc" /><Relationship Type="http://schemas.openxmlformats.org/officeDocument/2006/relationships/notesSlide" Target="/ppt/notesSlides/notesSlide3.xml" Id="R698e25a5a2ca417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b57f8350455411f" /><Relationship Type="http://schemas.openxmlformats.org/officeDocument/2006/relationships/notesSlide" Target="/ppt/notesSlides/notesSlide4.xml" Id="Re0d84e46bda44c0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c659439d8ae421a" /><Relationship Type="http://schemas.openxmlformats.org/officeDocument/2006/relationships/notesSlide" Target="/ppt/notesSlides/notesSlide5.xml" Id="R2f8542dfba0e4fe4"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10a4463d27d4b4c" /><Relationship Type="http://schemas.openxmlformats.org/officeDocument/2006/relationships/notesSlide" Target="/ppt/notesSlides/notesSlide6.xml" Id="R7cb60ddb3222435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95acfe998194b0e" /><Relationship Type="http://schemas.openxmlformats.org/officeDocument/2006/relationships/notesSlide" Target="/ppt/notesSlides/notesSlide7.xml" Id="Rc4a2b35a3b744ae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1d68e13c2d05444a" /><Relationship Type="http://schemas.openxmlformats.org/officeDocument/2006/relationships/notesSlide" Target="/ppt/notesSlides/notesSlide8.xml" Id="Rd2b14d4bbfa448ea"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6df5d6748234965" /><Relationship Type="http://schemas.openxmlformats.org/officeDocument/2006/relationships/notesSlide" Target="/ppt/notesSlides/notesSlide9.xml" Id="Rf33de98b13b34a8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61e00304e12b4904" /><Relationship Type="http://schemas.openxmlformats.org/officeDocument/2006/relationships/notesSlide" Target="/ppt/notesSlides/notesSlide10.xml" Id="R1019fa25fb54495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22c423cb90f74ad6" /><Relationship Type="http://schemas.openxmlformats.org/officeDocument/2006/relationships/notesSlide" Target="/ppt/notesSlides/notesSlide11.xml" Id="Rcaf318eeb46c409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e038e8d276464b12" /><Relationship Type="http://schemas.openxmlformats.org/officeDocument/2006/relationships/notesSlide" Target="/ppt/notesSlides/notesSlide12.xml" Id="R64834b2b3e7a459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502368dc1903443d" /><Relationship Type="http://schemas.openxmlformats.org/officeDocument/2006/relationships/notesSlide" Target="/ppt/notesSlides/notesSlide13.xml" Id="Rc03dfdc3defb48d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0c237925e2fa4df7" /><Relationship Type="http://schemas.openxmlformats.org/officeDocument/2006/relationships/notesSlide" Target="/ppt/notesSlides/notesSlide14.xml" Id="R5aeadb883a3b499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d348267253c7465d" /><Relationship Type="http://schemas.openxmlformats.org/officeDocument/2006/relationships/notesSlide" Target="/ppt/notesSlides/notesSlide15.xml" Id="Rc1def214d7e8463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4444e0ce5b404baa" /><Relationship Type="http://schemas.openxmlformats.org/officeDocument/2006/relationships/notesSlide" Target="/ppt/notesSlides/notesSlide16.xml" Id="R43abcf781b8e4b9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ea4f0546a81f45e4" /><Relationship Type="http://schemas.openxmlformats.org/officeDocument/2006/relationships/notesSlide" Target="/ppt/notesSlides/notesSlide17.xml" Id="R9594095313b740b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46771340692647d5" /><Relationship Type="http://schemas.openxmlformats.org/officeDocument/2006/relationships/notesSlide" Target="/ppt/notesSlides/notesSlide18.xml" Id="R35df95edcc954fa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dbe2a214f1024ca4" /><Relationship Type="http://schemas.openxmlformats.org/officeDocument/2006/relationships/notesSlide" Target="/ppt/notesSlides/notesSlide19.xml" Id="Rfc4337c5e25b4b3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566a4756bcc54c26" /><Relationship Type="http://schemas.openxmlformats.org/officeDocument/2006/relationships/notesSlide" Target="/ppt/notesSlides/notesSlide20.xml" Id="R06d1fe9d4cec4a3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c8533d7df0794829" /><Relationship Type="http://schemas.openxmlformats.org/officeDocument/2006/relationships/notesSlide" Target="/ppt/notesSlides/notesSlide21.xml" Id="R325111faa48d474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deba444b2cb64693" /><Relationship Type="http://schemas.openxmlformats.org/officeDocument/2006/relationships/notesSlide" Target="/ppt/notesSlides/notesSlide22.xml" Id="R15a27c225e9c47b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534a9a239224427d" /><Relationship Type="http://schemas.openxmlformats.org/officeDocument/2006/relationships/notesSlide" Target="/ppt/notesSlides/notesSlide23.xml" Id="R5e1785cca233435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07ac9d2ec918444f" /><Relationship Type="http://schemas.openxmlformats.org/officeDocument/2006/relationships/notesSlide" Target="/ppt/notesSlides/notesSlide24.xml" Id="R4cef327a3eaa480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3ff5a4098ac4457f" /><Relationship Type="http://schemas.openxmlformats.org/officeDocument/2006/relationships/notesSlide" Target="/ppt/notesSlides/notesSlide25.xml" Id="R34dc0d6310a24f0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ca53eadd41d044f6" /><Relationship Type="http://schemas.openxmlformats.org/officeDocument/2006/relationships/notesSlide" Target="/ppt/notesSlides/notesSlide26.xml" Id="R0cfc8dc066864d4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762d243b39dd40ad" /><Relationship Type="http://schemas.openxmlformats.org/officeDocument/2006/relationships/notesSlide" Target="/ppt/notesSlides/notesSlide27.xml" Id="R5e09aa978eee433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a29a75da4a3845b1" /><Relationship Type="http://schemas.openxmlformats.org/officeDocument/2006/relationships/notesSlide" Target="/ppt/notesSlides/notesSlide28.xml" Id="Rfa351df89947478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c1c1d3266d404d2d" /><Relationship Type="http://schemas.openxmlformats.org/officeDocument/2006/relationships/notesSlide" Target="/ppt/notesSlides/notesSlide29.xml" Id="R4a58f1e626b544f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e415f58e730a4947" /><Relationship Type="http://schemas.openxmlformats.org/officeDocument/2006/relationships/notesSlide" Target="/ppt/notesSlides/notesSlide30.xml" Id="R8f5abc13c30c47a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8f1e72093f8d4b34" /><Relationship Type="http://schemas.openxmlformats.org/officeDocument/2006/relationships/notesSlide" Target="/ppt/notesSlides/notesSlide31.xml" Id="R7f519af4227741d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bdb2b1aca2af43eb" /><Relationship Type="http://schemas.openxmlformats.org/officeDocument/2006/relationships/notesSlide" Target="/ppt/notesSlides/notesSlide32.xml" Id="Rb180a36fcb8740e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38a8b07a881943ab" /><Relationship Type="http://schemas.openxmlformats.org/officeDocument/2006/relationships/notesSlide" Target="/ppt/notesSlides/notesSlide33.xml" Id="R8257d53e836f456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52485746af644208" /><Relationship Type="http://schemas.openxmlformats.org/officeDocument/2006/relationships/notesSlide" Target="/ppt/notesSlides/notesSlide34.xml" Id="Raa1c084dfd764ab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a8881f3b94694c56" /><Relationship Type="http://schemas.openxmlformats.org/officeDocument/2006/relationships/notesSlide" Target="/ppt/notesSlides/notesSlide35.xml" Id="Rf927ebf215514bfa"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a7eb34ae42c94288" /><Relationship Type="http://schemas.openxmlformats.org/officeDocument/2006/relationships/notesSlide" Target="/ppt/notesSlides/notesSlide36.xml" Id="R227659fdb9f447a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f718e0ef1eb743f8" /><Relationship Type="http://schemas.openxmlformats.org/officeDocument/2006/relationships/notesSlide" Target="/ppt/notesSlides/notesSlide37.xml" Id="Reb4ff09d7bdf4a93"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d0bd9e4da1d443ec" /><Relationship Type="http://schemas.openxmlformats.org/officeDocument/2006/relationships/notesSlide" Target="/ppt/notesSlides/notesSlide38.xml" Id="Rd3553bcf660d4d1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f351a9a84ff14a98" /><Relationship Type="http://schemas.openxmlformats.org/officeDocument/2006/relationships/notesSlide" Target="/ppt/notesSlides/notesSlide39.xml" Id="R5433162edf21468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6.xml" Id="Racf89a7a0d1d4eb9" /><Relationship Type="http://schemas.openxmlformats.org/officeDocument/2006/relationships/notesSlide" Target="/ppt/notesSlides/notesSlide40.xml" Id="R94e745ca919d49a8" /></Relationships>
</file>

<file path=ppt/slides/_rels/slide41.xml.rels>&#65279;<?xml version="1.0" encoding="utf-8"?><Relationships xmlns="http://schemas.openxmlformats.org/package/2006/relationships"><Relationship Type="http://schemas.openxmlformats.org/officeDocument/2006/relationships/slideLayout" Target="/ppt/slideLayouts/slideLayout6.xml" Id="Rd406c247ea264c52" /><Relationship Type="http://schemas.openxmlformats.org/officeDocument/2006/relationships/notesSlide" Target="/ppt/notesSlides/notesSlide41.xml" Id="R31a84f3b62b947ca" /></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fc27926aaaed4647" /><Relationship Type="http://schemas.openxmlformats.org/officeDocument/2006/relationships/notesSlide" Target="/ppt/notesSlides/notesSlide42.xml" Id="Re8d0d1be56ce4711" /></Relationships>
</file>

<file path=ppt/slides/_rels/slide43.xml.rels>&#65279;<?xml version="1.0" encoding="utf-8"?><Relationships xmlns="http://schemas.openxmlformats.org/package/2006/relationships"><Relationship Type="http://schemas.openxmlformats.org/officeDocument/2006/relationships/slideLayout" Target="/ppt/slideLayouts/slideLayout6.xml" Id="R323f5d0e10a64dd8" /><Relationship Type="http://schemas.openxmlformats.org/officeDocument/2006/relationships/notesSlide" Target="/ppt/notesSlides/notesSlide43.xml" Id="R717fe31a892f43c0" /></Relationships>
</file>

<file path=ppt/slides/_rels/slide44.xml.rels>&#65279;<?xml version="1.0" encoding="utf-8"?><Relationships xmlns="http://schemas.openxmlformats.org/package/2006/relationships"><Relationship Type="http://schemas.openxmlformats.org/officeDocument/2006/relationships/slideLayout" Target="/ppt/slideLayouts/slideLayout6.xml" Id="R25f60496719b4040" /><Relationship Type="http://schemas.openxmlformats.org/officeDocument/2006/relationships/notesSlide" Target="/ppt/notesSlides/notesSlide44.xml" Id="R6d6aaca420324dca" /></Relationships>
</file>

<file path=ppt/slides/_rels/slide45.xml.rels>&#65279;<?xml version="1.0" encoding="utf-8"?><Relationships xmlns="http://schemas.openxmlformats.org/package/2006/relationships"><Relationship Type="http://schemas.openxmlformats.org/officeDocument/2006/relationships/slideLayout" Target="/ppt/slideLayouts/slideLayout6.xml" Id="R60c5ff566d9e40d2" /><Relationship Type="http://schemas.openxmlformats.org/officeDocument/2006/relationships/notesSlide" Target="/ppt/notesSlides/notesSlide45.xml" Id="R880cbedf107b454e" /></Relationships>
</file>

<file path=ppt/slides/_rels/slide46.xml.rels>&#65279;<?xml version="1.0" encoding="utf-8"?><Relationships xmlns="http://schemas.openxmlformats.org/package/2006/relationships"><Relationship Type="http://schemas.openxmlformats.org/officeDocument/2006/relationships/slideLayout" Target="/ppt/slideLayouts/slideLayout6.xml" Id="Re171b28c977942c4" /><Relationship Type="http://schemas.openxmlformats.org/officeDocument/2006/relationships/notesSlide" Target="/ppt/notesSlides/notesSlide46.xml" Id="R062c90528430450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6.xml" Id="R9bba5e0fd55c49c0" /><Relationship Type="http://schemas.openxmlformats.org/officeDocument/2006/relationships/notesSlide" Target="/ppt/notesSlides/notesSlide47.xml" Id="Ra85096bf335c4ede" /></Relationships>
</file>

<file path=ppt/slides/_rels/slide48.xml.rels>&#65279;<?xml version="1.0" encoding="utf-8"?><Relationships xmlns="http://schemas.openxmlformats.org/package/2006/relationships"><Relationship Type="http://schemas.openxmlformats.org/officeDocument/2006/relationships/slideLayout" Target="/ppt/slideLayouts/slideLayout6.xml" Id="R3344b6f20ebc422d" /><Relationship Type="http://schemas.openxmlformats.org/officeDocument/2006/relationships/notesSlide" Target="/ppt/notesSlides/notesSlide48.xml" Id="Reb25b2b3c8d246b0" /></Relationships>
</file>

<file path=ppt/slides/_rels/slide49.xml.rels>&#65279;<?xml version="1.0" encoding="utf-8"?><Relationships xmlns="http://schemas.openxmlformats.org/package/2006/relationships"><Relationship Type="http://schemas.openxmlformats.org/officeDocument/2006/relationships/slideLayout" Target="/ppt/slideLayouts/slideLayout6.xml" Id="R006aa5c3c055443a" /><Relationship Type="http://schemas.openxmlformats.org/officeDocument/2006/relationships/notesSlide" Target="/ppt/notesSlides/notesSlide49.xml" Id="R23c7bf84033e409f" /></Relationships>
</file>

<file path=ppt/slides/_rels/slide50.xml.rels>&#65279;<?xml version="1.0" encoding="utf-8"?><Relationships xmlns="http://schemas.openxmlformats.org/package/2006/relationships"><Relationship Type="http://schemas.openxmlformats.org/officeDocument/2006/relationships/slideLayout" Target="/ppt/slideLayouts/slideLayout6.xml" Id="Rc4bf7ff171de4962" /><Relationship Type="http://schemas.openxmlformats.org/officeDocument/2006/relationships/notesSlide" Target="/ppt/notesSlides/notesSlide50.xml" Id="R89fd5b5ecaef4a4e" /></Relationships>
</file>

<file path=ppt/slides/_rels/slide51.xml.rels>&#65279;<?xml version="1.0" encoding="utf-8"?><Relationships xmlns="http://schemas.openxmlformats.org/package/2006/relationships"><Relationship Type="http://schemas.openxmlformats.org/officeDocument/2006/relationships/slideLayout" Target="/ppt/slideLayouts/slideLayout6.xml" Id="R9a3a4b9ad5e840c8" /><Relationship Type="http://schemas.openxmlformats.org/officeDocument/2006/relationships/notesSlide" Target="/ppt/notesSlides/notesSlide51.xml" Id="R1e93637ce1bc4038" /></Relationships>
</file>

<file path=ppt/slides/_rels/slide52.xml.rels>&#65279;<?xml version="1.0" encoding="utf-8"?><Relationships xmlns="http://schemas.openxmlformats.org/package/2006/relationships"><Relationship Type="http://schemas.openxmlformats.org/officeDocument/2006/relationships/slideLayout" Target="/ppt/slideLayouts/slideLayout6.xml" Id="R4d445af360134111" /><Relationship Type="http://schemas.openxmlformats.org/officeDocument/2006/relationships/notesSlide" Target="/ppt/notesSlides/notesSlide52.xml" Id="Rd170163d3c9946e3" /></Relationships>
</file>

<file path=ppt/slides/_rels/slide53.xml.rels>&#65279;<?xml version="1.0" encoding="utf-8"?><Relationships xmlns="http://schemas.openxmlformats.org/package/2006/relationships"><Relationship Type="http://schemas.openxmlformats.org/officeDocument/2006/relationships/slideLayout" Target="/ppt/slideLayouts/slideLayout6.xml" Id="Reea82b7299f34ae2" /><Relationship Type="http://schemas.openxmlformats.org/officeDocument/2006/relationships/notesSlide" Target="/ppt/notesSlides/notesSlide53.xml" Id="Ra1557c84c0f04113" /></Relationships>
</file>

<file path=ppt/slides/_rels/slide54.xml.rels>&#65279;<?xml version="1.0" encoding="utf-8"?><Relationships xmlns="http://schemas.openxmlformats.org/package/2006/relationships"><Relationship Type="http://schemas.openxmlformats.org/officeDocument/2006/relationships/slideLayout" Target="/ppt/slideLayouts/slideLayout6.xml" Id="R2a61ee89b1254bb2" /><Relationship Type="http://schemas.openxmlformats.org/officeDocument/2006/relationships/notesSlide" Target="/ppt/notesSlides/notesSlide54.xml" Id="R3b228a8b9ba94845" /></Relationships>
</file>

<file path=ppt/slides/_rels/slide55.xml.rels>&#65279;<?xml version="1.0" encoding="utf-8"?><Relationships xmlns="http://schemas.openxmlformats.org/package/2006/relationships"><Relationship Type="http://schemas.openxmlformats.org/officeDocument/2006/relationships/slideLayout" Target="/ppt/slideLayouts/slideLayout6.xml" Id="R81b1dc585f6246d8" /><Relationship Type="http://schemas.openxmlformats.org/officeDocument/2006/relationships/notesSlide" Target="/ppt/notesSlides/notesSlide55.xml" Id="R72bc71f9d9544218" /></Relationships>
</file>

<file path=ppt/slides/_rels/slide56.xml.rels>&#65279;<?xml version="1.0" encoding="utf-8"?><Relationships xmlns="http://schemas.openxmlformats.org/package/2006/relationships"><Relationship Type="http://schemas.openxmlformats.org/officeDocument/2006/relationships/slideLayout" Target="/ppt/slideLayouts/slideLayout6.xml" Id="R1ca1ffe39cad4d0c" /><Relationship Type="http://schemas.openxmlformats.org/officeDocument/2006/relationships/notesSlide" Target="/ppt/notesSlides/notesSlide56.xml" Id="R570fe8f6d86a454b" /></Relationships>
</file>

<file path=ppt/slides/_rels/slide57.xml.rels>&#65279;<?xml version="1.0" encoding="utf-8"?><Relationships xmlns="http://schemas.openxmlformats.org/package/2006/relationships"><Relationship Type="http://schemas.openxmlformats.org/officeDocument/2006/relationships/slideLayout" Target="/ppt/slideLayouts/slideLayout6.xml" Id="R778e3349d84447d6" /><Relationship Type="http://schemas.openxmlformats.org/officeDocument/2006/relationships/notesSlide" Target="/ppt/notesSlides/notesSlide57.xml" Id="R398c97b2f86a4932" /></Relationships>
</file>

<file path=ppt/slides/_rels/slide58.xml.rels>&#65279;<?xml version="1.0" encoding="utf-8"?><Relationships xmlns="http://schemas.openxmlformats.org/package/2006/relationships"><Relationship Type="http://schemas.openxmlformats.org/officeDocument/2006/relationships/slideLayout" Target="/ppt/slideLayouts/slideLayout6.xml" Id="R157ffa3c11804f69" /><Relationship Type="http://schemas.openxmlformats.org/officeDocument/2006/relationships/notesSlide" Target="/ppt/notesSlides/notesSlide58.xml" Id="R826879a2613c4d0c" /></Relationships>
</file>

<file path=ppt/slides/_rels/slide59.xml.rels>&#65279;<?xml version="1.0" encoding="utf-8"?><Relationships xmlns="http://schemas.openxmlformats.org/package/2006/relationships"><Relationship Type="http://schemas.openxmlformats.org/officeDocument/2006/relationships/slideLayout" Target="/ppt/slideLayouts/slideLayout6.xml" Id="R11e7536d6fe34736" /><Relationship Type="http://schemas.openxmlformats.org/officeDocument/2006/relationships/notesSlide" Target="/ppt/notesSlides/notesSlide59.xml" Id="R3753303db6c747ca" /></Relationships>
</file>

<file path=ppt/slides/_rels/slide60.xml.rels>&#65279;<?xml version="1.0" encoding="utf-8"?><Relationships xmlns="http://schemas.openxmlformats.org/package/2006/relationships"><Relationship Type="http://schemas.openxmlformats.org/officeDocument/2006/relationships/slideLayout" Target="/ppt/slideLayouts/slideLayout6.xml" Id="R4564072b62f440b1" /><Relationship Type="http://schemas.openxmlformats.org/officeDocument/2006/relationships/notesSlide" Target="/ppt/notesSlides/notesSlide60.xml" Id="Rb3a80acb95ce460f" /></Relationships>
</file>

<file path=ppt/slides/_rels/slide61.xml.rels>&#65279;<?xml version="1.0" encoding="utf-8"?><Relationships xmlns="http://schemas.openxmlformats.org/package/2006/relationships"><Relationship Type="http://schemas.openxmlformats.org/officeDocument/2006/relationships/slideLayout" Target="/ppt/slideLayouts/slideLayout6.xml" Id="Ra7fa21ec784a4788" /><Relationship Type="http://schemas.openxmlformats.org/officeDocument/2006/relationships/notesSlide" Target="/ppt/notesSlides/notesSlide61.xml" Id="R1e1342357cf348e5" /></Relationships>
</file>

<file path=ppt/slides/_rels/slide62.xml.rels>&#65279;<?xml version="1.0" encoding="utf-8"?><Relationships xmlns="http://schemas.openxmlformats.org/package/2006/relationships"><Relationship Type="http://schemas.openxmlformats.org/officeDocument/2006/relationships/slideLayout" Target="/ppt/slideLayouts/slideLayout6.xml" Id="R35918b6d35c94799" /><Relationship Type="http://schemas.openxmlformats.org/officeDocument/2006/relationships/notesSlide" Target="/ppt/notesSlides/notesSlide62.xml" Id="R3fe4ea00f1634bc0" /></Relationships>
</file>

<file path=ppt/slides/_rels/slide63.xml.rels>&#65279;<?xml version="1.0" encoding="utf-8"?><Relationships xmlns="http://schemas.openxmlformats.org/package/2006/relationships"><Relationship Type="http://schemas.openxmlformats.org/officeDocument/2006/relationships/slideLayout" Target="/ppt/slideLayouts/slideLayout6.xml" Id="R89d7eabf1fa34cef" /><Relationship Type="http://schemas.openxmlformats.org/officeDocument/2006/relationships/notesSlide" Target="/ppt/notesSlides/notesSlide63.xml" Id="Rd37b43762d35421d" /></Relationships>
</file>

<file path=ppt/slides/_rels/slide64.xml.rels>&#65279;<?xml version="1.0" encoding="utf-8"?><Relationships xmlns="http://schemas.openxmlformats.org/package/2006/relationships"><Relationship Type="http://schemas.openxmlformats.org/officeDocument/2006/relationships/slideLayout" Target="/ppt/slideLayouts/slideLayout6.xml" Id="R73eb034217e84ff8" /><Relationship Type="http://schemas.openxmlformats.org/officeDocument/2006/relationships/notesSlide" Target="/ppt/notesSlides/notesSlide64.xml" Id="Ra3086f610fda44f5" /></Relationships>
</file>

<file path=ppt/slides/_rels/slide65.xml.rels>&#65279;<?xml version="1.0" encoding="utf-8"?><Relationships xmlns="http://schemas.openxmlformats.org/package/2006/relationships"><Relationship Type="http://schemas.openxmlformats.org/officeDocument/2006/relationships/slideLayout" Target="/ppt/slideLayouts/slideLayout6.xml" Id="Rfac91591ac88432e" /><Relationship Type="http://schemas.openxmlformats.org/officeDocument/2006/relationships/notesSlide" Target="/ppt/notesSlides/notesSlide65.xml" Id="Rf9b75746802745f0" /></Relationships>
</file>

<file path=ppt/slides/_rels/slide66.xml.rels>&#65279;<?xml version="1.0" encoding="utf-8"?><Relationships xmlns="http://schemas.openxmlformats.org/package/2006/relationships"><Relationship Type="http://schemas.openxmlformats.org/officeDocument/2006/relationships/slideLayout" Target="/ppt/slideLayouts/slideLayout6.xml" Id="Rd216920e6ad54a5d" /><Relationship Type="http://schemas.openxmlformats.org/officeDocument/2006/relationships/notesSlide" Target="/ppt/notesSlides/notesSlide66.xml" Id="Rc24a85bce2d54aaa" /></Relationships>
</file>

<file path=ppt/slides/_rels/slide67.xml.rels>&#65279;<?xml version="1.0" encoding="utf-8"?><Relationships xmlns="http://schemas.openxmlformats.org/package/2006/relationships"><Relationship Type="http://schemas.openxmlformats.org/officeDocument/2006/relationships/slideLayout" Target="/ppt/slideLayouts/slideLayout6.xml" Id="Rdc710d73d39643e1" /><Relationship Type="http://schemas.openxmlformats.org/officeDocument/2006/relationships/notesSlide" Target="/ppt/notesSlides/notesSlide67.xml" Id="R2ebae3d60e3f4c13" /></Relationships>
</file>

<file path=ppt/slides/_rels/slide68.xml.rels>&#65279;<?xml version="1.0" encoding="utf-8"?><Relationships xmlns="http://schemas.openxmlformats.org/package/2006/relationships"><Relationship Type="http://schemas.openxmlformats.org/officeDocument/2006/relationships/slideLayout" Target="/ppt/slideLayouts/slideLayout6.xml" Id="R2c47e61ad8c04e52" /><Relationship Type="http://schemas.openxmlformats.org/officeDocument/2006/relationships/notesSlide" Target="/ppt/notesSlides/notesSlide68.xml" Id="R091b4862895242a1" /></Relationships>
</file>

<file path=ppt/slides/_rels/slide69.xml.rels>&#65279;<?xml version="1.0" encoding="utf-8"?><Relationships xmlns="http://schemas.openxmlformats.org/package/2006/relationships"><Relationship Type="http://schemas.openxmlformats.org/officeDocument/2006/relationships/slideLayout" Target="/ppt/slideLayouts/slideLayout6.xml" Id="Rebf3fcb497b748b3" /><Relationship Type="http://schemas.openxmlformats.org/officeDocument/2006/relationships/notesSlide" Target="/ppt/notesSlides/notesSlide69.xml" Id="R34f23cca390f4fc6" /></Relationships>
</file>

<file path=ppt/slides/_rels/slide70.xml.rels>&#65279;<?xml version="1.0" encoding="utf-8"?><Relationships xmlns="http://schemas.openxmlformats.org/package/2006/relationships"><Relationship Type="http://schemas.openxmlformats.org/officeDocument/2006/relationships/slideLayout" Target="/ppt/slideLayouts/slideLayout6.xml" Id="R399094e0040546a9" /><Relationship Type="http://schemas.openxmlformats.org/officeDocument/2006/relationships/notesSlide" Target="/ppt/notesSlides/notesSlide70.xml" Id="R2ace5dd0dac74bdc" /></Relationships>
</file>

<file path=ppt/slides/_rels/slide71.xml.rels>&#65279;<?xml version="1.0" encoding="utf-8"?><Relationships xmlns="http://schemas.openxmlformats.org/package/2006/relationships"><Relationship Type="http://schemas.openxmlformats.org/officeDocument/2006/relationships/slideLayout" Target="/ppt/slideLayouts/slideLayout6.xml" Id="Re868f2628a694f33" /><Relationship Type="http://schemas.openxmlformats.org/officeDocument/2006/relationships/notesSlide" Target="/ppt/notesSlides/notesSlide71.xml" Id="R22af667e3662487b" /></Relationships>
</file>

<file path=ppt/slides/_rels/slide72.xml.rels>&#65279;<?xml version="1.0" encoding="utf-8"?><Relationships xmlns="http://schemas.openxmlformats.org/package/2006/relationships"><Relationship Type="http://schemas.openxmlformats.org/officeDocument/2006/relationships/slideLayout" Target="/ppt/slideLayouts/slideLayout6.xml" Id="R38e3fa9e4dea47f6" /><Relationship Type="http://schemas.openxmlformats.org/officeDocument/2006/relationships/notesSlide" Target="/ppt/notesSlides/notesSlide72.xml" Id="Rf987fc4c682a4c59" /></Relationships>
</file>

<file path=ppt/slides/_rels/slide73.xml.rels>&#65279;<?xml version="1.0" encoding="utf-8"?><Relationships xmlns="http://schemas.openxmlformats.org/package/2006/relationships"><Relationship Type="http://schemas.openxmlformats.org/officeDocument/2006/relationships/slideLayout" Target="/ppt/slideLayouts/slideLayout6.xml" Id="R9b1c27faafd94bd1" /><Relationship Type="http://schemas.openxmlformats.org/officeDocument/2006/relationships/notesSlide" Target="/ppt/notesSlides/notesSlide73.xml" Id="R79dd003073d940d0" /></Relationships>
</file>

<file path=ppt/slides/_rels/slide74.xml.rels>&#65279;<?xml version="1.0" encoding="utf-8"?><Relationships xmlns="http://schemas.openxmlformats.org/package/2006/relationships"><Relationship Type="http://schemas.openxmlformats.org/officeDocument/2006/relationships/slideLayout" Target="/ppt/slideLayouts/slideLayout6.xml" Id="R6d2af86205d145c3" /><Relationship Type="http://schemas.openxmlformats.org/officeDocument/2006/relationships/notesSlide" Target="/ppt/notesSlides/notesSlide74.xml" Id="R8a1d79b37b2940f4" /></Relationships>
</file>

<file path=ppt/slides/_rels/slide75.xml.rels>&#65279;<?xml version="1.0" encoding="utf-8"?><Relationships xmlns="http://schemas.openxmlformats.org/package/2006/relationships"><Relationship Type="http://schemas.openxmlformats.org/officeDocument/2006/relationships/slideLayout" Target="/ppt/slideLayouts/slideLayout6.xml" Id="R53e3fd5074704f8f" /><Relationship Type="http://schemas.openxmlformats.org/officeDocument/2006/relationships/notesSlide" Target="/ppt/notesSlides/notesSlide75.xml" Id="R49ddff63bdda4efc" /></Relationships>
</file>

<file path=ppt/slides/_rels/slide76.xml.rels>&#65279;<?xml version="1.0" encoding="utf-8"?><Relationships xmlns="http://schemas.openxmlformats.org/package/2006/relationships"><Relationship Type="http://schemas.openxmlformats.org/officeDocument/2006/relationships/slideLayout" Target="/ppt/slideLayouts/slideLayout6.xml" Id="R2baef72a9bf34f73" /><Relationship Type="http://schemas.openxmlformats.org/officeDocument/2006/relationships/notesSlide" Target="/ppt/notesSlides/notesSlide76.xml" Id="R04df3e686c2e490b" /></Relationships>
</file>

<file path=ppt/slides/_rels/slide77.xml.rels>&#65279;<?xml version="1.0" encoding="utf-8"?><Relationships xmlns="http://schemas.openxmlformats.org/package/2006/relationships"><Relationship Type="http://schemas.openxmlformats.org/officeDocument/2006/relationships/slideLayout" Target="/ppt/slideLayouts/slideLayout6.xml" Id="R882c165a1c5045f3" /><Relationship Type="http://schemas.openxmlformats.org/officeDocument/2006/relationships/notesSlide" Target="/ppt/notesSlides/notesSlide77.xml" Id="Rf820ffa5018a403e" /></Relationships>
</file>

<file path=ppt/slides/_rels/slide78.xml.rels>&#65279;<?xml version="1.0" encoding="utf-8"?><Relationships xmlns="http://schemas.openxmlformats.org/package/2006/relationships"><Relationship Type="http://schemas.openxmlformats.org/officeDocument/2006/relationships/slideLayout" Target="/ppt/slideLayouts/slideLayout6.xml" Id="Raa4947e9eb54400b" /><Relationship Type="http://schemas.openxmlformats.org/officeDocument/2006/relationships/notesSlide" Target="/ppt/notesSlides/notesSlide78.xml" Id="Rdef7d61cc21b49e0" /></Relationships>
</file>

<file path=ppt/slides/_rels/slide79.xml.rels>&#65279;<?xml version="1.0" encoding="utf-8"?><Relationships xmlns="http://schemas.openxmlformats.org/package/2006/relationships"><Relationship Type="http://schemas.openxmlformats.org/officeDocument/2006/relationships/slideLayout" Target="/ppt/slideLayouts/slideLayout6.xml" Id="Rf66bf498922c4818" /><Relationship Type="http://schemas.openxmlformats.org/officeDocument/2006/relationships/notesSlide" Target="/ppt/notesSlides/notesSlide79.xml" Id="Re0d1cf4c6d1b44f5" /></Relationships>
</file>

<file path=ppt/slides/_rels/slide80.xml.rels>&#65279;<?xml version="1.0" encoding="utf-8"?><Relationships xmlns="http://schemas.openxmlformats.org/package/2006/relationships"><Relationship Type="http://schemas.openxmlformats.org/officeDocument/2006/relationships/slideLayout" Target="/ppt/slideLayouts/slideLayout6.xml" Id="Rf1c42397d85d48a5" /><Relationship Type="http://schemas.openxmlformats.org/officeDocument/2006/relationships/notesSlide" Target="/ppt/notesSlides/notesSlide80.xml" Id="Radbd1f4a73da48b6" /></Relationships>
</file>

<file path=ppt/slides/_rels/slide81.xml.rels>&#65279;<?xml version="1.0" encoding="utf-8"?><Relationships xmlns="http://schemas.openxmlformats.org/package/2006/relationships"><Relationship Type="http://schemas.openxmlformats.org/officeDocument/2006/relationships/slideLayout" Target="/ppt/slideLayouts/slideLayout6.xml" Id="Rc77978d5370e4199" /><Relationship Type="http://schemas.openxmlformats.org/officeDocument/2006/relationships/notesSlide" Target="/ppt/notesSlides/notesSlide81.xml" Id="Rafa2a2abea9e459b" /></Relationships>
</file>

<file path=ppt/slides/_rels/slide82.xml.rels>&#65279;<?xml version="1.0" encoding="utf-8"?><Relationships xmlns="http://schemas.openxmlformats.org/package/2006/relationships"><Relationship Type="http://schemas.openxmlformats.org/officeDocument/2006/relationships/slideLayout" Target="/ppt/slideLayouts/slideLayout6.xml" Id="Ra20c2f97085f4356" /><Relationship Type="http://schemas.openxmlformats.org/officeDocument/2006/relationships/notesSlide" Target="/ppt/notesSlides/notesSlide82.xml" Id="R6561b21f04f243be" /></Relationships>
</file>

<file path=ppt/slides/_rels/slide83.xml.rels>&#65279;<?xml version="1.0" encoding="utf-8"?><Relationships xmlns="http://schemas.openxmlformats.org/package/2006/relationships"><Relationship Type="http://schemas.openxmlformats.org/officeDocument/2006/relationships/slideLayout" Target="/ppt/slideLayouts/slideLayout6.xml" Id="Rf0ad1d030e8343ef" /><Relationship Type="http://schemas.openxmlformats.org/officeDocument/2006/relationships/notesSlide" Target="/ppt/notesSlides/notesSlide83.xml" Id="Rdd449df2743e4445" /></Relationships>
</file>

<file path=ppt/slides/_rels/slide84.xml.rels>&#65279;<?xml version="1.0" encoding="utf-8"?><Relationships xmlns="http://schemas.openxmlformats.org/package/2006/relationships"><Relationship Type="http://schemas.openxmlformats.org/officeDocument/2006/relationships/slideLayout" Target="/ppt/slideLayouts/slideLayout6.xml" Id="R0fe699d5a5a54f5b" /><Relationship Type="http://schemas.openxmlformats.org/officeDocument/2006/relationships/notesSlide" Target="/ppt/notesSlides/notesSlide84.xml" Id="R0ab1ae9c64574463" /></Relationships>
</file>

<file path=ppt/slides/_rels/slide85.xml.rels>&#65279;<?xml version="1.0" encoding="utf-8"?><Relationships xmlns="http://schemas.openxmlformats.org/package/2006/relationships"><Relationship Type="http://schemas.openxmlformats.org/officeDocument/2006/relationships/slideLayout" Target="/ppt/slideLayouts/slideLayout6.xml" Id="Re868418049bd4973" /><Relationship Type="http://schemas.openxmlformats.org/officeDocument/2006/relationships/notesSlide" Target="/ppt/notesSlides/notesSlide85.xml" Id="Rd495b21700c44dad" /></Relationships>
</file>

<file path=ppt/slides/_rels/slide86.xml.rels>&#65279;<?xml version="1.0" encoding="utf-8"?><Relationships xmlns="http://schemas.openxmlformats.org/package/2006/relationships"><Relationship Type="http://schemas.openxmlformats.org/officeDocument/2006/relationships/slideLayout" Target="/ppt/slideLayouts/slideLayout6.xml" Id="R2aaffce933d24a7f" /><Relationship Type="http://schemas.openxmlformats.org/officeDocument/2006/relationships/notesSlide" Target="/ppt/notesSlides/notesSlide86.xml" Id="R82f59679974c4084" /></Relationships>
</file>

<file path=ppt/slides/_rels/slide87.xml.rels>&#65279;<?xml version="1.0" encoding="utf-8"?><Relationships xmlns="http://schemas.openxmlformats.org/package/2006/relationships"><Relationship Type="http://schemas.openxmlformats.org/officeDocument/2006/relationships/slideLayout" Target="/ppt/slideLayouts/slideLayout6.xml" Id="R11a59d2ba2554d3f" /><Relationship Type="http://schemas.openxmlformats.org/officeDocument/2006/relationships/notesSlide" Target="/ppt/notesSlides/notesSlide87.xml" Id="Rbd0777acb1d1467e" /></Relationships>
</file>

<file path=ppt/slides/_rels/slide88.xml.rels>&#65279;<?xml version="1.0" encoding="utf-8"?><Relationships xmlns="http://schemas.openxmlformats.org/package/2006/relationships"><Relationship Type="http://schemas.openxmlformats.org/officeDocument/2006/relationships/slideLayout" Target="/ppt/slideLayouts/slideLayout6.xml" Id="Rbdc85c7a166546a7" /><Relationship Type="http://schemas.openxmlformats.org/officeDocument/2006/relationships/notesSlide" Target="/ppt/notesSlides/notesSlide88.xml" Id="R633b63e1ff7f4333" /></Relationships>
</file>

<file path=ppt/slides/_rels/slide89.xml.rels>&#65279;<?xml version="1.0" encoding="utf-8"?><Relationships xmlns="http://schemas.openxmlformats.org/package/2006/relationships"><Relationship Type="http://schemas.openxmlformats.org/officeDocument/2006/relationships/slideLayout" Target="/ppt/slideLayouts/slideLayout6.xml" Id="R37c5cdfa438e433c" /><Relationship Type="http://schemas.openxmlformats.org/officeDocument/2006/relationships/notesSlide" Target="/ppt/notesSlides/notesSlide89.xml" Id="R8094c07900604150" /></Relationships>
</file>

<file path=ppt/slides/_rels/slide90.xml.rels>&#65279;<?xml version="1.0" encoding="utf-8"?><Relationships xmlns="http://schemas.openxmlformats.org/package/2006/relationships"><Relationship Type="http://schemas.openxmlformats.org/officeDocument/2006/relationships/slideLayout" Target="/ppt/slideLayouts/slideLayout6.xml" Id="R198fe8a22c094b3f" /><Relationship Type="http://schemas.openxmlformats.org/officeDocument/2006/relationships/notesSlide" Target="/ppt/notesSlides/notesSlide90.xml" Id="R9420ae65c11c4d36" /></Relationships>
</file>

<file path=ppt/slides/_rels/slide91.xml.rels>&#65279;<?xml version="1.0" encoding="utf-8"?><Relationships xmlns="http://schemas.openxmlformats.org/package/2006/relationships"><Relationship Type="http://schemas.openxmlformats.org/officeDocument/2006/relationships/slideLayout" Target="/ppt/slideLayouts/slideLayout6.xml" Id="Rbbab88e9b1ab4111" /><Relationship Type="http://schemas.openxmlformats.org/officeDocument/2006/relationships/notesSlide" Target="/ppt/notesSlides/notesSlide91.xml" Id="R488531a991944772" /></Relationships>
</file>

<file path=ppt/slides/_rels/slide92.xml.rels>&#65279;<?xml version="1.0" encoding="utf-8"?><Relationships xmlns="http://schemas.openxmlformats.org/package/2006/relationships"><Relationship Type="http://schemas.openxmlformats.org/officeDocument/2006/relationships/slideLayout" Target="/ppt/slideLayouts/slideLayout6.xml" Id="Ra1df2e198e044f21" /><Relationship Type="http://schemas.openxmlformats.org/officeDocument/2006/relationships/notesSlide" Target="/ppt/notesSlides/notesSlide92.xml" Id="R2a7d579abdc346d0" /></Relationships>
</file>

<file path=ppt/slides/_rels/slide93.xml.rels>&#65279;<?xml version="1.0" encoding="utf-8"?><Relationships xmlns="http://schemas.openxmlformats.org/package/2006/relationships"><Relationship Type="http://schemas.openxmlformats.org/officeDocument/2006/relationships/slideLayout" Target="/ppt/slideLayouts/slideLayout6.xml" Id="R9c99b06cdac8454e" /><Relationship Type="http://schemas.openxmlformats.org/officeDocument/2006/relationships/notesSlide" Target="/ppt/notesSlides/notesSlide93.xml" Id="Ra6309d3157194f45" /></Relationships>
</file>

<file path=ppt/slides/_rels/slide94.xml.rels>&#65279;<?xml version="1.0" encoding="utf-8"?><Relationships xmlns="http://schemas.openxmlformats.org/package/2006/relationships"><Relationship Type="http://schemas.openxmlformats.org/officeDocument/2006/relationships/slideLayout" Target="/ppt/slideLayouts/slideLayout6.xml" Id="R391ff24bb2f9449d" /><Relationship Type="http://schemas.openxmlformats.org/officeDocument/2006/relationships/notesSlide" Target="/ppt/notesSlides/notesSlide94.xml" Id="R39a6867c4c484a1f" /></Relationships>
</file>

<file path=ppt/slides/_rels/slide95.xml.rels>&#65279;<?xml version="1.0" encoding="utf-8"?><Relationships xmlns="http://schemas.openxmlformats.org/package/2006/relationships"><Relationship Type="http://schemas.openxmlformats.org/officeDocument/2006/relationships/slideLayout" Target="/ppt/slideLayouts/slideLayout6.xml" Id="R6b835b756fc841cf" /><Relationship Type="http://schemas.openxmlformats.org/officeDocument/2006/relationships/notesSlide" Target="/ppt/notesSlides/notesSlide95.xml" Id="Rd528af22d65a45e6" /></Relationships>
</file>

<file path=ppt/slides/_rels/slide96.xml.rels>&#65279;<?xml version="1.0" encoding="utf-8"?><Relationships xmlns="http://schemas.openxmlformats.org/package/2006/relationships"><Relationship Type="http://schemas.openxmlformats.org/officeDocument/2006/relationships/slideLayout" Target="/ppt/slideLayouts/slideLayout6.xml" Id="Rac0d96fe1a094f86" /><Relationship Type="http://schemas.openxmlformats.org/officeDocument/2006/relationships/notesSlide" Target="/ppt/notesSlides/notesSlide96.xml" Id="R97cdb4509a0b411c" /></Relationships>
</file>

<file path=ppt/slides/_rels/slide97.xml.rels>&#65279;<?xml version="1.0" encoding="utf-8"?><Relationships xmlns="http://schemas.openxmlformats.org/package/2006/relationships"><Relationship Type="http://schemas.openxmlformats.org/officeDocument/2006/relationships/slideLayout" Target="/ppt/slideLayouts/slideLayout6.xml" Id="R36fa261c0bfa4722" /><Relationship Type="http://schemas.openxmlformats.org/officeDocument/2006/relationships/notesSlide" Target="/ppt/notesSlides/notesSlide97.xml" Id="R5a5aa800e71d4cbc" /></Relationships>
</file>

<file path=ppt/slides/_rels/slide98.xml.rels>&#65279;<?xml version="1.0" encoding="utf-8"?><Relationships xmlns="http://schemas.openxmlformats.org/package/2006/relationships"><Relationship Type="http://schemas.openxmlformats.org/officeDocument/2006/relationships/slideLayout" Target="/ppt/slideLayouts/slideLayout6.xml" Id="R8a41fca2373746ae" /><Relationship Type="http://schemas.openxmlformats.org/officeDocument/2006/relationships/notesSlide" Target="/ppt/notesSlides/notesSlide98.xml" Id="R1db775ed13444ef7" /></Relationships>
</file>

<file path=ppt/slides/_rels/slide99.xml.rels>&#65279;<?xml version="1.0" encoding="utf-8"?><Relationships xmlns="http://schemas.openxmlformats.org/package/2006/relationships"><Relationship Type="http://schemas.openxmlformats.org/officeDocument/2006/relationships/slideLayout" Target="/ppt/slideLayouts/slideLayout6.xml" Id="Rce86fad1a3c043da" /><Relationship Type="http://schemas.openxmlformats.org/officeDocument/2006/relationships/notesSlide" Target="/ppt/notesSlides/notesSlide99.xml" Id="R0ce3822d44ca4715"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6.xml" Id="R2e379eedc73142f5" /><Relationship Type="http://schemas.openxmlformats.org/officeDocument/2006/relationships/notesSlide" Target="/ppt/notesSlides/notesSlide100.xml" Id="Rda451faeb8344073"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6.xml" Id="R517ad99a4a00401a" /><Relationship Type="http://schemas.openxmlformats.org/officeDocument/2006/relationships/notesSlide" Target="/ppt/notesSlides/notesSlide101.xml" Id="Rd3dbc0c789c24d7b"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6.xml" Id="R676903eb80524974" /><Relationship Type="http://schemas.openxmlformats.org/officeDocument/2006/relationships/notesSlide" Target="/ppt/notesSlides/notesSlide102.xml" Id="R256cc9858fe94503" /></Relationships>
</file>

<file path=ppt/slides/_rels/slide103.xml.rels>&#65279;<?xml version="1.0" encoding="utf-8"?><Relationships xmlns="http://schemas.openxmlformats.org/package/2006/relationships"><Relationship Type="http://schemas.openxmlformats.org/officeDocument/2006/relationships/slideLayout" Target="/ppt/slideLayouts/slideLayout6.xml" Id="Ra354ede07c6a422c" /><Relationship Type="http://schemas.openxmlformats.org/officeDocument/2006/relationships/notesSlide" Target="/ppt/notesSlides/notesSlide103.xml" Id="R319d2fc1fa004439" /></Relationships>
</file>

<file path=ppt/slides/_rels/slide104.xml.rels>&#65279;<?xml version="1.0" encoding="utf-8"?><Relationships xmlns="http://schemas.openxmlformats.org/package/2006/relationships"><Relationship Type="http://schemas.openxmlformats.org/officeDocument/2006/relationships/slideLayout" Target="/ppt/slideLayouts/slideLayout6.xml" Id="Rba3f8c46a02948f6" /><Relationship Type="http://schemas.openxmlformats.org/officeDocument/2006/relationships/notesSlide" Target="/ppt/notesSlides/notesSlide104.xml" Id="Rfdb8138169514d80" /></Relationships>
</file>

<file path=ppt/slides/_rels/slide105.xml.rels>&#65279;<?xml version="1.0" encoding="utf-8"?><Relationships xmlns="http://schemas.openxmlformats.org/package/2006/relationships"><Relationship Type="http://schemas.openxmlformats.org/officeDocument/2006/relationships/slideLayout" Target="/ppt/slideLayouts/slideLayout6.xml" Id="R72829dc39bbb4f2e" /><Relationship Type="http://schemas.openxmlformats.org/officeDocument/2006/relationships/notesSlide" Target="/ppt/notesSlides/notesSlide105.xml" Id="Rb2ed8101fb4e4449" /></Relationships>
</file>

<file path=ppt/slides/_rels/slide106.xml.rels>&#65279;<?xml version="1.0" encoding="utf-8"?><Relationships xmlns="http://schemas.openxmlformats.org/package/2006/relationships"><Relationship Type="http://schemas.openxmlformats.org/officeDocument/2006/relationships/slideLayout" Target="/ppt/slideLayouts/slideLayout6.xml" Id="R2f888c8a35844a8b" /><Relationship Type="http://schemas.openxmlformats.org/officeDocument/2006/relationships/notesSlide" Target="/ppt/notesSlides/notesSlide106.xml" Id="R4d702cf720624144" /></Relationships>
</file>

<file path=ppt/slides/_rels/slide107.xml.rels>&#65279;<?xml version="1.0" encoding="utf-8"?><Relationships xmlns="http://schemas.openxmlformats.org/package/2006/relationships"><Relationship Type="http://schemas.openxmlformats.org/officeDocument/2006/relationships/slideLayout" Target="/ppt/slideLayouts/slideLayout6.xml" Id="R22bd1c5edde6475b" /><Relationship Type="http://schemas.openxmlformats.org/officeDocument/2006/relationships/notesSlide" Target="/ppt/notesSlides/notesSlide107.xml" Id="R03203a2250e346b5" /></Relationships>
</file>

<file path=ppt/slides/_rels/slide108.xml.rels>&#65279;<?xml version="1.0" encoding="utf-8"?><Relationships xmlns="http://schemas.openxmlformats.org/package/2006/relationships"><Relationship Type="http://schemas.openxmlformats.org/officeDocument/2006/relationships/slideLayout" Target="/ppt/slideLayouts/slideLayout6.xml" Id="Rd787364584104d95" /><Relationship Type="http://schemas.openxmlformats.org/officeDocument/2006/relationships/notesSlide" Target="/ppt/notesSlides/notesSlide108.xml" Id="Rcf5de473fc7a4bc8" /></Relationships>
</file>

<file path=ppt/slides/_rels/slide109.xml.rels>&#65279;<?xml version="1.0" encoding="utf-8"?><Relationships xmlns="http://schemas.openxmlformats.org/package/2006/relationships"><Relationship Type="http://schemas.openxmlformats.org/officeDocument/2006/relationships/slideLayout" Target="/ppt/slideLayouts/slideLayout6.xml" Id="R6e8a0a5cd5a24311" /><Relationship Type="http://schemas.openxmlformats.org/officeDocument/2006/relationships/notesSlide" Target="/ppt/notesSlides/notesSlide109.xml" Id="R3ae72d82a0bc4cc7" /></Relationships>
</file>

<file path=ppt/slides/_rels/slide110.xml.rels>&#65279;<?xml version="1.0" encoding="utf-8"?><Relationships xmlns="http://schemas.openxmlformats.org/package/2006/relationships"><Relationship Type="http://schemas.openxmlformats.org/officeDocument/2006/relationships/slideLayout" Target="/ppt/slideLayouts/slideLayout6.xml" Id="Ra7f3992b3db74c60" /><Relationship Type="http://schemas.openxmlformats.org/officeDocument/2006/relationships/notesSlide" Target="/ppt/notesSlides/notesSlide110.xml" Id="R971bf57a96af4efb" /></Relationships>
</file>

<file path=ppt/slides/_rels/slide111.xml.rels>&#65279;<?xml version="1.0" encoding="utf-8"?><Relationships xmlns="http://schemas.openxmlformats.org/package/2006/relationships"><Relationship Type="http://schemas.openxmlformats.org/officeDocument/2006/relationships/slideLayout" Target="/ppt/slideLayouts/slideLayout6.xml" Id="Rb43c78394a764f39" /><Relationship Type="http://schemas.openxmlformats.org/officeDocument/2006/relationships/notesSlide" Target="/ppt/notesSlides/notesSlide111.xml" Id="Rc100e9c9099446d8" /></Relationships>
</file>

<file path=ppt/slides/_rels/slide112.xml.rels>&#65279;<?xml version="1.0" encoding="utf-8"?><Relationships xmlns="http://schemas.openxmlformats.org/package/2006/relationships"><Relationship Type="http://schemas.openxmlformats.org/officeDocument/2006/relationships/slideLayout" Target="/ppt/slideLayouts/slideLayout6.xml" Id="R5c662f8c17f7468f" /><Relationship Type="http://schemas.openxmlformats.org/officeDocument/2006/relationships/notesSlide" Target="/ppt/notesSlides/notesSlide112.xml" Id="R828b7a08ad4840fd" /></Relationships>
</file>

<file path=ppt/slides/_rels/slide113.xml.rels>&#65279;<?xml version="1.0" encoding="utf-8"?><Relationships xmlns="http://schemas.openxmlformats.org/package/2006/relationships"><Relationship Type="http://schemas.openxmlformats.org/officeDocument/2006/relationships/slideLayout" Target="/ppt/slideLayouts/slideLayout6.xml" Id="Rb2afcb8b12e646ed" /><Relationship Type="http://schemas.openxmlformats.org/officeDocument/2006/relationships/notesSlide" Target="/ppt/notesSlides/notesSlide113.xml" Id="Rfa073344b0fc4f84" /></Relationships>
</file>

<file path=ppt/slides/_rels/slide114.xml.rels>&#65279;<?xml version="1.0" encoding="utf-8"?><Relationships xmlns="http://schemas.openxmlformats.org/package/2006/relationships"><Relationship Type="http://schemas.openxmlformats.org/officeDocument/2006/relationships/slideLayout" Target="/ppt/slideLayouts/slideLayout6.xml" Id="R9b80741fcab94273" /><Relationship Type="http://schemas.openxmlformats.org/officeDocument/2006/relationships/notesSlide" Target="/ppt/notesSlides/notesSlide114.xml" Id="Rcccfd59b3b804866" /></Relationships>
</file>

<file path=ppt/slides/_rels/slide115.xml.rels>&#65279;<?xml version="1.0" encoding="utf-8"?><Relationships xmlns="http://schemas.openxmlformats.org/package/2006/relationships"><Relationship Type="http://schemas.openxmlformats.org/officeDocument/2006/relationships/slideLayout" Target="/ppt/slideLayouts/slideLayout6.xml" Id="R7be565705d084cc9" /><Relationship Type="http://schemas.openxmlformats.org/officeDocument/2006/relationships/notesSlide" Target="/ppt/notesSlides/notesSlide115.xml" Id="R76433cded8d4477b" /></Relationships>
</file>

<file path=ppt/slides/_rels/slide116.xml.rels>&#65279;<?xml version="1.0" encoding="utf-8"?><Relationships xmlns="http://schemas.openxmlformats.org/package/2006/relationships"><Relationship Type="http://schemas.openxmlformats.org/officeDocument/2006/relationships/slideLayout" Target="/ppt/slideLayouts/slideLayout6.xml" Id="Re6fb1e5ddbf74115" /><Relationship Type="http://schemas.openxmlformats.org/officeDocument/2006/relationships/notesSlide" Target="/ppt/notesSlides/notesSlide116.xml" Id="Ref8f9a29a36d4b7a" /></Relationships>
</file>

<file path=ppt/slides/_rels/slide117.xml.rels>&#65279;<?xml version="1.0" encoding="utf-8"?><Relationships xmlns="http://schemas.openxmlformats.org/package/2006/relationships"><Relationship Type="http://schemas.openxmlformats.org/officeDocument/2006/relationships/slideLayout" Target="/ppt/slideLayouts/slideLayout6.xml" Id="Raace02feab634696" /><Relationship Type="http://schemas.openxmlformats.org/officeDocument/2006/relationships/notesSlide" Target="/ppt/notesSlides/notesSlide117.xml" Id="R5676c90379f14827" /></Relationships>
</file>

<file path=ppt/slides/_rels/slide118.xml.rels>&#65279;<?xml version="1.0" encoding="utf-8"?><Relationships xmlns="http://schemas.openxmlformats.org/package/2006/relationships"><Relationship Type="http://schemas.openxmlformats.org/officeDocument/2006/relationships/slideLayout" Target="/ppt/slideLayouts/slideLayout6.xml" Id="Rfad7d12672604331" /><Relationship Type="http://schemas.openxmlformats.org/officeDocument/2006/relationships/notesSlide" Target="/ppt/notesSlides/notesSlide118.xml" Id="Rff1790815c254ca9" /></Relationships>
</file>

<file path=ppt/slides/_rels/slide119.xml.rels>&#65279;<?xml version="1.0" encoding="utf-8"?><Relationships xmlns="http://schemas.openxmlformats.org/package/2006/relationships"><Relationship Type="http://schemas.openxmlformats.org/officeDocument/2006/relationships/slideLayout" Target="/ppt/slideLayouts/slideLayout6.xml" Id="R004f309065044ddb" /><Relationship Type="http://schemas.openxmlformats.org/officeDocument/2006/relationships/notesSlide" Target="/ppt/notesSlides/notesSlide119.xml" Id="R02291facedc340e8" /></Relationships>
</file>

<file path=ppt/slides/_rels/slide120.xml.rels>&#65279;<?xml version="1.0" encoding="utf-8"?><Relationships xmlns="http://schemas.openxmlformats.org/package/2006/relationships"><Relationship Type="http://schemas.openxmlformats.org/officeDocument/2006/relationships/slideLayout" Target="/ppt/slideLayouts/slideLayout6.xml" Id="R972079c00b104dcc" /><Relationship Type="http://schemas.openxmlformats.org/officeDocument/2006/relationships/notesSlide" Target="/ppt/notesSlides/notesSlide120.xml" Id="Rdd695845491e459c" /></Relationships>
</file>

<file path=ppt/slides/_rels/slide121.xml.rels>&#65279;<?xml version="1.0" encoding="utf-8"?><Relationships xmlns="http://schemas.openxmlformats.org/package/2006/relationships"><Relationship Type="http://schemas.openxmlformats.org/officeDocument/2006/relationships/slideLayout" Target="/ppt/slideLayouts/slideLayout6.xml" Id="Ra283244b552a4046" /><Relationship Type="http://schemas.openxmlformats.org/officeDocument/2006/relationships/notesSlide" Target="/ppt/notesSlides/notesSlide121.xml" Id="R5e643e3c61264ad8" /></Relationships>
</file>

<file path=ppt/slides/_rels/slide122.xml.rels>&#65279;<?xml version="1.0" encoding="utf-8"?><Relationships xmlns="http://schemas.openxmlformats.org/package/2006/relationships"><Relationship Type="http://schemas.openxmlformats.org/officeDocument/2006/relationships/slideLayout" Target="/ppt/slideLayouts/slideLayout6.xml" Id="R605967875d8247d6" /><Relationship Type="http://schemas.openxmlformats.org/officeDocument/2006/relationships/notesSlide" Target="/ppt/notesSlides/notesSlide122.xml" Id="R8b4be91718484898" /></Relationships>
</file>

<file path=ppt/slides/_rels/slide123.xml.rels>&#65279;<?xml version="1.0" encoding="utf-8"?><Relationships xmlns="http://schemas.openxmlformats.org/package/2006/relationships"><Relationship Type="http://schemas.openxmlformats.org/officeDocument/2006/relationships/slideLayout" Target="/ppt/slideLayouts/slideLayout6.xml" Id="Rc05f4fa2e1a14370" /><Relationship Type="http://schemas.openxmlformats.org/officeDocument/2006/relationships/notesSlide" Target="/ppt/notesSlides/notesSlide123.xml" Id="R386831df3b264018" /></Relationships>
</file>

<file path=ppt/slides/_rels/slide124.xml.rels>&#65279;<?xml version="1.0" encoding="utf-8"?><Relationships xmlns="http://schemas.openxmlformats.org/package/2006/relationships"><Relationship Type="http://schemas.openxmlformats.org/officeDocument/2006/relationships/slideLayout" Target="/ppt/slideLayouts/slideLayout6.xml" Id="Rbddaad090cae42d0" /><Relationship Type="http://schemas.openxmlformats.org/officeDocument/2006/relationships/notesSlide" Target="/ppt/notesSlides/notesSlide124.xml" Id="R1010d9be92664e96" /></Relationships>
</file>

<file path=ppt/slides/_rels/slide125.xml.rels>&#65279;<?xml version="1.0" encoding="utf-8"?><Relationships xmlns="http://schemas.openxmlformats.org/package/2006/relationships"><Relationship Type="http://schemas.openxmlformats.org/officeDocument/2006/relationships/slideLayout" Target="/ppt/slideLayouts/slideLayout6.xml" Id="R6200d30c78e34d97" /><Relationship Type="http://schemas.openxmlformats.org/officeDocument/2006/relationships/notesSlide" Target="/ppt/notesSlides/notesSlide125.xml" Id="Re898e1244fbd415b" /></Relationships>
</file>

<file path=ppt/slides/_rels/slide126.xml.rels>&#65279;<?xml version="1.0" encoding="utf-8"?><Relationships xmlns="http://schemas.openxmlformats.org/package/2006/relationships"><Relationship Type="http://schemas.openxmlformats.org/officeDocument/2006/relationships/slideLayout" Target="/ppt/slideLayouts/slideLayout6.xml" Id="R5772ffa4fbb344ab" /><Relationship Type="http://schemas.openxmlformats.org/officeDocument/2006/relationships/notesSlide" Target="/ppt/notesSlides/notesSlide126.xml" Id="R0600f65094824164" /></Relationships>
</file>

<file path=ppt/slides/_rels/slide127.xml.rels>&#65279;<?xml version="1.0" encoding="utf-8"?><Relationships xmlns="http://schemas.openxmlformats.org/package/2006/relationships"><Relationship Type="http://schemas.openxmlformats.org/officeDocument/2006/relationships/slideLayout" Target="/ppt/slideLayouts/slideLayout6.xml" Id="R0ac7d0616f424da9" /><Relationship Type="http://schemas.openxmlformats.org/officeDocument/2006/relationships/notesSlide" Target="/ppt/notesSlides/notesSlide127.xml" Id="R8dc6fd8963994dd5" /></Relationships>
</file>

<file path=ppt/slides/_rels/slide128.xml.rels>&#65279;<?xml version="1.0" encoding="utf-8"?><Relationships xmlns="http://schemas.openxmlformats.org/package/2006/relationships"><Relationship Type="http://schemas.openxmlformats.org/officeDocument/2006/relationships/slideLayout" Target="/ppt/slideLayouts/slideLayout6.xml" Id="R15f4701d7dae4229" /><Relationship Type="http://schemas.openxmlformats.org/officeDocument/2006/relationships/notesSlide" Target="/ppt/notesSlides/notesSlide128.xml" Id="Rc3df8fef3d514ed5" /></Relationships>
</file>

<file path=ppt/slides/_rels/slide129.xml.rels>&#65279;<?xml version="1.0" encoding="utf-8"?><Relationships xmlns="http://schemas.openxmlformats.org/package/2006/relationships"><Relationship Type="http://schemas.openxmlformats.org/officeDocument/2006/relationships/slideLayout" Target="/ppt/slideLayouts/slideLayout6.xml" Id="R1da3a7dd614d4aa3" /><Relationship Type="http://schemas.openxmlformats.org/officeDocument/2006/relationships/notesSlide" Target="/ppt/notesSlides/notesSlide129.xml" Id="Rc0196bc97f524c7f" /></Relationships>
</file>

<file path=ppt/slides/_rels/slide130.xml.rels>&#65279;<?xml version="1.0" encoding="utf-8"?><Relationships xmlns="http://schemas.openxmlformats.org/package/2006/relationships"><Relationship Type="http://schemas.openxmlformats.org/officeDocument/2006/relationships/slideLayout" Target="/ppt/slideLayouts/slideLayout6.xml" Id="R97b0fb1514ce4901" /><Relationship Type="http://schemas.openxmlformats.org/officeDocument/2006/relationships/notesSlide" Target="/ppt/notesSlides/notesSlide130.xml" Id="Rda4d2300359244f5" /></Relationships>
</file>

<file path=ppt/slides/_rels/slide131.xml.rels>&#65279;<?xml version="1.0" encoding="utf-8"?><Relationships xmlns="http://schemas.openxmlformats.org/package/2006/relationships"><Relationship Type="http://schemas.openxmlformats.org/officeDocument/2006/relationships/slideLayout" Target="/ppt/slideLayouts/slideLayout6.xml" Id="R94c7fed851804d7c" /><Relationship Type="http://schemas.openxmlformats.org/officeDocument/2006/relationships/notesSlide" Target="/ppt/notesSlides/notesSlide131.xml" Id="R58521f9a5f7c4c75" /></Relationships>
</file>

<file path=ppt/slides/_rels/slide132.xml.rels>&#65279;<?xml version="1.0" encoding="utf-8"?><Relationships xmlns="http://schemas.openxmlformats.org/package/2006/relationships"><Relationship Type="http://schemas.openxmlformats.org/officeDocument/2006/relationships/slideLayout" Target="/ppt/slideLayouts/slideLayout6.xml" Id="Rd00095993aaa403c" /><Relationship Type="http://schemas.openxmlformats.org/officeDocument/2006/relationships/notesSlide" Target="/ppt/notesSlides/notesSlide132.xml" Id="Rd99e4389536943c5" /></Relationships>
</file>

<file path=ppt/slides/_rels/slide133.xml.rels>&#65279;<?xml version="1.0" encoding="utf-8"?><Relationships xmlns="http://schemas.openxmlformats.org/package/2006/relationships"><Relationship Type="http://schemas.openxmlformats.org/officeDocument/2006/relationships/slideLayout" Target="/ppt/slideLayouts/slideLayout6.xml" Id="Rc682ff994e634c4d" /><Relationship Type="http://schemas.openxmlformats.org/officeDocument/2006/relationships/notesSlide" Target="/ppt/notesSlides/notesSlide133.xml" Id="R71abdefeaa834591" /></Relationships>
</file>

<file path=ppt/slides/_rels/slide134.xml.rels>&#65279;<?xml version="1.0" encoding="utf-8"?><Relationships xmlns="http://schemas.openxmlformats.org/package/2006/relationships"><Relationship Type="http://schemas.openxmlformats.org/officeDocument/2006/relationships/slideLayout" Target="/ppt/slideLayouts/slideLayout6.xml" Id="R2c40ad07546b420e" /><Relationship Type="http://schemas.openxmlformats.org/officeDocument/2006/relationships/notesSlide" Target="/ppt/notesSlides/notesSlide134.xml" Id="Rccb5c5e9950d4871" /></Relationships>
</file>

<file path=ppt/slides/_rels/slide135.xml.rels>&#65279;<?xml version="1.0" encoding="utf-8"?><Relationships xmlns="http://schemas.openxmlformats.org/package/2006/relationships"><Relationship Type="http://schemas.openxmlformats.org/officeDocument/2006/relationships/slideLayout" Target="/ppt/slideLayouts/slideLayout6.xml" Id="R60589c9a644b4b35" /><Relationship Type="http://schemas.openxmlformats.org/officeDocument/2006/relationships/notesSlide" Target="/ppt/notesSlides/notesSlide135.xml" Id="Rca372c98ed154e52" /></Relationships>
</file>

<file path=ppt/slides/_rels/slide136.xml.rels>&#65279;<?xml version="1.0" encoding="utf-8"?><Relationships xmlns="http://schemas.openxmlformats.org/package/2006/relationships"><Relationship Type="http://schemas.openxmlformats.org/officeDocument/2006/relationships/slideLayout" Target="/ppt/slideLayouts/slideLayout6.xml" Id="R797ff6229aec45ba" /><Relationship Type="http://schemas.openxmlformats.org/officeDocument/2006/relationships/notesSlide" Target="/ppt/notesSlides/notesSlide136.xml" Id="Re6bb0009908e4556" /></Relationships>
</file>

<file path=ppt/slides/_rels/slide137.xml.rels>&#65279;<?xml version="1.0" encoding="utf-8"?><Relationships xmlns="http://schemas.openxmlformats.org/package/2006/relationships"><Relationship Type="http://schemas.openxmlformats.org/officeDocument/2006/relationships/slideLayout" Target="/ppt/slideLayouts/slideLayout6.xml" Id="Rb026233a2bf14e0c" /><Relationship Type="http://schemas.openxmlformats.org/officeDocument/2006/relationships/notesSlide" Target="/ppt/notesSlides/notesSlide137.xml" Id="R5dd401cd07c845b7" /></Relationships>
</file>

<file path=ppt/slides/_rels/slide138.xml.rels>&#65279;<?xml version="1.0" encoding="utf-8"?><Relationships xmlns="http://schemas.openxmlformats.org/package/2006/relationships"><Relationship Type="http://schemas.openxmlformats.org/officeDocument/2006/relationships/slideLayout" Target="/ppt/slideLayouts/slideLayout6.xml" Id="R9366bdc03dfa45b8" /><Relationship Type="http://schemas.openxmlformats.org/officeDocument/2006/relationships/notesSlide" Target="/ppt/notesSlides/notesSlide138.xml" Id="R359818cc7310498e" /></Relationships>
</file>

<file path=ppt/slides/_rels/slide139.xml.rels>&#65279;<?xml version="1.0" encoding="utf-8"?><Relationships xmlns="http://schemas.openxmlformats.org/package/2006/relationships"><Relationship Type="http://schemas.openxmlformats.org/officeDocument/2006/relationships/slideLayout" Target="/ppt/slideLayouts/slideLayout6.xml" Id="R91865846ec0a4e59" /><Relationship Type="http://schemas.openxmlformats.org/officeDocument/2006/relationships/notesSlide" Target="/ppt/notesSlides/notesSlide139.xml" Id="Re1f564f5269b4ca9" /></Relationships>
</file>

<file path=ppt/slides/_rels/slide140.xml.rels>&#65279;<?xml version="1.0" encoding="utf-8"?><Relationships xmlns="http://schemas.openxmlformats.org/package/2006/relationships"><Relationship Type="http://schemas.openxmlformats.org/officeDocument/2006/relationships/slideLayout" Target="/ppt/slideLayouts/slideLayout6.xml" Id="Rfb63d42497ce49fa" /><Relationship Type="http://schemas.openxmlformats.org/officeDocument/2006/relationships/notesSlide" Target="/ppt/notesSlides/notesSlide140.xml" Id="Rc13bfa21ab0e44e3" /></Relationships>
</file>

<file path=ppt/slides/_rels/slide141.xml.rels>&#65279;<?xml version="1.0" encoding="utf-8"?><Relationships xmlns="http://schemas.openxmlformats.org/package/2006/relationships"><Relationship Type="http://schemas.openxmlformats.org/officeDocument/2006/relationships/slideLayout" Target="/ppt/slideLayouts/slideLayout6.xml" Id="Rdd3515a8eb024209" /><Relationship Type="http://schemas.openxmlformats.org/officeDocument/2006/relationships/notesSlide" Target="/ppt/notesSlides/notesSlide141.xml" Id="R5e5beb0e11b04550" /></Relationships>
</file>

<file path=ppt/slides/_rels/slide142.xml.rels>&#65279;<?xml version="1.0" encoding="utf-8"?><Relationships xmlns="http://schemas.openxmlformats.org/package/2006/relationships"><Relationship Type="http://schemas.openxmlformats.org/officeDocument/2006/relationships/slideLayout" Target="/ppt/slideLayouts/slideLayout6.xml" Id="Rbfd6656c1bf7428d" /><Relationship Type="http://schemas.openxmlformats.org/officeDocument/2006/relationships/notesSlide" Target="/ppt/notesSlides/notesSlide142.xml" Id="Rc8272e87783e4e57" /></Relationships>
</file>

<file path=ppt/slides/_rels/slide143.xml.rels>&#65279;<?xml version="1.0" encoding="utf-8"?><Relationships xmlns="http://schemas.openxmlformats.org/package/2006/relationships"><Relationship Type="http://schemas.openxmlformats.org/officeDocument/2006/relationships/slideLayout" Target="/ppt/slideLayouts/slideLayout6.xml" Id="R9c463b7ee4d041fb" /><Relationship Type="http://schemas.openxmlformats.org/officeDocument/2006/relationships/notesSlide" Target="/ppt/notesSlides/notesSlide143.xml" Id="R8d1aa9d28c134450" /></Relationships>
</file>

<file path=ppt/slides/_rels/slide144.xml.rels>&#65279;<?xml version="1.0" encoding="utf-8"?><Relationships xmlns="http://schemas.openxmlformats.org/package/2006/relationships"><Relationship Type="http://schemas.openxmlformats.org/officeDocument/2006/relationships/slideLayout" Target="/ppt/slideLayouts/slideLayout6.xml" Id="R6eddefc7d07d4e1e" /><Relationship Type="http://schemas.openxmlformats.org/officeDocument/2006/relationships/notesSlide" Target="/ppt/notesSlides/notesSlide144.xml" Id="Rd551acddda0849d2" /></Relationships>
</file>

<file path=ppt/slides/_rels/slide145.xml.rels>&#65279;<?xml version="1.0" encoding="utf-8"?><Relationships xmlns="http://schemas.openxmlformats.org/package/2006/relationships"><Relationship Type="http://schemas.openxmlformats.org/officeDocument/2006/relationships/slideLayout" Target="/ppt/slideLayouts/slideLayout6.xml" Id="R894d45227d58457c" /><Relationship Type="http://schemas.openxmlformats.org/officeDocument/2006/relationships/notesSlide" Target="/ppt/notesSlides/notesSlide145.xml" Id="R6095719643524802" /></Relationships>
</file>

<file path=ppt/slides/_rels/slide146.xml.rels>&#65279;<?xml version="1.0" encoding="utf-8"?><Relationships xmlns="http://schemas.openxmlformats.org/package/2006/relationships"><Relationship Type="http://schemas.openxmlformats.org/officeDocument/2006/relationships/slideLayout" Target="/ppt/slideLayouts/slideLayout6.xml" Id="R0b999cef663a43e8" /><Relationship Type="http://schemas.openxmlformats.org/officeDocument/2006/relationships/notesSlide" Target="/ppt/notesSlides/notesSlide146.xml" Id="Rde5b7700cfab41d2" /></Relationships>
</file>

<file path=ppt/slides/_rels/slide147.xml.rels>&#65279;<?xml version="1.0" encoding="utf-8"?><Relationships xmlns="http://schemas.openxmlformats.org/package/2006/relationships"><Relationship Type="http://schemas.openxmlformats.org/officeDocument/2006/relationships/slideLayout" Target="/ppt/slideLayouts/slideLayout6.xml" Id="Ra66d08da6c064a02" /><Relationship Type="http://schemas.openxmlformats.org/officeDocument/2006/relationships/notesSlide" Target="/ppt/notesSlides/notesSlide147.xml" Id="R4ccccb6eca2446e3" /></Relationships>
</file>

<file path=ppt/slides/_rels/slide148.xml.rels>&#65279;<?xml version="1.0" encoding="utf-8"?><Relationships xmlns="http://schemas.openxmlformats.org/package/2006/relationships"><Relationship Type="http://schemas.openxmlformats.org/officeDocument/2006/relationships/slideLayout" Target="/ppt/slideLayouts/slideLayout6.xml" Id="R2cb1d9294ff64d77" /><Relationship Type="http://schemas.openxmlformats.org/officeDocument/2006/relationships/notesSlide" Target="/ppt/notesSlides/notesSlide148.xml" Id="R84c618c8c0c74449" /></Relationships>
</file>

<file path=ppt/slides/_rels/slide149.xml.rels>&#65279;<?xml version="1.0" encoding="utf-8"?><Relationships xmlns="http://schemas.openxmlformats.org/package/2006/relationships"><Relationship Type="http://schemas.openxmlformats.org/officeDocument/2006/relationships/slideLayout" Target="/ppt/slideLayouts/slideLayout6.xml" Id="R11534213168547f9" /><Relationship Type="http://schemas.openxmlformats.org/officeDocument/2006/relationships/notesSlide" Target="/ppt/notesSlides/notesSlide149.xml" Id="R0b70777754354eec" /></Relationships>
</file>

<file path=ppt/slides/_rels/slide150.xml.rels>&#65279;<?xml version="1.0" encoding="utf-8"?><Relationships xmlns="http://schemas.openxmlformats.org/package/2006/relationships"><Relationship Type="http://schemas.openxmlformats.org/officeDocument/2006/relationships/slideLayout" Target="/ppt/slideLayouts/slideLayout6.xml" Id="R49cb4c59da0c4033" /><Relationship Type="http://schemas.openxmlformats.org/officeDocument/2006/relationships/notesSlide" Target="/ppt/notesSlides/notesSlide150.xml" Id="R2022133b4ff64104" /></Relationships>
</file>

<file path=ppt/slides/_rels/slide151.xml.rels>&#65279;<?xml version="1.0" encoding="utf-8"?><Relationships xmlns="http://schemas.openxmlformats.org/package/2006/relationships"><Relationship Type="http://schemas.openxmlformats.org/officeDocument/2006/relationships/slideLayout" Target="/ppt/slideLayouts/slideLayout6.xml" Id="R8f00a929a0be4fa8" /><Relationship Type="http://schemas.openxmlformats.org/officeDocument/2006/relationships/notesSlide" Target="/ppt/notesSlides/notesSlide151.xml" Id="Re8acb427c01d444a" /></Relationships>
</file>

<file path=ppt/slides/_rels/slide152.xml.rels>&#65279;<?xml version="1.0" encoding="utf-8"?><Relationships xmlns="http://schemas.openxmlformats.org/package/2006/relationships"><Relationship Type="http://schemas.openxmlformats.org/officeDocument/2006/relationships/slideLayout" Target="/ppt/slideLayouts/slideLayout6.xml" Id="R1e38bf8469544a04" /><Relationship Type="http://schemas.openxmlformats.org/officeDocument/2006/relationships/notesSlide" Target="/ppt/notesSlides/notesSlide152.xml" Id="R8fdef062eedf4c08" /></Relationships>
</file>

<file path=ppt/slides/_rels/slide153.xml.rels>&#65279;<?xml version="1.0" encoding="utf-8"?><Relationships xmlns="http://schemas.openxmlformats.org/package/2006/relationships"><Relationship Type="http://schemas.openxmlformats.org/officeDocument/2006/relationships/slideLayout" Target="/ppt/slideLayouts/slideLayout6.xml" Id="R08c9426c22014e6d" /><Relationship Type="http://schemas.openxmlformats.org/officeDocument/2006/relationships/notesSlide" Target="/ppt/notesSlides/notesSlide153.xml" Id="R57aa567a1fa34851" /></Relationships>
</file>

<file path=ppt/slides/_rels/slide154.xml.rels>&#65279;<?xml version="1.0" encoding="utf-8"?><Relationships xmlns="http://schemas.openxmlformats.org/package/2006/relationships"><Relationship Type="http://schemas.openxmlformats.org/officeDocument/2006/relationships/slideLayout" Target="/ppt/slideLayouts/slideLayout6.xml" Id="R3f8937d288124ce3" /><Relationship Type="http://schemas.openxmlformats.org/officeDocument/2006/relationships/notesSlide" Target="/ppt/notesSlides/notesSlide154.xml" Id="Rba18d35ec3bd42fd" /></Relationships>
</file>

<file path=ppt/slides/_rels/slide155.xml.rels>&#65279;<?xml version="1.0" encoding="utf-8"?><Relationships xmlns="http://schemas.openxmlformats.org/package/2006/relationships"><Relationship Type="http://schemas.openxmlformats.org/officeDocument/2006/relationships/slideLayout" Target="/ppt/slideLayouts/slideLayout6.xml" Id="R0f2f286d63cc4fab" /><Relationship Type="http://schemas.openxmlformats.org/officeDocument/2006/relationships/notesSlide" Target="/ppt/notesSlides/notesSlide155.xml" Id="R411b88f05d614192" /></Relationships>
</file>

<file path=ppt/slides/_rels/slide156.xml.rels>&#65279;<?xml version="1.0" encoding="utf-8"?><Relationships xmlns="http://schemas.openxmlformats.org/package/2006/relationships"><Relationship Type="http://schemas.openxmlformats.org/officeDocument/2006/relationships/slideLayout" Target="/ppt/slideLayouts/slideLayout6.xml" Id="Rf4de720122d44d5f" /><Relationship Type="http://schemas.openxmlformats.org/officeDocument/2006/relationships/notesSlide" Target="/ppt/notesSlides/notesSlide156.xml" Id="R7c52eabe70dd430d" /></Relationships>
</file>

<file path=ppt/slides/_rels/slide157.xml.rels>&#65279;<?xml version="1.0" encoding="utf-8"?><Relationships xmlns="http://schemas.openxmlformats.org/package/2006/relationships"><Relationship Type="http://schemas.openxmlformats.org/officeDocument/2006/relationships/slideLayout" Target="/ppt/slideLayouts/slideLayout6.xml" Id="R225840e8b8c64cd2" /><Relationship Type="http://schemas.openxmlformats.org/officeDocument/2006/relationships/notesSlide" Target="/ppt/notesSlides/notesSlide157.xml" Id="Rfc108d0390604fbe" /></Relationships>
</file>

<file path=ppt/slides/_rels/slide158.xml.rels>&#65279;<?xml version="1.0" encoding="utf-8"?><Relationships xmlns="http://schemas.openxmlformats.org/package/2006/relationships"><Relationship Type="http://schemas.openxmlformats.org/officeDocument/2006/relationships/slideLayout" Target="/ppt/slideLayouts/slideLayout6.xml" Id="Re8f6cb1efed74877" /><Relationship Type="http://schemas.openxmlformats.org/officeDocument/2006/relationships/notesSlide" Target="/ppt/notesSlides/notesSlide158.xml" Id="Reaaea58b538149ce" /></Relationships>
</file>

<file path=ppt/slides/_rels/slide159.xml.rels>&#65279;<?xml version="1.0" encoding="utf-8"?><Relationships xmlns="http://schemas.openxmlformats.org/package/2006/relationships"><Relationship Type="http://schemas.openxmlformats.org/officeDocument/2006/relationships/slideLayout" Target="/ppt/slideLayouts/slideLayout6.xml" Id="R984def8e6cb149bd" /><Relationship Type="http://schemas.openxmlformats.org/officeDocument/2006/relationships/notesSlide" Target="/ppt/notesSlides/notesSlide159.xml" Id="R54a2c96d88be470c" /></Relationships>
</file>

<file path=ppt/slides/_rels/slide160.xml.rels>&#65279;<?xml version="1.0" encoding="utf-8"?><Relationships xmlns="http://schemas.openxmlformats.org/package/2006/relationships"><Relationship Type="http://schemas.openxmlformats.org/officeDocument/2006/relationships/slideLayout" Target="/ppt/slideLayouts/slideLayout6.xml" Id="R3e1842f8b690487f" /><Relationship Type="http://schemas.openxmlformats.org/officeDocument/2006/relationships/notesSlide" Target="/ppt/notesSlides/notesSlide160.xml" Id="Re5894a02cf874d5f" /></Relationships>
</file>

<file path=ppt/slides/_rels/slide161.xml.rels>&#65279;<?xml version="1.0" encoding="utf-8"?><Relationships xmlns="http://schemas.openxmlformats.org/package/2006/relationships"><Relationship Type="http://schemas.openxmlformats.org/officeDocument/2006/relationships/slideLayout" Target="/ppt/slideLayouts/slideLayout6.xml" Id="Rd844e2b67f96486d" /><Relationship Type="http://schemas.openxmlformats.org/officeDocument/2006/relationships/notesSlide" Target="/ppt/notesSlides/notesSlide161.xml" Id="R83a55791aa88476c" /></Relationships>
</file>

<file path=ppt/slides/_rels/slide162.xml.rels>&#65279;<?xml version="1.0" encoding="utf-8"?><Relationships xmlns="http://schemas.openxmlformats.org/package/2006/relationships"><Relationship Type="http://schemas.openxmlformats.org/officeDocument/2006/relationships/slideLayout" Target="/ppt/slideLayouts/slideLayout6.xml" Id="R4576c6d6002f4198" /><Relationship Type="http://schemas.openxmlformats.org/officeDocument/2006/relationships/notesSlide" Target="/ppt/notesSlides/notesSlide162.xml" Id="Rea4ee5f441744e9c" /></Relationships>
</file>

<file path=ppt/slides/_rels/slide163.xml.rels>&#65279;<?xml version="1.0" encoding="utf-8"?><Relationships xmlns="http://schemas.openxmlformats.org/package/2006/relationships"><Relationship Type="http://schemas.openxmlformats.org/officeDocument/2006/relationships/slideLayout" Target="/ppt/slideLayouts/slideLayout6.xml" Id="R297849cfcb7b4862" /><Relationship Type="http://schemas.openxmlformats.org/officeDocument/2006/relationships/notesSlide" Target="/ppt/notesSlides/notesSlide163.xml" Id="R16fd156f238e459d" /></Relationships>
</file>

<file path=ppt/slides/_rels/slide164.xml.rels>&#65279;<?xml version="1.0" encoding="utf-8"?><Relationships xmlns="http://schemas.openxmlformats.org/package/2006/relationships"><Relationship Type="http://schemas.openxmlformats.org/officeDocument/2006/relationships/slideLayout" Target="/ppt/slideLayouts/slideLayout6.xml" Id="R2154d8a671764bee" /><Relationship Type="http://schemas.openxmlformats.org/officeDocument/2006/relationships/notesSlide" Target="/ppt/notesSlides/notesSlide164.xml" Id="R38fc51e26c8048ad" /></Relationships>
</file>

<file path=ppt/slides/_rels/slide165.xml.rels>&#65279;<?xml version="1.0" encoding="utf-8"?><Relationships xmlns="http://schemas.openxmlformats.org/package/2006/relationships"><Relationship Type="http://schemas.openxmlformats.org/officeDocument/2006/relationships/slideLayout" Target="/ppt/slideLayouts/slideLayout6.xml" Id="R15f039f0fecf4c07" /><Relationship Type="http://schemas.openxmlformats.org/officeDocument/2006/relationships/notesSlide" Target="/ppt/notesSlides/notesSlide165.xml" Id="Rfc277d6fa8b545b3" /></Relationships>
</file>

<file path=ppt/slides/_rels/slide166.xml.rels>&#65279;<?xml version="1.0" encoding="utf-8"?><Relationships xmlns="http://schemas.openxmlformats.org/package/2006/relationships"><Relationship Type="http://schemas.openxmlformats.org/officeDocument/2006/relationships/slideLayout" Target="/ppt/slideLayouts/slideLayout6.xml" Id="R367cde5c884c4464" /><Relationship Type="http://schemas.openxmlformats.org/officeDocument/2006/relationships/notesSlide" Target="/ppt/notesSlides/notesSlide166.xml" Id="Rb5bdfb9a72df4e2b" /></Relationships>
</file>

<file path=ppt/slides/_rels/slide167.xml.rels>&#65279;<?xml version="1.0" encoding="utf-8"?><Relationships xmlns="http://schemas.openxmlformats.org/package/2006/relationships"><Relationship Type="http://schemas.openxmlformats.org/officeDocument/2006/relationships/slideLayout" Target="/ppt/slideLayouts/slideLayout6.xml" Id="R85964f2ef01742a0" /><Relationship Type="http://schemas.openxmlformats.org/officeDocument/2006/relationships/notesSlide" Target="/ppt/notesSlides/notesSlide167.xml" Id="R0ae73338cf034b20" /></Relationships>
</file>

<file path=ppt/slides/_rels/slide168.xml.rels>&#65279;<?xml version="1.0" encoding="utf-8"?><Relationships xmlns="http://schemas.openxmlformats.org/package/2006/relationships"><Relationship Type="http://schemas.openxmlformats.org/officeDocument/2006/relationships/slideLayout" Target="/ppt/slideLayouts/slideLayout6.xml" Id="R88758c912a184092" /><Relationship Type="http://schemas.openxmlformats.org/officeDocument/2006/relationships/notesSlide" Target="/ppt/notesSlides/notesSlide168.xml" Id="Re4b2e792ae954eaf" /></Relationships>
</file>

<file path=ppt/slides/_rels/slide169.xml.rels>&#65279;<?xml version="1.0" encoding="utf-8"?><Relationships xmlns="http://schemas.openxmlformats.org/package/2006/relationships"><Relationship Type="http://schemas.openxmlformats.org/officeDocument/2006/relationships/slideLayout" Target="/ppt/slideLayouts/slideLayout6.xml" Id="R31222c3357b849be" /><Relationship Type="http://schemas.openxmlformats.org/officeDocument/2006/relationships/notesSlide" Target="/ppt/notesSlides/notesSlide169.xml" Id="R4ec657aa08504bec" /></Relationships>
</file>

<file path=ppt/slides/_rels/slide170.xml.rels>&#65279;<?xml version="1.0" encoding="utf-8"?><Relationships xmlns="http://schemas.openxmlformats.org/package/2006/relationships"><Relationship Type="http://schemas.openxmlformats.org/officeDocument/2006/relationships/slideLayout" Target="/ppt/slideLayouts/slideLayout6.xml" Id="R883de823f7294753" /><Relationship Type="http://schemas.openxmlformats.org/officeDocument/2006/relationships/notesSlide" Target="/ppt/notesSlides/notesSlide170.xml" Id="R498f4bfc83f84a88" /></Relationships>
</file>

<file path=ppt/slides/_rels/slide171.xml.rels>&#65279;<?xml version="1.0" encoding="utf-8"?><Relationships xmlns="http://schemas.openxmlformats.org/package/2006/relationships"><Relationship Type="http://schemas.openxmlformats.org/officeDocument/2006/relationships/slideLayout" Target="/ppt/slideLayouts/slideLayout6.xml" Id="R9d3214908f2e416e" /><Relationship Type="http://schemas.openxmlformats.org/officeDocument/2006/relationships/notesSlide" Target="/ppt/notesSlides/notesSlide171.xml" Id="Rada95fe3d0fc426d" /></Relationships>
</file>

<file path=ppt/slides/_rels/slide172.xml.rels>&#65279;<?xml version="1.0" encoding="utf-8"?><Relationships xmlns="http://schemas.openxmlformats.org/package/2006/relationships"><Relationship Type="http://schemas.openxmlformats.org/officeDocument/2006/relationships/slideLayout" Target="/ppt/slideLayouts/slideLayout6.xml" Id="Radd01b6058c440c9" /><Relationship Type="http://schemas.openxmlformats.org/officeDocument/2006/relationships/notesSlide" Target="/ppt/notesSlides/notesSlide172.xml" Id="R2fe878ecca164cad" /></Relationships>
</file>

<file path=ppt/slides/_rels/slide173.xml.rels>&#65279;<?xml version="1.0" encoding="utf-8"?><Relationships xmlns="http://schemas.openxmlformats.org/package/2006/relationships"><Relationship Type="http://schemas.openxmlformats.org/officeDocument/2006/relationships/slideLayout" Target="/ppt/slideLayouts/slideLayout6.xml" Id="R632610e0c18d4e06" /><Relationship Type="http://schemas.openxmlformats.org/officeDocument/2006/relationships/notesSlide" Target="/ppt/notesSlides/notesSlide173.xml" Id="R7c8777d1461142a7" /></Relationships>
</file>

<file path=ppt/slides/_rels/slide174.xml.rels>&#65279;<?xml version="1.0" encoding="utf-8"?><Relationships xmlns="http://schemas.openxmlformats.org/package/2006/relationships"><Relationship Type="http://schemas.openxmlformats.org/officeDocument/2006/relationships/slideLayout" Target="/ppt/slideLayouts/slideLayout6.xml" Id="R55a772773848402b" /><Relationship Type="http://schemas.openxmlformats.org/officeDocument/2006/relationships/notesSlide" Target="/ppt/notesSlides/notesSlide174.xml" Id="Rf29268d838154a19" /></Relationships>
</file>

<file path=ppt/slides/_rels/slide175.xml.rels>&#65279;<?xml version="1.0" encoding="utf-8"?><Relationships xmlns="http://schemas.openxmlformats.org/package/2006/relationships"><Relationship Type="http://schemas.openxmlformats.org/officeDocument/2006/relationships/slideLayout" Target="/ppt/slideLayouts/slideLayout6.xml" Id="R817fe03b63184102" /><Relationship Type="http://schemas.openxmlformats.org/officeDocument/2006/relationships/notesSlide" Target="/ppt/notesSlides/notesSlide175.xml" Id="R4aa4572624e14fdd" /></Relationships>
</file>

<file path=ppt/slides/_rels/slide176.xml.rels>&#65279;<?xml version="1.0" encoding="utf-8"?><Relationships xmlns="http://schemas.openxmlformats.org/package/2006/relationships"><Relationship Type="http://schemas.openxmlformats.org/officeDocument/2006/relationships/slideLayout" Target="/ppt/slideLayouts/slideLayout6.xml" Id="Rd72d862f70584106" /><Relationship Type="http://schemas.openxmlformats.org/officeDocument/2006/relationships/notesSlide" Target="/ppt/notesSlides/notesSlide176.xml" Id="R1d291d9e34a14e06" /></Relationships>
</file>

<file path=ppt/slides/_rels/slide177.xml.rels>&#65279;<?xml version="1.0" encoding="utf-8"?><Relationships xmlns="http://schemas.openxmlformats.org/package/2006/relationships"><Relationship Type="http://schemas.openxmlformats.org/officeDocument/2006/relationships/slideLayout" Target="/ppt/slideLayouts/slideLayout6.xml" Id="Rbcb239433e18427d" /><Relationship Type="http://schemas.openxmlformats.org/officeDocument/2006/relationships/notesSlide" Target="/ppt/notesSlides/notesSlide177.xml" Id="R8ecaa8c7e5684135" /></Relationships>
</file>

<file path=ppt/slides/_rels/slide178.xml.rels>&#65279;<?xml version="1.0" encoding="utf-8"?><Relationships xmlns="http://schemas.openxmlformats.org/package/2006/relationships"><Relationship Type="http://schemas.openxmlformats.org/officeDocument/2006/relationships/slideLayout" Target="/ppt/slideLayouts/slideLayout6.xml" Id="Rd135af4d673342e0" /><Relationship Type="http://schemas.openxmlformats.org/officeDocument/2006/relationships/notesSlide" Target="/ppt/notesSlides/notesSlide178.xml" Id="Rcd75c139346c4358" /></Relationships>
</file>

<file path=ppt/slides/_rels/slide179.xml.rels>&#65279;<?xml version="1.0" encoding="utf-8"?><Relationships xmlns="http://schemas.openxmlformats.org/package/2006/relationships"><Relationship Type="http://schemas.openxmlformats.org/officeDocument/2006/relationships/slideLayout" Target="/ppt/slideLayouts/slideLayout6.xml" Id="Rb36609525a5a4c7d" /><Relationship Type="http://schemas.openxmlformats.org/officeDocument/2006/relationships/notesSlide" Target="/ppt/notesSlides/notesSlide179.xml" Id="Rb55e03b024d24f53" /></Relationships>
</file>

<file path=ppt/slides/_rels/slide180.xml.rels>&#65279;<?xml version="1.0" encoding="utf-8"?><Relationships xmlns="http://schemas.openxmlformats.org/package/2006/relationships"><Relationship Type="http://schemas.openxmlformats.org/officeDocument/2006/relationships/slideLayout" Target="/ppt/slideLayouts/slideLayout6.xml" Id="R4ec81020e6d0418b" /><Relationship Type="http://schemas.openxmlformats.org/officeDocument/2006/relationships/notesSlide" Target="/ppt/notesSlides/notesSlide180.xml" Id="R5c66a733cbe2452c" /></Relationships>
</file>

<file path=ppt/slides/_rels/slide181.xml.rels>&#65279;<?xml version="1.0" encoding="utf-8"?><Relationships xmlns="http://schemas.openxmlformats.org/package/2006/relationships"><Relationship Type="http://schemas.openxmlformats.org/officeDocument/2006/relationships/slideLayout" Target="/ppt/slideLayouts/slideLayout6.xml" Id="Rbd99589e15a145f9" /><Relationship Type="http://schemas.openxmlformats.org/officeDocument/2006/relationships/notesSlide" Target="/ppt/notesSlides/notesSlide181.xml" Id="R37c2eb9f9e794e2c" /></Relationships>
</file>

<file path=ppt/slides/_rels/slide182.xml.rels>&#65279;<?xml version="1.0" encoding="utf-8"?><Relationships xmlns="http://schemas.openxmlformats.org/package/2006/relationships"><Relationship Type="http://schemas.openxmlformats.org/officeDocument/2006/relationships/slideLayout" Target="/ppt/slideLayouts/slideLayout6.xml" Id="R4c524d3db5564bc9" /><Relationship Type="http://schemas.openxmlformats.org/officeDocument/2006/relationships/notesSlide" Target="/ppt/notesSlides/notesSlide182.xml" Id="Rece80c26ab1e419e" /></Relationships>
</file>

<file path=ppt/slides/_rels/slide183.xml.rels>&#65279;<?xml version="1.0" encoding="utf-8"?><Relationships xmlns="http://schemas.openxmlformats.org/package/2006/relationships"><Relationship Type="http://schemas.openxmlformats.org/officeDocument/2006/relationships/slideLayout" Target="/ppt/slideLayouts/slideLayout6.xml" Id="R6bfa8afeb1da47b6" /><Relationship Type="http://schemas.openxmlformats.org/officeDocument/2006/relationships/notesSlide" Target="/ppt/notesSlides/notesSlide183.xml" Id="R6ad9379739e04d9a" /></Relationships>
</file>

<file path=ppt/slides/_rels/slide184.xml.rels>&#65279;<?xml version="1.0" encoding="utf-8"?><Relationships xmlns="http://schemas.openxmlformats.org/package/2006/relationships"><Relationship Type="http://schemas.openxmlformats.org/officeDocument/2006/relationships/slideLayout" Target="/ppt/slideLayouts/slideLayout6.xml" Id="R75277d1c1cfd4ef7" /><Relationship Type="http://schemas.openxmlformats.org/officeDocument/2006/relationships/notesSlide" Target="/ppt/notesSlides/notesSlide184.xml" Id="R0125cba4695f4df0" /></Relationships>
</file>

<file path=ppt/slides/_rels/slide185.xml.rels>&#65279;<?xml version="1.0" encoding="utf-8"?><Relationships xmlns="http://schemas.openxmlformats.org/package/2006/relationships"><Relationship Type="http://schemas.openxmlformats.org/officeDocument/2006/relationships/slideLayout" Target="/ppt/slideLayouts/slideLayout6.xml" Id="Rb0bca439fa9c4d32" /><Relationship Type="http://schemas.openxmlformats.org/officeDocument/2006/relationships/notesSlide" Target="/ppt/notesSlides/notesSlide185.xml" Id="Rb16bd8dd63b94ef1" /></Relationships>
</file>

<file path=ppt/slides/_rels/slide186.xml.rels>&#65279;<?xml version="1.0" encoding="utf-8"?><Relationships xmlns="http://schemas.openxmlformats.org/package/2006/relationships"><Relationship Type="http://schemas.openxmlformats.org/officeDocument/2006/relationships/slideLayout" Target="/ppt/slideLayouts/slideLayout6.xml" Id="R511b24c2cded4b61" /><Relationship Type="http://schemas.openxmlformats.org/officeDocument/2006/relationships/notesSlide" Target="/ppt/notesSlides/notesSlide186.xml" Id="R813d5aaa54394dd1" /></Relationships>
</file>

<file path=ppt/slides/_rels/slide187.xml.rels>&#65279;<?xml version="1.0" encoding="utf-8"?><Relationships xmlns="http://schemas.openxmlformats.org/package/2006/relationships"><Relationship Type="http://schemas.openxmlformats.org/officeDocument/2006/relationships/slideLayout" Target="/ppt/slideLayouts/slideLayout6.xml" Id="Ra856bffc4e2b4719" /><Relationship Type="http://schemas.openxmlformats.org/officeDocument/2006/relationships/notesSlide" Target="/ppt/notesSlides/notesSlide187.xml" Id="Rc18324f08d974454" /></Relationships>
</file>

<file path=ppt/slides/_rels/slide188.xml.rels>&#65279;<?xml version="1.0" encoding="utf-8"?><Relationships xmlns="http://schemas.openxmlformats.org/package/2006/relationships"><Relationship Type="http://schemas.openxmlformats.org/officeDocument/2006/relationships/slideLayout" Target="/ppt/slideLayouts/slideLayout6.xml" Id="R84ff0bc135604789" /><Relationship Type="http://schemas.openxmlformats.org/officeDocument/2006/relationships/notesSlide" Target="/ppt/notesSlides/notesSlide188.xml" Id="Rd51590d170c94564" /></Relationships>
</file>

<file path=ppt/slides/_rels/slide189.xml.rels>&#65279;<?xml version="1.0" encoding="utf-8"?><Relationships xmlns="http://schemas.openxmlformats.org/package/2006/relationships"><Relationship Type="http://schemas.openxmlformats.org/officeDocument/2006/relationships/slideLayout" Target="/ppt/slideLayouts/slideLayout6.xml" Id="Rbdddd8fe6d0f4419" /><Relationship Type="http://schemas.openxmlformats.org/officeDocument/2006/relationships/notesSlide" Target="/ppt/notesSlides/notesSlide189.xml" Id="Refb50f12534a4c7f" /></Relationships>
</file>

<file path=ppt/slides/_rels/slide190.xml.rels>&#65279;<?xml version="1.0" encoding="utf-8"?><Relationships xmlns="http://schemas.openxmlformats.org/package/2006/relationships"><Relationship Type="http://schemas.openxmlformats.org/officeDocument/2006/relationships/slideLayout" Target="/ppt/slideLayouts/slideLayout6.xml" Id="R5dd3310365d643b0" /><Relationship Type="http://schemas.openxmlformats.org/officeDocument/2006/relationships/notesSlide" Target="/ppt/notesSlides/notesSlide190.xml" Id="R433720e3dd8b4141" /></Relationships>
</file>

<file path=ppt/slides/_rels/slide191.xml.rels>&#65279;<?xml version="1.0" encoding="utf-8"?><Relationships xmlns="http://schemas.openxmlformats.org/package/2006/relationships"><Relationship Type="http://schemas.openxmlformats.org/officeDocument/2006/relationships/slideLayout" Target="/ppt/slideLayouts/slideLayout6.xml" Id="Rcd65fe1a804848fa" /><Relationship Type="http://schemas.openxmlformats.org/officeDocument/2006/relationships/notesSlide" Target="/ppt/notesSlides/notesSlide191.xml" Id="R7f927b62600c42a7" /></Relationships>
</file>

<file path=ppt/slides/_rels/slide192.xml.rels>&#65279;<?xml version="1.0" encoding="utf-8"?><Relationships xmlns="http://schemas.openxmlformats.org/package/2006/relationships"><Relationship Type="http://schemas.openxmlformats.org/officeDocument/2006/relationships/slideLayout" Target="/ppt/slideLayouts/slideLayout6.xml" Id="R7df7dbe2a429415d" /><Relationship Type="http://schemas.openxmlformats.org/officeDocument/2006/relationships/notesSlide" Target="/ppt/notesSlides/notesSlide192.xml" Id="R548fae0e1f134e77" /></Relationships>
</file>

<file path=ppt/slides/_rels/slide193.xml.rels>&#65279;<?xml version="1.0" encoding="utf-8"?><Relationships xmlns="http://schemas.openxmlformats.org/package/2006/relationships"><Relationship Type="http://schemas.openxmlformats.org/officeDocument/2006/relationships/slideLayout" Target="/ppt/slideLayouts/slideLayout6.xml" Id="Rafb70aa1dc81424d" /><Relationship Type="http://schemas.openxmlformats.org/officeDocument/2006/relationships/notesSlide" Target="/ppt/notesSlides/notesSlide193.xml" Id="R5a9b71ab79534c10" /></Relationships>
</file>

<file path=ppt/slides/_rels/slide194.xml.rels>&#65279;<?xml version="1.0" encoding="utf-8"?><Relationships xmlns="http://schemas.openxmlformats.org/package/2006/relationships"><Relationship Type="http://schemas.openxmlformats.org/officeDocument/2006/relationships/slideLayout" Target="/ppt/slideLayouts/slideLayout6.xml" Id="Ra160016d47ac4d77" /><Relationship Type="http://schemas.openxmlformats.org/officeDocument/2006/relationships/notesSlide" Target="/ppt/notesSlides/notesSlide194.xml" Id="R61a22c3765da49f6" /></Relationships>
</file>

<file path=ppt/slides/_rels/slide195.xml.rels>&#65279;<?xml version="1.0" encoding="utf-8"?><Relationships xmlns="http://schemas.openxmlformats.org/package/2006/relationships"><Relationship Type="http://schemas.openxmlformats.org/officeDocument/2006/relationships/slideLayout" Target="/ppt/slideLayouts/slideLayout6.xml" Id="R3a8704dce1e94ac2" /><Relationship Type="http://schemas.openxmlformats.org/officeDocument/2006/relationships/notesSlide" Target="/ppt/notesSlides/notesSlide195.xml" Id="R38f229d135fd48d2" /></Relationships>
</file>

<file path=ppt/slides/_rels/slide196.xml.rels>&#65279;<?xml version="1.0" encoding="utf-8"?><Relationships xmlns="http://schemas.openxmlformats.org/package/2006/relationships"><Relationship Type="http://schemas.openxmlformats.org/officeDocument/2006/relationships/slideLayout" Target="/ppt/slideLayouts/slideLayout6.xml" Id="R29fba3925a004132" /><Relationship Type="http://schemas.openxmlformats.org/officeDocument/2006/relationships/notesSlide" Target="/ppt/notesSlides/notesSlide196.xml" Id="R27476866e81e4534" /></Relationships>
</file>

<file path=ppt/slides/_rels/slide197.xml.rels>&#65279;<?xml version="1.0" encoding="utf-8"?><Relationships xmlns="http://schemas.openxmlformats.org/package/2006/relationships"><Relationship Type="http://schemas.openxmlformats.org/officeDocument/2006/relationships/slideLayout" Target="/ppt/slideLayouts/slideLayout6.xml" Id="R5b809aa5427d4201" /><Relationship Type="http://schemas.openxmlformats.org/officeDocument/2006/relationships/notesSlide" Target="/ppt/notesSlides/notesSlide197.xml" Id="R124c4e44590e439b" /></Relationships>
</file>

<file path=ppt/slides/_rels/slide198.xml.rels>&#65279;<?xml version="1.0" encoding="utf-8"?><Relationships xmlns="http://schemas.openxmlformats.org/package/2006/relationships"><Relationship Type="http://schemas.openxmlformats.org/officeDocument/2006/relationships/slideLayout" Target="/ppt/slideLayouts/slideLayout6.xml" Id="R56e98bc73d1a4134" /><Relationship Type="http://schemas.openxmlformats.org/officeDocument/2006/relationships/notesSlide" Target="/ppt/notesSlides/notesSlide198.xml" Id="R984b927081d74f1d" /></Relationships>
</file>

<file path=ppt/slides/_rels/slide199.xml.rels>&#65279;<?xml version="1.0" encoding="utf-8"?><Relationships xmlns="http://schemas.openxmlformats.org/package/2006/relationships"><Relationship Type="http://schemas.openxmlformats.org/officeDocument/2006/relationships/slideLayout" Target="/ppt/slideLayouts/slideLayout6.xml" Id="Rfbb481116f8d417d" /><Relationship Type="http://schemas.openxmlformats.org/officeDocument/2006/relationships/notesSlide" Target="/ppt/notesSlides/notesSlide199.xml" Id="Rf21e4d266fe64a36" /></Relationships>
</file>

<file path=ppt/slides/_rels/slide200.xml.rels>&#65279;<?xml version="1.0" encoding="utf-8"?><Relationships xmlns="http://schemas.openxmlformats.org/package/2006/relationships"><Relationship Type="http://schemas.openxmlformats.org/officeDocument/2006/relationships/slideLayout" Target="/ppt/slideLayouts/slideLayout6.xml" Id="Rac666dbd51d54822" /><Relationship Type="http://schemas.openxmlformats.org/officeDocument/2006/relationships/notesSlide" Target="/ppt/notesSlides/notesSlide200.xml" Id="Rdc4f06f1dc7648a7" /></Relationships>
</file>

<file path=ppt/slides/_rels/slide201.xml.rels>&#65279;<?xml version="1.0" encoding="utf-8"?><Relationships xmlns="http://schemas.openxmlformats.org/package/2006/relationships"><Relationship Type="http://schemas.openxmlformats.org/officeDocument/2006/relationships/slideLayout" Target="/ppt/slideLayouts/slideLayout6.xml" Id="R029c5325f8dd429c" /><Relationship Type="http://schemas.openxmlformats.org/officeDocument/2006/relationships/notesSlide" Target="/ppt/notesSlides/notesSlide201.xml" Id="Rb57b0e85350944bc" /></Relationships>
</file>

<file path=ppt/slides/_rels/slide202.xml.rels>&#65279;<?xml version="1.0" encoding="utf-8"?><Relationships xmlns="http://schemas.openxmlformats.org/package/2006/relationships"><Relationship Type="http://schemas.openxmlformats.org/officeDocument/2006/relationships/slideLayout" Target="/ppt/slideLayouts/slideLayout6.xml" Id="R45e278190b7c4ddc" /><Relationship Type="http://schemas.openxmlformats.org/officeDocument/2006/relationships/notesSlide" Target="/ppt/notesSlides/notesSlide202.xml" Id="R37f3a26d86304253" /></Relationships>
</file>

<file path=ppt/slides/_rels/slide203.xml.rels>&#65279;<?xml version="1.0" encoding="utf-8"?><Relationships xmlns="http://schemas.openxmlformats.org/package/2006/relationships"><Relationship Type="http://schemas.openxmlformats.org/officeDocument/2006/relationships/slideLayout" Target="/ppt/slideLayouts/slideLayout6.xml" Id="R8a635ad1daff4479" /><Relationship Type="http://schemas.openxmlformats.org/officeDocument/2006/relationships/notesSlide" Target="/ppt/notesSlides/notesSlide203.xml" Id="Re8156eafa5694772" /></Relationships>
</file>

<file path=ppt/slides/_rels/slide204.xml.rels>&#65279;<?xml version="1.0" encoding="utf-8"?><Relationships xmlns="http://schemas.openxmlformats.org/package/2006/relationships"><Relationship Type="http://schemas.openxmlformats.org/officeDocument/2006/relationships/slideLayout" Target="/ppt/slideLayouts/slideLayout6.xml" Id="Rfe6e217713564064" /><Relationship Type="http://schemas.openxmlformats.org/officeDocument/2006/relationships/notesSlide" Target="/ppt/notesSlides/notesSlide204.xml" Id="R1d73e895e07d41e2" /></Relationships>
</file>

<file path=ppt/slides/_rels/slide205.xml.rels>&#65279;<?xml version="1.0" encoding="utf-8"?><Relationships xmlns="http://schemas.openxmlformats.org/package/2006/relationships"><Relationship Type="http://schemas.openxmlformats.org/officeDocument/2006/relationships/slideLayout" Target="/ppt/slideLayouts/slideLayout6.xml" Id="Rf6805ee3349d4c58" /><Relationship Type="http://schemas.openxmlformats.org/officeDocument/2006/relationships/notesSlide" Target="/ppt/notesSlides/notesSlide205.xml" Id="Ra9a11fca513c462f" /></Relationships>
</file>

<file path=ppt/slides/_rels/slide206.xml.rels>&#65279;<?xml version="1.0" encoding="utf-8"?><Relationships xmlns="http://schemas.openxmlformats.org/package/2006/relationships"><Relationship Type="http://schemas.openxmlformats.org/officeDocument/2006/relationships/slideLayout" Target="/ppt/slideLayouts/slideLayout6.xml" Id="Ra22d0beb72534c88" /><Relationship Type="http://schemas.openxmlformats.org/officeDocument/2006/relationships/notesSlide" Target="/ppt/notesSlides/notesSlide206.xml" Id="Rd53cc9c2fa8f46cf" /></Relationships>
</file>

<file path=ppt/slides/_rels/slide207.xml.rels>&#65279;<?xml version="1.0" encoding="utf-8"?><Relationships xmlns="http://schemas.openxmlformats.org/package/2006/relationships"><Relationship Type="http://schemas.openxmlformats.org/officeDocument/2006/relationships/slideLayout" Target="/ppt/slideLayouts/slideLayout6.xml" Id="R904748b4710a4f05" /><Relationship Type="http://schemas.openxmlformats.org/officeDocument/2006/relationships/notesSlide" Target="/ppt/notesSlides/notesSlide207.xml" Id="R7494f04234634e34" /></Relationships>
</file>

<file path=ppt/slides/_rels/slide208.xml.rels>&#65279;<?xml version="1.0" encoding="utf-8"?><Relationships xmlns="http://schemas.openxmlformats.org/package/2006/relationships"><Relationship Type="http://schemas.openxmlformats.org/officeDocument/2006/relationships/slideLayout" Target="/ppt/slideLayouts/slideLayout6.xml" Id="Rea2160d44a424268" /><Relationship Type="http://schemas.openxmlformats.org/officeDocument/2006/relationships/notesSlide" Target="/ppt/notesSlides/notesSlide208.xml" Id="R4447ff05e68b463e" /></Relationships>
</file>

<file path=ppt/slides/_rels/slide209.xml.rels>&#65279;<?xml version="1.0" encoding="utf-8"?><Relationships xmlns="http://schemas.openxmlformats.org/package/2006/relationships"><Relationship Type="http://schemas.openxmlformats.org/officeDocument/2006/relationships/slideLayout" Target="/ppt/slideLayouts/slideLayout6.xml" Id="R6fb985e2128440e0" /><Relationship Type="http://schemas.openxmlformats.org/officeDocument/2006/relationships/notesSlide" Target="/ppt/notesSlides/notesSlide209.xml" Id="R3eb758eb93544aac" /></Relationships>
</file>

<file path=ppt/slides/_rels/slide210.xml.rels>&#65279;<?xml version="1.0" encoding="utf-8"?><Relationships xmlns="http://schemas.openxmlformats.org/package/2006/relationships"><Relationship Type="http://schemas.openxmlformats.org/officeDocument/2006/relationships/slideLayout" Target="/ppt/slideLayouts/slideLayout6.xml" Id="R5d6e0a4d8bf64122" /><Relationship Type="http://schemas.openxmlformats.org/officeDocument/2006/relationships/notesSlide" Target="/ppt/notesSlides/notesSlide210.xml" Id="R5d33b62847bc42d4" /></Relationships>
</file>

<file path=ppt/slides/_rels/slide211.xml.rels>&#65279;<?xml version="1.0" encoding="utf-8"?><Relationships xmlns="http://schemas.openxmlformats.org/package/2006/relationships"><Relationship Type="http://schemas.openxmlformats.org/officeDocument/2006/relationships/slideLayout" Target="/ppt/slideLayouts/slideLayout6.xml" Id="R7f9d22a144934de5" /><Relationship Type="http://schemas.openxmlformats.org/officeDocument/2006/relationships/notesSlide" Target="/ppt/notesSlides/notesSlide211.xml" Id="R93539ebaf2304138" /></Relationships>
</file>

<file path=ppt/slides/_rels/slide212.xml.rels>&#65279;<?xml version="1.0" encoding="utf-8"?><Relationships xmlns="http://schemas.openxmlformats.org/package/2006/relationships"><Relationship Type="http://schemas.openxmlformats.org/officeDocument/2006/relationships/slideLayout" Target="/ppt/slideLayouts/slideLayout6.xml" Id="Rafd7f3e33c324a96" /><Relationship Type="http://schemas.openxmlformats.org/officeDocument/2006/relationships/notesSlide" Target="/ppt/notesSlides/notesSlide212.xml" Id="Rca5a8a3494ad4706" /></Relationships>
</file>

<file path=ppt/slides/_rels/slide213.xml.rels>&#65279;<?xml version="1.0" encoding="utf-8"?><Relationships xmlns="http://schemas.openxmlformats.org/package/2006/relationships"><Relationship Type="http://schemas.openxmlformats.org/officeDocument/2006/relationships/slideLayout" Target="/ppt/slideLayouts/slideLayout6.xml" Id="R3fddf5db812e4daa" /><Relationship Type="http://schemas.openxmlformats.org/officeDocument/2006/relationships/notesSlide" Target="/ppt/notesSlides/notesSlide213.xml" Id="R77341acabddf4ac8" /></Relationships>
</file>

<file path=ppt/slides/_rels/slide214.xml.rels>&#65279;<?xml version="1.0" encoding="utf-8"?><Relationships xmlns="http://schemas.openxmlformats.org/package/2006/relationships"><Relationship Type="http://schemas.openxmlformats.org/officeDocument/2006/relationships/slideLayout" Target="/ppt/slideLayouts/slideLayout6.xml" Id="R83e553d09bcf4944" /><Relationship Type="http://schemas.openxmlformats.org/officeDocument/2006/relationships/notesSlide" Target="/ppt/notesSlides/notesSlide214.xml" Id="R20bef86ab3234b76" /></Relationships>
</file>

<file path=ppt/slides/_rels/slide215.xml.rels>&#65279;<?xml version="1.0" encoding="utf-8"?><Relationships xmlns="http://schemas.openxmlformats.org/package/2006/relationships"><Relationship Type="http://schemas.openxmlformats.org/officeDocument/2006/relationships/slideLayout" Target="/ppt/slideLayouts/slideLayout6.xml" Id="Ra6a51cddd3014fd6" /><Relationship Type="http://schemas.openxmlformats.org/officeDocument/2006/relationships/notesSlide" Target="/ppt/notesSlides/notesSlide215.xml" Id="Rdb52f684f39e4d37" /></Relationships>
</file>

<file path=ppt/slides/_rels/slide216.xml.rels>&#65279;<?xml version="1.0" encoding="utf-8"?><Relationships xmlns="http://schemas.openxmlformats.org/package/2006/relationships"><Relationship Type="http://schemas.openxmlformats.org/officeDocument/2006/relationships/slideLayout" Target="/ppt/slideLayouts/slideLayout6.xml" Id="Rfc2975fc5ed54333" /><Relationship Type="http://schemas.openxmlformats.org/officeDocument/2006/relationships/notesSlide" Target="/ppt/notesSlides/notesSlide216.xml" Id="Rf3cb7ce3d8244fd2" /></Relationships>
</file>

<file path=ppt/slides/_rels/slide217.xml.rels>&#65279;<?xml version="1.0" encoding="utf-8"?><Relationships xmlns="http://schemas.openxmlformats.org/package/2006/relationships"><Relationship Type="http://schemas.openxmlformats.org/officeDocument/2006/relationships/slideLayout" Target="/ppt/slideLayouts/slideLayout6.xml" Id="Rf4a0f5390b144aa8" /><Relationship Type="http://schemas.openxmlformats.org/officeDocument/2006/relationships/notesSlide" Target="/ppt/notesSlides/notesSlide217.xml" Id="Rbdbcc821e89c46bd" /></Relationships>
</file>

<file path=ppt/slides/_rels/slide218.xml.rels>&#65279;<?xml version="1.0" encoding="utf-8"?><Relationships xmlns="http://schemas.openxmlformats.org/package/2006/relationships"><Relationship Type="http://schemas.openxmlformats.org/officeDocument/2006/relationships/slideLayout" Target="/ppt/slideLayouts/slideLayout6.xml" Id="Rc618c97f368d40f8" /><Relationship Type="http://schemas.openxmlformats.org/officeDocument/2006/relationships/notesSlide" Target="/ppt/notesSlides/notesSlide218.xml" Id="R9d20a02f4e574a12" /></Relationships>
</file>

<file path=ppt/slides/_rels/slide219.xml.rels>&#65279;<?xml version="1.0" encoding="utf-8"?><Relationships xmlns="http://schemas.openxmlformats.org/package/2006/relationships"><Relationship Type="http://schemas.openxmlformats.org/officeDocument/2006/relationships/slideLayout" Target="/ppt/slideLayouts/slideLayout6.xml" Id="Rb15f3adada074315" /><Relationship Type="http://schemas.openxmlformats.org/officeDocument/2006/relationships/notesSlide" Target="/ppt/notesSlides/notesSlide219.xml" Id="R9e5e0ccb90bc4c39" /></Relationships>
</file>

<file path=ppt/slides/_rels/slide220.xml.rels>&#65279;<?xml version="1.0" encoding="utf-8"?><Relationships xmlns="http://schemas.openxmlformats.org/package/2006/relationships"><Relationship Type="http://schemas.openxmlformats.org/officeDocument/2006/relationships/slideLayout" Target="/ppt/slideLayouts/slideLayout6.xml" Id="R0e190cc0c694446f" /><Relationship Type="http://schemas.openxmlformats.org/officeDocument/2006/relationships/notesSlide" Target="/ppt/notesSlides/notesSlide220.xml" Id="R462a1a6c701a41ed" /></Relationships>
</file>

<file path=ppt/slides/_rels/slide221.xml.rels>&#65279;<?xml version="1.0" encoding="utf-8"?><Relationships xmlns="http://schemas.openxmlformats.org/package/2006/relationships"><Relationship Type="http://schemas.openxmlformats.org/officeDocument/2006/relationships/slideLayout" Target="/ppt/slideLayouts/slideLayout6.xml" Id="R18b9346aa2be4c2d" /><Relationship Type="http://schemas.openxmlformats.org/officeDocument/2006/relationships/notesSlide" Target="/ppt/notesSlides/notesSlide221.xml" Id="Rff3c932adaba4f5d" /></Relationships>
</file>

<file path=ppt/slides/_rels/slide222.xml.rels>&#65279;<?xml version="1.0" encoding="utf-8"?><Relationships xmlns="http://schemas.openxmlformats.org/package/2006/relationships"><Relationship Type="http://schemas.openxmlformats.org/officeDocument/2006/relationships/slideLayout" Target="/ppt/slideLayouts/slideLayout6.xml" Id="Rf6e601e865e948dc" /><Relationship Type="http://schemas.openxmlformats.org/officeDocument/2006/relationships/notesSlide" Target="/ppt/notesSlides/notesSlide222.xml" Id="R8bce3a29b0f546ca" /></Relationships>
</file>

<file path=ppt/slides/_rels/slide223.xml.rels>&#65279;<?xml version="1.0" encoding="utf-8"?><Relationships xmlns="http://schemas.openxmlformats.org/package/2006/relationships"><Relationship Type="http://schemas.openxmlformats.org/officeDocument/2006/relationships/slideLayout" Target="/ppt/slideLayouts/slideLayout6.xml" Id="Rdd5d21acbbaa4f37" /><Relationship Type="http://schemas.openxmlformats.org/officeDocument/2006/relationships/notesSlide" Target="/ppt/notesSlides/notesSlide223.xml" Id="Rf6846074eb5749ed" /></Relationships>
</file>

<file path=ppt/slides/_rels/slide224.xml.rels>&#65279;<?xml version="1.0" encoding="utf-8"?><Relationships xmlns="http://schemas.openxmlformats.org/package/2006/relationships"><Relationship Type="http://schemas.openxmlformats.org/officeDocument/2006/relationships/slideLayout" Target="/ppt/slideLayouts/slideLayout6.xml" Id="Rede4987154f44b95" /><Relationship Type="http://schemas.openxmlformats.org/officeDocument/2006/relationships/notesSlide" Target="/ppt/notesSlides/notesSlide224.xml" Id="Re7a6b70ab7bb40f1" /></Relationships>
</file>

<file path=ppt/slides/_rels/slide225.xml.rels>&#65279;<?xml version="1.0" encoding="utf-8"?><Relationships xmlns="http://schemas.openxmlformats.org/package/2006/relationships"><Relationship Type="http://schemas.openxmlformats.org/officeDocument/2006/relationships/slideLayout" Target="/ppt/slideLayouts/slideLayout6.xml" Id="R2d1988e32f334ec8" /><Relationship Type="http://schemas.openxmlformats.org/officeDocument/2006/relationships/notesSlide" Target="/ppt/notesSlides/notesSlide225.xml" Id="R1cb0a54450ca4b03" /></Relationships>
</file>

<file path=ppt/slides/_rels/slide226.xml.rels>&#65279;<?xml version="1.0" encoding="utf-8"?><Relationships xmlns="http://schemas.openxmlformats.org/package/2006/relationships"><Relationship Type="http://schemas.openxmlformats.org/officeDocument/2006/relationships/slideLayout" Target="/ppt/slideLayouts/slideLayout6.xml" Id="R43d16e7fc59b48ac" /><Relationship Type="http://schemas.openxmlformats.org/officeDocument/2006/relationships/notesSlide" Target="/ppt/notesSlides/notesSlide226.xml" Id="R0f84aec606fc414b" /></Relationships>
</file>

<file path=ppt/slides/_rels/slide227.xml.rels>&#65279;<?xml version="1.0" encoding="utf-8"?><Relationships xmlns="http://schemas.openxmlformats.org/package/2006/relationships"><Relationship Type="http://schemas.openxmlformats.org/officeDocument/2006/relationships/slideLayout" Target="/ppt/slideLayouts/slideLayout6.xml" Id="Re2ef9371c3cd4019" /><Relationship Type="http://schemas.openxmlformats.org/officeDocument/2006/relationships/notesSlide" Target="/ppt/notesSlides/notesSlide227.xml" Id="R43b99e6a0add44a7" /></Relationships>
</file>

<file path=ppt/slides/_rels/slide228.xml.rels>&#65279;<?xml version="1.0" encoding="utf-8"?><Relationships xmlns="http://schemas.openxmlformats.org/package/2006/relationships"><Relationship Type="http://schemas.openxmlformats.org/officeDocument/2006/relationships/slideLayout" Target="/ppt/slideLayouts/slideLayout6.xml" Id="R980e0f2533954151" /><Relationship Type="http://schemas.openxmlformats.org/officeDocument/2006/relationships/notesSlide" Target="/ppt/notesSlides/notesSlide228.xml" Id="R3ab971ce3ad344ba" /></Relationships>
</file>

<file path=ppt/slides/_rels/slide229.xml.rels>&#65279;<?xml version="1.0" encoding="utf-8"?><Relationships xmlns="http://schemas.openxmlformats.org/package/2006/relationships"><Relationship Type="http://schemas.openxmlformats.org/officeDocument/2006/relationships/slideLayout" Target="/ppt/slideLayouts/slideLayout6.xml" Id="Rdac9d029a4bf4bd4" /><Relationship Type="http://schemas.openxmlformats.org/officeDocument/2006/relationships/notesSlide" Target="/ppt/notesSlides/notesSlide229.xml" Id="R04128982fae34a97" /></Relationships>
</file>

<file path=ppt/slides/_rels/slide230.xml.rels>&#65279;<?xml version="1.0" encoding="utf-8"?><Relationships xmlns="http://schemas.openxmlformats.org/package/2006/relationships"><Relationship Type="http://schemas.openxmlformats.org/officeDocument/2006/relationships/slideLayout" Target="/ppt/slideLayouts/slideLayout6.xml" Id="R38eb955cec70428a" /><Relationship Type="http://schemas.openxmlformats.org/officeDocument/2006/relationships/notesSlide" Target="/ppt/notesSlides/notesSlide230.xml" Id="R21f32d886cea41d3" /></Relationships>
</file>

<file path=ppt/slides/_rels/slide231.xml.rels>&#65279;<?xml version="1.0" encoding="utf-8"?><Relationships xmlns="http://schemas.openxmlformats.org/package/2006/relationships"><Relationship Type="http://schemas.openxmlformats.org/officeDocument/2006/relationships/slideLayout" Target="/ppt/slideLayouts/slideLayout6.xml" Id="R6cc979b137ca4630" /><Relationship Type="http://schemas.openxmlformats.org/officeDocument/2006/relationships/notesSlide" Target="/ppt/notesSlides/notesSlide231.xml" Id="R913495f430354f86" /></Relationships>
</file>

<file path=ppt/slides/_rels/slide232.xml.rels>&#65279;<?xml version="1.0" encoding="utf-8"?><Relationships xmlns="http://schemas.openxmlformats.org/package/2006/relationships"><Relationship Type="http://schemas.openxmlformats.org/officeDocument/2006/relationships/slideLayout" Target="/ppt/slideLayouts/slideLayout6.xml" Id="Re4fa801de368464b" /><Relationship Type="http://schemas.openxmlformats.org/officeDocument/2006/relationships/notesSlide" Target="/ppt/notesSlides/notesSlide232.xml" Id="R649299e4816f4ddb" /></Relationships>
</file>

<file path=ppt/slides/_rels/slide233.xml.rels>&#65279;<?xml version="1.0" encoding="utf-8"?><Relationships xmlns="http://schemas.openxmlformats.org/package/2006/relationships"><Relationship Type="http://schemas.openxmlformats.org/officeDocument/2006/relationships/slideLayout" Target="/ppt/slideLayouts/slideLayout6.xml" Id="R789f37a474a1439c" /><Relationship Type="http://schemas.openxmlformats.org/officeDocument/2006/relationships/notesSlide" Target="/ppt/notesSlides/notesSlide233.xml" Id="Rfb6f18888aaa4dcb" /></Relationships>
</file>

<file path=ppt/slides/_rels/slide234.xml.rels>&#65279;<?xml version="1.0" encoding="utf-8"?><Relationships xmlns="http://schemas.openxmlformats.org/package/2006/relationships"><Relationship Type="http://schemas.openxmlformats.org/officeDocument/2006/relationships/slideLayout" Target="/ppt/slideLayouts/slideLayout6.xml" Id="R0b463784e9f44fd2" /><Relationship Type="http://schemas.openxmlformats.org/officeDocument/2006/relationships/notesSlide" Target="/ppt/notesSlides/notesSlide234.xml" Id="R9f92135c1c3745cc" /></Relationships>
</file>

<file path=ppt/slides/_rels/slide235.xml.rels>&#65279;<?xml version="1.0" encoding="utf-8"?><Relationships xmlns="http://schemas.openxmlformats.org/package/2006/relationships"><Relationship Type="http://schemas.openxmlformats.org/officeDocument/2006/relationships/slideLayout" Target="/ppt/slideLayouts/slideLayout6.xml" Id="R1058453ba91c4dc5" /><Relationship Type="http://schemas.openxmlformats.org/officeDocument/2006/relationships/notesSlide" Target="/ppt/notesSlides/notesSlide235.xml" Id="R81247e4c6570423e"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1">
            <a:extLst xmlns:a="http://schemas.openxmlformats.org/drawingml/2006/main">
              <a:ext uri="{FF2B5EF4-FFF2-40B4-BE49-F238E27FC236}">
                <a16:creationId xmlns:a16="http://schemas.microsoft.com/office/drawing/2014/main" id="{2E62E904-613A-4E67-BEDD-6CC5F0155CC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 to 25</a:t>
            </a:r>
          </a:p>
        </p:txBody>
      </p:sp>
      <p:sp>
        <p:nvSpPr>
          <p:cNvPr id="2" name="text-2">
            <a:extLst xmlns:a="http://schemas.openxmlformats.org/drawingml/2006/main">
              <a:ext uri="{FF2B5EF4-FFF2-40B4-BE49-F238E27FC236}">
                <a16:creationId xmlns:a16="http://schemas.microsoft.com/office/drawing/2014/main" id="{23390C19-50C8-4268-93BA-F373EC215E5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Basic Foundation Mathematics</a:t>
            </a:r>
          </a:p>
        </p:txBody>
      </p:sp>
      <p:sp>
        <p:nvSpPr>
          <p:cNvPr id="3" name="text-3">
            <a:extLst xmlns:a="http://schemas.openxmlformats.org/drawingml/2006/main">
              <a:ext uri="{FF2B5EF4-FFF2-40B4-BE49-F238E27FC236}">
                <a16:creationId xmlns:a16="http://schemas.microsoft.com/office/drawing/2014/main" id="{FA63C4E8-0120-4767-9591-A0C4CC4BF15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
            <a:extLst xmlns:a="http://schemas.openxmlformats.org/drawingml/2006/main">
              <a:ext uri="{FF2B5EF4-FFF2-40B4-BE49-F238E27FC236}">
                <a16:creationId xmlns:a16="http://schemas.microsoft.com/office/drawing/2014/main" id="{7160E1BE-4A0E-4DFA-B956-1B59C54CA558}"/>
              </a:ext>
            </a:extLst>
          </p:cNvPr>
          <p:cNvSpPr>
            <a:spLocks xmlns:a="http://schemas.openxmlformats.org/drawingml/2006/main" noGrp="1"/>
          </p:cNvSpPr>
          <p:nvPr/>
        </p:nvSpPr>
        <p:spPr>
          <a:xfrm xmlns:a="http://schemas.openxmlformats.org/drawingml/2006/main">
            <a:off x="685800" y="1790700"/>
            <a:ext cx="51093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3150" b="0">
                <a:solidFill>
                  <a:srgbClr val="1C6A65"/>
                </a:solidFill>
                <a:latin typeface="DejaVu Sans"/>
                <a:ea typeface="DejaVu Sans"/>
                <a:cs typeface="DejaVu Sans"/>
              </a:defRPr>
            </a:defPPr>
            <a:lvl1pPr algn="l">
              <a:defRPr sz="3150" b="0">
                <a:solidFill>
                  <a:srgbClr val="1C6A65"/>
                </a:solidFill>
                <a:latin typeface="DejaVu Sans"/>
                <a:ea typeface="DejaVu Sans"/>
                <a:cs typeface="DejaVu Sans"/>
              </a:defRPr>
            </a:lvl1pPr>
            <a:lvl2pPr algn="l">
              <a:defRPr sz="3150" b="0">
                <a:solidFill>
                  <a:srgbClr val="1C6A65"/>
                </a:solidFill>
                <a:latin typeface="DejaVu Sans"/>
                <a:ea typeface="DejaVu Sans"/>
                <a:cs typeface="DejaVu Sans"/>
              </a:defRPr>
            </a:lvl2pPr>
            <a:lvl3pPr algn="l">
              <a:defRPr sz="3150" b="0">
                <a:solidFill>
                  <a:srgbClr val="1C6A65"/>
                </a:solidFill>
                <a:latin typeface="DejaVu Sans"/>
                <a:ea typeface="DejaVu Sans"/>
                <a:cs typeface="DejaVu Sans"/>
              </a:defRPr>
            </a:lvl3pPr>
            <a:lvl4pPr algn="l">
              <a:defRPr sz="3150" b="0">
                <a:solidFill>
                  <a:srgbClr val="1C6A65"/>
                </a:solidFill>
                <a:latin typeface="DejaVu Sans"/>
                <a:ea typeface="DejaVu Sans"/>
                <a:cs typeface="DejaVu Sans"/>
              </a:defRPr>
            </a:lvl4pPr>
            <a:lvl5pPr algn="l">
              <a:defRPr sz="3150" b="0">
                <a:solidFill>
                  <a:srgbClr val="1C6A65"/>
                </a:solidFill>
                <a:latin typeface="DejaVu Sans"/>
                <a:ea typeface="DejaVu Sans"/>
                <a:cs typeface="DejaVu Sans"/>
              </a:defRPr>
            </a:lvl5pPr>
            <a:lvl6pPr algn="l">
              <a:defRPr sz="3150" b="0">
                <a:solidFill>
                  <a:srgbClr val="1C6A65"/>
                </a:solidFill>
                <a:latin typeface="DejaVu Sans"/>
                <a:ea typeface="DejaVu Sans"/>
                <a:cs typeface="DejaVu Sans"/>
              </a:defRPr>
            </a:lvl6pPr>
            <a:lvl7pPr algn="l">
              <a:defRPr sz="3150" b="0">
                <a:solidFill>
                  <a:srgbClr val="1C6A65"/>
                </a:solidFill>
                <a:latin typeface="DejaVu Sans"/>
                <a:ea typeface="DejaVu Sans"/>
                <a:cs typeface="DejaVu Sans"/>
              </a:defRPr>
            </a:lvl7pPr>
            <a:lvl8pPr algn="l">
              <a:defRPr sz="3150" b="0">
                <a:solidFill>
                  <a:srgbClr val="1C6A65"/>
                </a:solidFill>
                <a:latin typeface="DejaVu Sans"/>
                <a:ea typeface="DejaVu Sans"/>
                <a:cs typeface="DejaVu Sans"/>
              </a:defRPr>
            </a:lvl8pPr>
            <a:lvl9pPr algn="l">
              <a:defRPr sz="3150" b="0">
                <a:solidFill>
                  <a:srgbClr val="1C6A65"/>
                </a:solidFill>
                <a:latin typeface="DejaVu Sans"/>
                <a:ea typeface="DejaVu Sans"/>
                <a:cs typeface="DejaVu Sans"/>
              </a:defRPr>
            </a:lvl9pPr>
          </a:lstStyle>
          <a:p xmlns:a="http://schemas.openxmlformats.org/drawingml/2006/main">
            <a:pPr algn="l">
              <a:defRPr sz="3150" b="0">
                <a:solidFill>
                  <a:srgbClr val="1C6A65"/>
                </a:solidFill>
                <a:latin typeface="DejaVu Sans"/>
                <a:ea typeface="DejaVu Sans"/>
                <a:cs typeface="DejaVu Sans"/>
              </a:defRPr>
            </a:pPr>
            <a:r>
              <a:rPr sz="3150" b="0">
                <a:solidFill>
                  <a:srgbClr val="1C6A65"/>
                </a:solidFill>
                <a:latin typeface="DejaVu Sans"/>
                <a:ea typeface="DejaVu Sans"/>
                <a:cs typeface="DejaVu Sans"/>
              </a:rPr>
              <a:t>Complete teaching slides</a:t>
            </a:r>
          </a:p>
        </p:txBody>
      </p:sp>
      <p:sp>
        <p:nvSpPr>
          <p:cNvPr id="5" name="text-5">
            <a:extLst xmlns:a="http://schemas.openxmlformats.org/drawingml/2006/main">
              <a:ext uri="{FF2B5EF4-FFF2-40B4-BE49-F238E27FC236}">
                <a16:creationId xmlns:a16="http://schemas.microsoft.com/office/drawing/2014/main" id="{316DD7D7-894F-4C89-A177-5A8AFA651C98}"/>
              </a:ext>
            </a:extLst>
          </p:cNvPr>
          <p:cNvSpPr>
            <a:spLocks xmlns:a="http://schemas.openxmlformats.org/drawingml/2006/main" noGrp="1"/>
          </p:cNvSpPr>
          <p:nvPr/>
        </p:nvSpPr>
        <p:spPr>
          <a:xfrm xmlns:a="http://schemas.openxmlformats.org/drawingml/2006/main">
            <a:off x="685800" y="2838450"/>
            <a:ext cx="93024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7223B"/>
                </a:solidFill>
                <a:latin typeface="DejaVu Sans"/>
                <a:ea typeface="DejaVu Sans"/>
                <a:cs typeface="DejaVu Sans"/>
              </a:defRPr>
            </a:defPPr>
            <a:lvl1pPr algn="l">
              <a:defRPr sz="2100" b="0">
                <a:solidFill>
                  <a:srgbClr val="17223B"/>
                </a:solidFill>
                <a:latin typeface="DejaVu Sans"/>
                <a:ea typeface="DejaVu Sans"/>
                <a:cs typeface="DejaVu Sans"/>
              </a:defRPr>
            </a:lvl1pPr>
            <a:lvl2pPr algn="l">
              <a:defRPr sz="2100" b="0">
                <a:solidFill>
                  <a:srgbClr val="17223B"/>
                </a:solidFill>
                <a:latin typeface="DejaVu Sans"/>
                <a:ea typeface="DejaVu Sans"/>
                <a:cs typeface="DejaVu Sans"/>
              </a:defRPr>
            </a:lvl2pPr>
            <a:lvl3pPr algn="l">
              <a:defRPr sz="2100" b="0">
                <a:solidFill>
                  <a:srgbClr val="17223B"/>
                </a:solidFill>
                <a:latin typeface="DejaVu Sans"/>
                <a:ea typeface="DejaVu Sans"/>
                <a:cs typeface="DejaVu Sans"/>
              </a:defRPr>
            </a:lvl3pPr>
            <a:lvl4pPr algn="l">
              <a:defRPr sz="2100" b="0">
                <a:solidFill>
                  <a:srgbClr val="17223B"/>
                </a:solidFill>
                <a:latin typeface="DejaVu Sans"/>
                <a:ea typeface="DejaVu Sans"/>
                <a:cs typeface="DejaVu Sans"/>
              </a:defRPr>
            </a:lvl4pPr>
            <a:lvl5pPr algn="l">
              <a:defRPr sz="2100" b="0">
                <a:solidFill>
                  <a:srgbClr val="17223B"/>
                </a:solidFill>
                <a:latin typeface="DejaVu Sans"/>
                <a:ea typeface="DejaVu Sans"/>
                <a:cs typeface="DejaVu Sans"/>
              </a:defRPr>
            </a:lvl5pPr>
            <a:lvl6pPr algn="l">
              <a:defRPr sz="2100" b="0">
                <a:solidFill>
                  <a:srgbClr val="17223B"/>
                </a:solidFill>
                <a:latin typeface="DejaVu Sans"/>
                <a:ea typeface="DejaVu Sans"/>
                <a:cs typeface="DejaVu Sans"/>
              </a:defRPr>
            </a:lvl6pPr>
            <a:lvl7pPr algn="l">
              <a:defRPr sz="2100" b="0">
                <a:solidFill>
                  <a:srgbClr val="17223B"/>
                </a:solidFill>
                <a:latin typeface="DejaVu Sans"/>
                <a:ea typeface="DejaVu Sans"/>
                <a:cs typeface="DejaVu Sans"/>
              </a:defRPr>
            </a:lvl7pPr>
            <a:lvl8pPr algn="l">
              <a:defRPr sz="2100" b="0">
                <a:solidFill>
                  <a:srgbClr val="17223B"/>
                </a:solidFill>
                <a:latin typeface="DejaVu Sans"/>
                <a:ea typeface="DejaVu Sans"/>
                <a:cs typeface="DejaVu Sans"/>
              </a:defRPr>
            </a:lvl8pPr>
            <a:lvl9pPr algn="l">
              <a:defRPr sz="2100" b="0">
                <a:solidFill>
                  <a:srgbClr val="17223B"/>
                </a:solidFill>
                <a:latin typeface="DejaVu Sans"/>
                <a:ea typeface="DejaVu Sans"/>
                <a:cs typeface="DejaVu Sans"/>
              </a:defRPr>
            </a:lvl9pPr>
          </a:lstStyle>
          <a:p xmlns:a="http://schemas.openxmlformats.org/drawingml/2006/main">
            <a:pPr algn="l">
              <a:defRPr sz="2100" b="0">
                <a:solidFill>
                  <a:srgbClr val="17223B"/>
                </a:solidFill>
                <a:latin typeface="DejaVu Sans"/>
                <a:ea typeface="DejaVu Sans"/>
                <a:cs typeface="DejaVu Sans"/>
              </a:defRPr>
            </a:pPr>
            <a:r>
              <a:rPr sz="2100" b="0">
                <a:solidFill>
                  <a:srgbClr val="17223B"/>
                </a:solidFill>
                <a:latin typeface="DejaVu Sans"/>
                <a:ea typeface="DejaVu Sans"/>
                <a:cs typeface="DejaVu Sans"/>
              </a:rPr>
              <a:t>25 chapters with topic notes, worked examples and practice answers</a:t>
            </a:r>
          </a:p>
        </p:txBody>
      </p:sp>
    </p:spTree>
    <p:extLst>
      <p:ext uri="{BB962C8B-B14F-4D97-AF65-F5344CB8AC3E}">
        <p14:creationId xmlns:p14="http://schemas.microsoft.com/office/powerpoint/2010/main" val="93884817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
            <a:extLst xmlns:a="http://schemas.openxmlformats.org/drawingml/2006/main">
              <a:ext uri="{FF2B5EF4-FFF2-40B4-BE49-F238E27FC236}">
                <a16:creationId xmlns:a16="http://schemas.microsoft.com/office/drawing/2014/main" id="{EEBC06B3-C393-4105-AB3E-5835AFF5BDC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7">
            <a:extLst xmlns:a="http://schemas.openxmlformats.org/drawingml/2006/main">
              <a:ext uri="{FF2B5EF4-FFF2-40B4-BE49-F238E27FC236}">
                <a16:creationId xmlns:a16="http://schemas.microsoft.com/office/drawing/2014/main" id="{3DEEBDC7-495D-4CD0-A65E-207BB48296C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Number sense counting and place value</a:t>
            </a:r>
          </a:p>
        </p:txBody>
      </p:sp>
      <p:sp>
        <p:nvSpPr>
          <p:cNvPr id="3" name="text-8">
            <a:extLst xmlns:a="http://schemas.openxmlformats.org/drawingml/2006/main">
              <a:ext uri="{FF2B5EF4-FFF2-40B4-BE49-F238E27FC236}">
                <a16:creationId xmlns:a16="http://schemas.microsoft.com/office/drawing/2014/main" id="{89897E03-C960-4078-91FE-AD84053D609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9">
            <a:extLst xmlns:a="http://schemas.openxmlformats.org/drawingml/2006/main">
              <a:ext uri="{FF2B5EF4-FFF2-40B4-BE49-F238E27FC236}">
                <a16:creationId xmlns:a16="http://schemas.microsoft.com/office/drawing/2014/main" id="{563C8519-AA10-467B-AA46-3273AE053F89}"/>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10">
            <a:extLst xmlns:a="http://schemas.openxmlformats.org/drawingml/2006/main">
              <a:ext uri="{FF2B5EF4-FFF2-40B4-BE49-F238E27FC236}">
                <a16:creationId xmlns:a16="http://schemas.microsoft.com/office/drawing/2014/main" id="{939F4C4E-72F0-40C3-B5F2-17A62B49CF7F}"/>
              </a:ext>
            </a:extLst>
          </p:cNvPr>
          <p:cNvSpPr>
            <a:spLocks xmlns:a="http://schemas.openxmlformats.org/drawingml/2006/main" noGrp="1"/>
          </p:cNvSpPr>
          <p:nvPr/>
        </p:nvSpPr>
        <p:spPr>
          <a:xfrm xmlns:a="http://schemas.openxmlformats.org/drawingml/2006/main">
            <a:off x="685800" y="2133600"/>
            <a:ext cx="26729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Counting and grouping</a:t>
            </a:r>
          </a:p>
        </p:txBody>
      </p:sp>
      <p:sp>
        <p:nvSpPr>
          <p:cNvPr id="6" name="text-11">
            <a:extLst xmlns:a="http://schemas.openxmlformats.org/drawingml/2006/main">
              <a:ext uri="{FF2B5EF4-FFF2-40B4-BE49-F238E27FC236}">
                <a16:creationId xmlns:a16="http://schemas.microsoft.com/office/drawing/2014/main" id="{CEC8E246-30D7-4260-834E-06B2B663CD8C}"/>
              </a:ext>
            </a:extLst>
          </p:cNvPr>
          <p:cNvSpPr>
            <a:spLocks xmlns:a="http://schemas.openxmlformats.org/drawingml/2006/main" noGrp="1"/>
          </p:cNvSpPr>
          <p:nvPr/>
        </p:nvSpPr>
        <p:spPr>
          <a:xfrm xmlns:a="http://schemas.openxmlformats.org/drawingml/2006/main">
            <a:off x="685800" y="2524125"/>
            <a:ext cx="259194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Digits and place value</a:t>
            </a:r>
          </a:p>
        </p:txBody>
      </p:sp>
      <p:sp>
        <p:nvSpPr>
          <p:cNvPr id="7" name="text-12">
            <a:extLst xmlns:a="http://schemas.openxmlformats.org/drawingml/2006/main">
              <a:ext uri="{FF2B5EF4-FFF2-40B4-BE49-F238E27FC236}">
                <a16:creationId xmlns:a16="http://schemas.microsoft.com/office/drawing/2014/main" id="{6C3935DE-3884-4D68-B334-75BA4B174012}"/>
              </a:ext>
            </a:extLst>
          </p:cNvPr>
          <p:cNvSpPr>
            <a:spLocks xmlns:a="http://schemas.openxmlformats.org/drawingml/2006/main" noGrp="1"/>
          </p:cNvSpPr>
          <p:nvPr/>
        </p:nvSpPr>
        <p:spPr>
          <a:xfrm xmlns:a="http://schemas.openxmlformats.org/drawingml/2006/main">
            <a:off x="685800" y="2914650"/>
            <a:ext cx="40745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Reading and writing large numbers</a:t>
            </a:r>
          </a:p>
        </p:txBody>
      </p:sp>
      <p:sp>
        <p:nvSpPr>
          <p:cNvPr id="8" name="text-13">
            <a:extLst xmlns:a="http://schemas.openxmlformats.org/drawingml/2006/main">
              <a:ext uri="{FF2B5EF4-FFF2-40B4-BE49-F238E27FC236}">
                <a16:creationId xmlns:a16="http://schemas.microsoft.com/office/drawing/2014/main" id="{951F46C2-91F1-4CC7-88F1-FE60416EA923}"/>
              </a:ext>
            </a:extLst>
          </p:cNvPr>
          <p:cNvSpPr>
            <a:spLocks xmlns:a="http://schemas.openxmlformats.org/drawingml/2006/main" noGrp="1"/>
          </p:cNvSpPr>
          <p:nvPr/>
        </p:nvSpPr>
        <p:spPr>
          <a:xfrm xmlns:a="http://schemas.openxmlformats.org/drawingml/2006/main">
            <a:off x="685800" y="3305175"/>
            <a:ext cx="23644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Decimal place value</a:t>
            </a:r>
          </a:p>
        </p:txBody>
      </p:sp>
      <p:sp>
        <p:nvSpPr>
          <p:cNvPr id="9" name="text-14">
            <a:extLst xmlns:a="http://schemas.openxmlformats.org/drawingml/2006/main">
              <a:ext uri="{FF2B5EF4-FFF2-40B4-BE49-F238E27FC236}">
                <a16:creationId xmlns:a16="http://schemas.microsoft.com/office/drawing/2014/main" id="{386FAC4F-896B-4C66-9976-3278A212336D}"/>
              </a:ext>
            </a:extLst>
          </p:cNvPr>
          <p:cNvSpPr>
            <a:spLocks xmlns:a="http://schemas.openxmlformats.org/drawingml/2006/main" noGrp="1"/>
          </p:cNvSpPr>
          <p:nvPr/>
        </p:nvSpPr>
        <p:spPr>
          <a:xfrm xmlns:a="http://schemas.openxmlformats.org/drawingml/2006/main">
            <a:off x="685800" y="3695700"/>
            <a:ext cx="31762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Partitioning and regrouping</a:t>
            </a:r>
          </a:p>
        </p:txBody>
      </p:sp>
    </p:spTree>
    <p:extLst>
      <p:ext uri="{BB962C8B-B14F-4D97-AF65-F5344CB8AC3E}">
        <p14:creationId xmlns:p14="http://schemas.microsoft.com/office/powerpoint/2010/main" val="153302702"/>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5">
            <a:extLst xmlns:a="http://schemas.openxmlformats.org/drawingml/2006/main">
              <a:ext uri="{FF2B5EF4-FFF2-40B4-BE49-F238E27FC236}">
                <a16:creationId xmlns:a16="http://schemas.microsoft.com/office/drawing/2014/main" id="{BD7109F5-670E-4E42-A9CF-085F5F0C71E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16">
            <a:extLst xmlns:a="http://schemas.openxmlformats.org/drawingml/2006/main">
              <a:ext uri="{FF2B5EF4-FFF2-40B4-BE49-F238E27FC236}">
                <a16:creationId xmlns:a16="http://schemas.microsoft.com/office/drawing/2014/main" id="{547F4E31-3308-4BAF-A8E3-4FE82CE46E8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Counting and grouping</a:t>
            </a:r>
          </a:p>
        </p:txBody>
      </p:sp>
      <p:sp>
        <p:nvSpPr>
          <p:cNvPr id="3" name="text-17">
            <a:extLst xmlns:a="http://schemas.openxmlformats.org/drawingml/2006/main">
              <a:ext uri="{FF2B5EF4-FFF2-40B4-BE49-F238E27FC236}">
                <a16:creationId xmlns:a16="http://schemas.microsoft.com/office/drawing/2014/main" id="{2087F150-8DEF-4092-A64B-5DB0F8AA77C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8">
            <a:extLst xmlns:a="http://schemas.openxmlformats.org/drawingml/2006/main">
              <a:ext uri="{FF2B5EF4-FFF2-40B4-BE49-F238E27FC236}">
                <a16:creationId xmlns:a16="http://schemas.microsoft.com/office/drawing/2014/main" id="{005E5365-C053-45B8-B11A-56F77C7BF095}"/>
              </a:ext>
            </a:extLst>
          </p:cNvPr>
          <p:cNvSpPr>
            <a:spLocks xmlns:a="http://schemas.openxmlformats.org/drawingml/2006/main" noGrp="1"/>
          </p:cNvSpPr>
          <p:nvPr/>
        </p:nvSpPr>
        <p:spPr>
          <a:xfrm xmlns:a="http://schemas.openxmlformats.org/drawingml/2006/main">
            <a:off x="685800" y="1409700"/>
            <a:ext cx="103092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Counting tells us how many objects are in a collection. Match each object to one number </a:t>
            </a:r>
          </a:p>
        </p:txBody>
      </p:sp>
      <p:sp>
        <p:nvSpPr>
          <p:cNvPr id="5" name="text-19">
            <a:extLst xmlns:a="http://schemas.openxmlformats.org/drawingml/2006/main">
              <a:ext uri="{FF2B5EF4-FFF2-40B4-BE49-F238E27FC236}">
                <a16:creationId xmlns:a16="http://schemas.microsoft.com/office/drawing/2014/main" id="{FDA44487-75BC-42B5-8D83-6C46DBF3466E}"/>
              </a:ext>
            </a:extLst>
          </p:cNvPr>
          <p:cNvSpPr>
            <a:spLocks xmlns:a="http://schemas.openxmlformats.org/drawingml/2006/main" noGrp="1"/>
          </p:cNvSpPr>
          <p:nvPr/>
        </p:nvSpPr>
        <p:spPr>
          <a:xfrm xmlns:a="http://schemas.openxmlformats.org/drawingml/2006/main">
            <a:off x="685800" y="1752600"/>
            <a:ext cx="105394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word and count every object once. The final number gives the total. Count forwards to add </a:t>
            </a:r>
          </a:p>
        </p:txBody>
      </p:sp>
      <p:sp>
        <p:nvSpPr>
          <p:cNvPr id="6" name="text-20">
            <a:extLst xmlns:a="http://schemas.openxmlformats.org/drawingml/2006/main">
              <a:ext uri="{FF2B5EF4-FFF2-40B4-BE49-F238E27FC236}">
                <a16:creationId xmlns:a16="http://schemas.microsoft.com/office/drawing/2014/main" id="{D86540EC-F5B8-43CB-9B82-52E0770185E3}"/>
              </a:ext>
            </a:extLst>
          </p:cNvPr>
          <p:cNvSpPr>
            <a:spLocks xmlns:a="http://schemas.openxmlformats.org/drawingml/2006/main" noGrp="1"/>
          </p:cNvSpPr>
          <p:nvPr/>
        </p:nvSpPr>
        <p:spPr>
          <a:xfrm xmlns:a="http://schemas.openxmlformats.org/drawingml/2006/main">
            <a:off x="685800" y="2095500"/>
            <a:ext cx="99831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objects and backwards to remove them. Grouping in twos, fives or tens makes a large </a:t>
            </a:r>
          </a:p>
        </p:txBody>
      </p:sp>
      <p:sp>
        <p:nvSpPr>
          <p:cNvPr id="7" name="text-21">
            <a:extLst xmlns:a="http://schemas.openxmlformats.org/drawingml/2006/main">
              <a:ext uri="{FF2B5EF4-FFF2-40B4-BE49-F238E27FC236}">
                <a16:creationId xmlns:a16="http://schemas.microsoft.com/office/drawing/2014/main" id="{F4B0195D-2FF6-4215-9A2B-5CEE353F808A}"/>
              </a:ext>
            </a:extLst>
          </p:cNvPr>
          <p:cNvSpPr>
            <a:spLocks xmlns:a="http://schemas.openxmlformats.org/drawingml/2006/main" noGrp="1"/>
          </p:cNvSpPr>
          <p:nvPr/>
        </p:nvSpPr>
        <p:spPr>
          <a:xfrm xmlns:a="http://schemas.openxmlformats.org/drawingml/2006/main">
            <a:off x="685800" y="2438400"/>
            <a:ext cx="30075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collection easier to count.</a:t>
            </a:r>
          </a:p>
        </p:txBody>
      </p:sp>
      <p:sp>
        <p:nvSpPr>
          <p:cNvPr id="8" name="text-22">
            <a:extLst xmlns:a="http://schemas.openxmlformats.org/drawingml/2006/main">
              <a:ext uri="{FF2B5EF4-FFF2-40B4-BE49-F238E27FC236}">
                <a16:creationId xmlns:a16="http://schemas.microsoft.com/office/drawing/2014/main" id="{D06E10BC-22C2-4E3B-BF5D-AA2B64321930}"/>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3">
            <a:extLst xmlns:a="http://schemas.openxmlformats.org/drawingml/2006/main">
              <a:ext uri="{FF2B5EF4-FFF2-40B4-BE49-F238E27FC236}">
                <a16:creationId xmlns:a16="http://schemas.microsoft.com/office/drawing/2014/main" id="{1438ED16-650E-403E-A4BA-EA5E8DFD78C4}"/>
              </a:ext>
            </a:extLst>
          </p:cNvPr>
          <p:cNvSpPr>
            <a:spLocks xmlns:a="http://schemas.openxmlformats.org/drawingml/2006/main" noGrp="1"/>
          </p:cNvSpPr>
          <p:nvPr/>
        </p:nvSpPr>
        <p:spPr>
          <a:xfrm xmlns:a="http://schemas.openxmlformats.org/drawingml/2006/main">
            <a:off x="685800" y="3400425"/>
            <a:ext cx="106335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There are 6 groups of 10 counters and 4 single counters. The total is 60 + 4 = 64. Counting </a:t>
            </a:r>
          </a:p>
        </p:txBody>
      </p:sp>
      <p:sp>
        <p:nvSpPr>
          <p:cNvPr id="10" name="text-24">
            <a:extLst xmlns:a="http://schemas.openxmlformats.org/drawingml/2006/main">
              <a:ext uri="{FF2B5EF4-FFF2-40B4-BE49-F238E27FC236}">
                <a16:creationId xmlns:a16="http://schemas.microsoft.com/office/drawing/2014/main" id="{E8EDAFFD-3F58-4A65-90FB-22D1C439FC2B}"/>
              </a:ext>
            </a:extLst>
          </p:cNvPr>
          <p:cNvSpPr>
            <a:spLocks xmlns:a="http://schemas.openxmlformats.org/drawingml/2006/main" noGrp="1"/>
          </p:cNvSpPr>
          <p:nvPr/>
        </p:nvSpPr>
        <p:spPr>
          <a:xfrm xmlns:a="http://schemas.openxmlformats.org/drawingml/2006/main">
            <a:off x="685800" y="3743325"/>
            <a:ext cx="73193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by tens gives 10, 20, 30, 40, 50, 60, followed by 61, 62, 63, 64.</a:t>
            </a:r>
          </a:p>
        </p:txBody>
      </p:sp>
    </p:spTree>
    <p:extLst>
      <p:ext uri="{BB962C8B-B14F-4D97-AF65-F5344CB8AC3E}">
        <p14:creationId xmlns:p14="http://schemas.microsoft.com/office/powerpoint/2010/main" val="40019822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5">
            <a:extLst xmlns:a="http://schemas.openxmlformats.org/drawingml/2006/main">
              <a:ext uri="{FF2B5EF4-FFF2-40B4-BE49-F238E27FC236}">
                <a16:creationId xmlns:a16="http://schemas.microsoft.com/office/drawing/2014/main" id="{CA2A0DD0-B347-43A3-9786-0BFEF129717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26">
            <a:extLst xmlns:a="http://schemas.openxmlformats.org/drawingml/2006/main">
              <a:ext uri="{FF2B5EF4-FFF2-40B4-BE49-F238E27FC236}">
                <a16:creationId xmlns:a16="http://schemas.microsoft.com/office/drawing/2014/main" id="{3A31C665-0AB6-440D-945B-E37703A61C9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Digits and place value</a:t>
            </a:r>
          </a:p>
        </p:txBody>
      </p:sp>
      <p:sp>
        <p:nvSpPr>
          <p:cNvPr id="3" name="text-27">
            <a:extLst xmlns:a="http://schemas.openxmlformats.org/drawingml/2006/main">
              <a:ext uri="{FF2B5EF4-FFF2-40B4-BE49-F238E27FC236}">
                <a16:creationId xmlns:a16="http://schemas.microsoft.com/office/drawing/2014/main" id="{E0E4BDFD-0043-4AC7-A931-C2D49B495E3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8">
            <a:extLst xmlns:a="http://schemas.openxmlformats.org/drawingml/2006/main">
              <a:ext uri="{FF2B5EF4-FFF2-40B4-BE49-F238E27FC236}">
                <a16:creationId xmlns:a16="http://schemas.microsoft.com/office/drawing/2014/main" id="{5133BA24-660B-41F2-9C29-B9BC36D594B5}"/>
              </a:ext>
            </a:extLst>
          </p:cNvPr>
          <p:cNvSpPr>
            <a:spLocks xmlns:a="http://schemas.openxmlformats.org/drawingml/2006/main" noGrp="1"/>
          </p:cNvSpPr>
          <p:nvPr/>
        </p:nvSpPr>
        <p:spPr>
          <a:xfrm xmlns:a="http://schemas.openxmlformats.org/drawingml/2006/main">
            <a:off x="685800" y="1409700"/>
            <a:ext cx="104080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ten digits are 0 to 9. A digit has a face value and a place value. In a base ten system, </a:t>
            </a:r>
          </a:p>
        </p:txBody>
      </p:sp>
      <p:sp>
        <p:nvSpPr>
          <p:cNvPr id="5" name="text-29">
            <a:extLst xmlns:a="http://schemas.openxmlformats.org/drawingml/2006/main">
              <a:ext uri="{FF2B5EF4-FFF2-40B4-BE49-F238E27FC236}">
                <a16:creationId xmlns:a16="http://schemas.microsoft.com/office/drawing/2014/main" id="{932F896C-8218-48B7-829A-CCA10FE8A4B8}"/>
              </a:ext>
            </a:extLst>
          </p:cNvPr>
          <p:cNvSpPr>
            <a:spLocks xmlns:a="http://schemas.openxmlformats.org/drawingml/2006/main" noGrp="1"/>
          </p:cNvSpPr>
          <p:nvPr/>
        </p:nvSpPr>
        <p:spPr>
          <a:xfrm xmlns:a="http://schemas.openxmlformats.org/drawingml/2006/main">
            <a:off x="685800" y="1752600"/>
            <a:ext cx="102130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each place is ten times the place to its right. Zero holds an empty place. From the right, </a:t>
            </a:r>
          </a:p>
        </p:txBody>
      </p:sp>
      <p:sp>
        <p:nvSpPr>
          <p:cNvPr id="6" name="text-30">
            <a:extLst xmlns:a="http://schemas.openxmlformats.org/drawingml/2006/main">
              <a:ext uri="{FF2B5EF4-FFF2-40B4-BE49-F238E27FC236}">
                <a16:creationId xmlns:a16="http://schemas.microsoft.com/office/drawing/2014/main" id="{9271DE89-06FF-4B54-A430-55D4A5A2FD0B}"/>
              </a:ext>
            </a:extLst>
          </p:cNvPr>
          <p:cNvSpPr>
            <a:spLocks xmlns:a="http://schemas.openxmlformats.org/drawingml/2006/main" noGrp="1"/>
          </p:cNvSpPr>
          <p:nvPr/>
        </p:nvSpPr>
        <p:spPr>
          <a:xfrm xmlns:a="http://schemas.openxmlformats.org/drawingml/2006/main">
            <a:off x="685800" y="2095500"/>
            <a:ext cx="96992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whole number places are ones, tens, hundreds, thousands, ten thousands, hundred </a:t>
            </a:r>
          </a:p>
        </p:txBody>
      </p:sp>
      <p:sp>
        <p:nvSpPr>
          <p:cNvPr id="7" name="text-31">
            <a:extLst xmlns:a="http://schemas.openxmlformats.org/drawingml/2006/main">
              <a:ext uri="{FF2B5EF4-FFF2-40B4-BE49-F238E27FC236}">
                <a16:creationId xmlns:a16="http://schemas.microsoft.com/office/drawing/2014/main" id="{4D1179F3-6CA5-4585-9DE2-B3FE4E5DCDBF}"/>
              </a:ext>
            </a:extLst>
          </p:cNvPr>
          <p:cNvSpPr>
            <a:spLocks xmlns:a="http://schemas.openxmlformats.org/drawingml/2006/main" noGrp="1"/>
          </p:cNvSpPr>
          <p:nvPr/>
        </p:nvSpPr>
        <p:spPr>
          <a:xfrm xmlns:a="http://schemas.openxmlformats.org/drawingml/2006/main">
            <a:off x="685800" y="2438400"/>
            <a:ext cx="27637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thousands and millions.</a:t>
            </a:r>
          </a:p>
        </p:txBody>
      </p:sp>
      <p:sp>
        <p:nvSpPr>
          <p:cNvPr id="8" name="text-32">
            <a:extLst xmlns:a="http://schemas.openxmlformats.org/drawingml/2006/main">
              <a:ext uri="{FF2B5EF4-FFF2-40B4-BE49-F238E27FC236}">
                <a16:creationId xmlns:a16="http://schemas.microsoft.com/office/drawing/2014/main" id="{260A9ED4-FA4F-4CD3-B332-8207D2255FF4}"/>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33">
            <a:extLst xmlns:a="http://schemas.openxmlformats.org/drawingml/2006/main">
              <a:ext uri="{FF2B5EF4-FFF2-40B4-BE49-F238E27FC236}">
                <a16:creationId xmlns:a16="http://schemas.microsoft.com/office/drawing/2014/main" id="{5EE47D2F-938E-4662-A628-E164AE8537D6}"/>
              </a:ext>
            </a:extLst>
          </p:cNvPr>
          <p:cNvSpPr>
            <a:spLocks xmlns:a="http://schemas.openxmlformats.org/drawingml/2006/main" noGrp="1"/>
          </p:cNvSpPr>
          <p:nvPr/>
        </p:nvSpPr>
        <p:spPr>
          <a:xfrm xmlns:a="http://schemas.openxmlformats.org/drawingml/2006/main">
            <a:off x="685800" y="3400425"/>
            <a:ext cx="107984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 407,253, the digit 7 represents 7,000. Expanded form is 400,000 + 7,000 + 200 + 50 + 3. </a:t>
            </a:r>
          </a:p>
        </p:txBody>
      </p:sp>
      <p:sp>
        <p:nvSpPr>
          <p:cNvPr id="10" name="text-34">
            <a:extLst xmlns:a="http://schemas.openxmlformats.org/drawingml/2006/main">
              <a:ext uri="{FF2B5EF4-FFF2-40B4-BE49-F238E27FC236}">
                <a16:creationId xmlns:a16="http://schemas.microsoft.com/office/drawing/2014/main" id="{27785519-6CEF-4E3A-BD53-1C49F5B7334B}"/>
              </a:ext>
            </a:extLst>
          </p:cNvPr>
          <p:cNvSpPr>
            <a:spLocks xmlns:a="http://schemas.openxmlformats.org/drawingml/2006/main" noGrp="1"/>
          </p:cNvSpPr>
          <p:nvPr/>
        </p:nvSpPr>
        <p:spPr>
          <a:xfrm xmlns:a="http://schemas.openxmlformats.org/drawingml/2006/main">
            <a:off x="685800" y="3743325"/>
            <a:ext cx="56123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zero shows that there are no ten thousands.</a:t>
            </a:r>
          </a:p>
        </p:txBody>
      </p:sp>
    </p:spTree>
    <p:extLst>
      <p:ext uri="{BB962C8B-B14F-4D97-AF65-F5344CB8AC3E}">
        <p14:creationId xmlns:p14="http://schemas.microsoft.com/office/powerpoint/2010/main" val="2131865026"/>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35">
            <a:extLst xmlns:a="http://schemas.openxmlformats.org/drawingml/2006/main">
              <a:ext uri="{FF2B5EF4-FFF2-40B4-BE49-F238E27FC236}">
                <a16:creationId xmlns:a16="http://schemas.microsoft.com/office/drawing/2014/main" id="{755D2E84-FF7E-469D-B394-F687AE5355F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36">
            <a:extLst xmlns:a="http://schemas.openxmlformats.org/drawingml/2006/main">
              <a:ext uri="{FF2B5EF4-FFF2-40B4-BE49-F238E27FC236}">
                <a16:creationId xmlns:a16="http://schemas.microsoft.com/office/drawing/2014/main" id="{F202BC25-5F5D-406F-8F47-04952ECEC20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Reading and writing large numbers</a:t>
            </a:r>
          </a:p>
        </p:txBody>
      </p:sp>
      <p:sp>
        <p:nvSpPr>
          <p:cNvPr id="3" name="text-37">
            <a:extLst xmlns:a="http://schemas.openxmlformats.org/drawingml/2006/main">
              <a:ext uri="{FF2B5EF4-FFF2-40B4-BE49-F238E27FC236}">
                <a16:creationId xmlns:a16="http://schemas.microsoft.com/office/drawing/2014/main" id="{14B5AAC1-6C9C-4714-B68F-9BAFDC7C071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8">
            <a:extLst xmlns:a="http://schemas.openxmlformats.org/drawingml/2006/main">
              <a:ext uri="{FF2B5EF4-FFF2-40B4-BE49-F238E27FC236}">
                <a16:creationId xmlns:a16="http://schemas.microsoft.com/office/drawing/2014/main" id="{1C4D074A-F81F-4E49-B48E-04D29FCFD0B2}"/>
              </a:ext>
            </a:extLst>
          </p:cNvPr>
          <p:cNvSpPr>
            <a:spLocks xmlns:a="http://schemas.openxmlformats.org/drawingml/2006/main" noGrp="1"/>
          </p:cNvSpPr>
          <p:nvPr/>
        </p:nvSpPr>
        <p:spPr>
          <a:xfrm xmlns:a="http://schemas.openxmlformats.org/drawingml/2006/main">
            <a:off x="685800" y="1409700"/>
            <a:ext cx="1028557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Separate digits into groups to read large numbers. International grouping uses groups of </a:t>
            </a:r>
          </a:p>
        </p:txBody>
      </p:sp>
      <p:sp>
        <p:nvSpPr>
          <p:cNvPr id="5" name="text-39">
            <a:extLst xmlns:a="http://schemas.openxmlformats.org/drawingml/2006/main">
              <a:ext uri="{FF2B5EF4-FFF2-40B4-BE49-F238E27FC236}">
                <a16:creationId xmlns:a16="http://schemas.microsoft.com/office/drawing/2014/main" id="{633D0BA4-1F8C-4EDA-B038-7088BA1628AE}"/>
              </a:ext>
            </a:extLst>
          </p:cNvPr>
          <p:cNvSpPr>
            <a:spLocks xmlns:a="http://schemas.openxmlformats.org/drawingml/2006/main" noGrp="1"/>
          </p:cNvSpPr>
          <p:nvPr/>
        </p:nvSpPr>
        <p:spPr>
          <a:xfrm xmlns:a="http://schemas.openxmlformats.org/drawingml/2006/main">
            <a:off x="685800" y="1752600"/>
            <a:ext cx="106040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three digits from the right. Indian grouping uses three digits at the right and then groups of </a:t>
            </a:r>
          </a:p>
        </p:txBody>
      </p:sp>
      <p:sp>
        <p:nvSpPr>
          <p:cNvPr id="6" name="text-40">
            <a:extLst xmlns:a="http://schemas.openxmlformats.org/drawingml/2006/main">
              <a:ext uri="{FF2B5EF4-FFF2-40B4-BE49-F238E27FC236}">
                <a16:creationId xmlns:a16="http://schemas.microsoft.com/office/drawing/2014/main" id="{028272F6-D13D-4B69-B178-88FD15655657}"/>
              </a:ext>
            </a:extLst>
          </p:cNvPr>
          <p:cNvSpPr>
            <a:spLocks xmlns:a="http://schemas.openxmlformats.org/drawingml/2006/main" noGrp="1"/>
          </p:cNvSpPr>
          <p:nvPr/>
        </p:nvSpPr>
        <p:spPr>
          <a:xfrm xmlns:a="http://schemas.openxmlformats.org/drawingml/2006/main">
            <a:off x="685800" y="2095500"/>
            <a:ext cx="78275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two. The value stays the same whichever grouping system you use.</a:t>
            </a:r>
          </a:p>
        </p:txBody>
      </p:sp>
      <p:sp>
        <p:nvSpPr>
          <p:cNvPr id="7" name="text-41">
            <a:extLst xmlns:a="http://schemas.openxmlformats.org/drawingml/2006/main">
              <a:ext uri="{FF2B5EF4-FFF2-40B4-BE49-F238E27FC236}">
                <a16:creationId xmlns:a16="http://schemas.microsoft.com/office/drawing/2014/main" id="{FE5FCF10-6FF1-48D9-81D7-4D0B4E1D32AC}"/>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42">
            <a:extLst xmlns:a="http://schemas.openxmlformats.org/drawingml/2006/main">
              <a:ext uri="{FF2B5EF4-FFF2-40B4-BE49-F238E27FC236}">
                <a16:creationId xmlns:a16="http://schemas.microsoft.com/office/drawing/2014/main" id="{D026EFB0-336F-4656-BA60-8A806F4F4B56}"/>
              </a:ext>
            </a:extLst>
          </p:cNvPr>
          <p:cNvSpPr>
            <a:spLocks xmlns:a="http://schemas.openxmlformats.org/drawingml/2006/main" noGrp="1"/>
          </p:cNvSpPr>
          <p:nvPr/>
        </p:nvSpPr>
        <p:spPr>
          <a:xfrm xmlns:a="http://schemas.openxmlformats.org/drawingml/2006/main">
            <a:off x="685800" y="3057525"/>
            <a:ext cx="107165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1,234,567 is one million two hundred and thirty four thousand five hundred and sixty seven. </a:t>
            </a:r>
          </a:p>
        </p:txBody>
      </p:sp>
      <p:sp>
        <p:nvSpPr>
          <p:cNvPr id="9" name="text-43">
            <a:extLst xmlns:a="http://schemas.openxmlformats.org/drawingml/2006/main">
              <a:ext uri="{FF2B5EF4-FFF2-40B4-BE49-F238E27FC236}">
                <a16:creationId xmlns:a16="http://schemas.microsoft.com/office/drawing/2014/main" id="{D1D3D5F5-ABD5-4E92-BA23-036110777BBE}"/>
              </a:ext>
            </a:extLst>
          </p:cNvPr>
          <p:cNvSpPr>
            <a:spLocks xmlns:a="http://schemas.openxmlformats.org/drawingml/2006/main" noGrp="1"/>
          </p:cNvSpPr>
          <p:nvPr/>
        </p:nvSpPr>
        <p:spPr>
          <a:xfrm xmlns:a="http://schemas.openxmlformats.org/drawingml/2006/main">
            <a:off x="685800" y="3400425"/>
            <a:ext cx="107549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same number is written 12,34,567 in Indian grouping and read as twelve lakh thirty four </a:t>
            </a:r>
          </a:p>
        </p:txBody>
      </p:sp>
      <p:sp>
        <p:nvSpPr>
          <p:cNvPr id="10" name="text-44">
            <a:extLst xmlns:a="http://schemas.openxmlformats.org/drawingml/2006/main">
              <a:ext uri="{FF2B5EF4-FFF2-40B4-BE49-F238E27FC236}">
                <a16:creationId xmlns:a16="http://schemas.microsoft.com/office/drawing/2014/main" id="{C876EA89-B7F3-4E37-9513-A3039EEDC044}"/>
              </a:ext>
            </a:extLst>
          </p:cNvPr>
          <p:cNvSpPr>
            <a:spLocks xmlns:a="http://schemas.openxmlformats.org/drawingml/2006/main" noGrp="1"/>
          </p:cNvSpPr>
          <p:nvPr/>
        </p:nvSpPr>
        <p:spPr>
          <a:xfrm xmlns:a="http://schemas.openxmlformats.org/drawingml/2006/main">
            <a:off x="685800" y="3743325"/>
            <a:ext cx="45799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thousand five hundred and sixty seven.</a:t>
            </a:r>
          </a:p>
        </p:txBody>
      </p:sp>
    </p:spTree>
    <p:extLst>
      <p:ext uri="{BB962C8B-B14F-4D97-AF65-F5344CB8AC3E}">
        <p14:creationId xmlns:p14="http://schemas.microsoft.com/office/powerpoint/2010/main" val="26462177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text-45">
            <a:extLst xmlns:a="http://schemas.openxmlformats.org/drawingml/2006/main">
              <a:ext uri="{FF2B5EF4-FFF2-40B4-BE49-F238E27FC236}">
                <a16:creationId xmlns:a16="http://schemas.microsoft.com/office/drawing/2014/main" id="{B7B0CD75-205B-467A-BCBC-BCEC32B1F33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46">
            <a:extLst xmlns:a="http://schemas.openxmlformats.org/drawingml/2006/main">
              <a:ext uri="{FF2B5EF4-FFF2-40B4-BE49-F238E27FC236}">
                <a16:creationId xmlns:a16="http://schemas.microsoft.com/office/drawing/2014/main" id="{7F9F55B6-8A61-4E07-B105-81C3DB9A364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Decimal place value</a:t>
            </a:r>
          </a:p>
        </p:txBody>
      </p:sp>
      <p:sp>
        <p:nvSpPr>
          <p:cNvPr id="3" name="text-47">
            <a:extLst xmlns:a="http://schemas.openxmlformats.org/drawingml/2006/main">
              <a:ext uri="{FF2B5EF4-FFF2-40B4-BE49-F238E27FC236}">
                <a16:creationId xmlns:a16="http://schemas.microsoft.com/office/drawing/2014/main" id="{F5ADD44D-9119-42C3-96AA-A90FAED436A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8">
            <a:extLst xmlns:a="http://schemas.openxmlformats.org/drawingml/2006/main">
              <a:ext uri="{FF2B5EF4-FFF2-40B4-BE49-F238E27FC236}">
                <a16:creationId xmlns:a16="http://schemas.microsoft.com/office/drawing/2014/main" id="{273A213A-980C-494B-9609-D7AEAF80148E}"/>
              </a:ext>
            </a:extLst>
          </p:cNvPr>
          <p:cNvSpPr>
            <a:spLocks xmlns:a="http://schemas.openxmlformats.org/drawingml/2006/main" noGrp="1"/>
          </p:cNvSpPr>
          <p:nvPr/>
        </p:nvSpPr>
        <p:spPr>
          <a:xfrm xmlns:a="http://schemas.openxmlformats.org/drawingml/2006/main">
            <a:off x="685800" y="1409700"/>
            <a:ext cx="1063104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decimal point separates whole parts from parts smaller than one. The first three places </a:t>
            </a:r>
          </a:p>
        </p:txBody>
      </p:sp>
      <p:sp>
        <p:nvSpPr>
          <p:cNvPr id="5" name="text-49">
            <a:extLst xmlns:a="http://schemas.openxmlformats.org/drawingml/2006/main">
              <a:ext uri="{FF2B5EF4-FFF2-40B4-BE49-F238E27FC236}">
                <a16:creationId xmlns:a16="http://schemas.microsoft.com/office/drawing/2014/main" id="{F4CFBAFC-8D73-4812-BB43-AEBA54EB4923}"/>
              </a:ext>
            </a:extLst>
          </p:cNvPr>
          <p:cNvSpPr>
            <a:spLocks xmlns:a="http://schemas.openxmlformats.org/drawingml/2006/main" noGrp="1"/>
          </p:cNvSpPr>
          <p:nvPr/>
        </p:nvSpPr>
        <p:spPr>
          <a:xfrm xmlns:a="http://schemas.openxmlformats.org/drawingml/2006/main">
            <a:off x="685800" y="1752600"/>
            <a:ext cx="106562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 its right are tenths, hundredths and thousandths. Each step to the right divides the value </a:t>
            </a:r>
          </a:p>
        </p:txBody>
      </p:sp>
      <p:sp>
        <p:nvSpPr>
          <p:cNvPr id="6" name="text-50">
            <a:extLst xmlns:a="http://schemas.openxmlformats.org/drawingml/2006/main">
              <a:ext uri="{FF2B5EF4-FFF2-40B4-BE49-F238E27FC236}">
                <a16:creationId xmlns:a16="http://schemas.microsoft.com/office/drawing/2014/main" id="{06FF5379-740E-4106-B82A-742A31CFDF16}"/>
              </a:ext>
            </a:extLst>
          </p:cNvPr>
          <p:cNvSpPr>
            <a:spLocks xmlns:a="http://schemas.openxmlformats.org/drawingml/2006/main" noGrp="1"/>
          </p:cNvSpPr>
          <p:nvPr/>
        </p:nvSpPr>
        <p:spPr>
          <a:xfrm xmlns:a="http://schemas.openxmlformats.org/drawingml/2006/main">
            <a:off x="685800" y="2095500"/>
            <a:ext cx="71327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by ten. Zeros at the end of a decimal do not change its value.</a:t>
            </a:r>
          </a:p>
        </p:txBody>
      </p:sp>
      <p:sp>
        <p:nvSpPr>
          <p:cNvPr id="7" name="text-51">
            <a:extLst xmlns:a="http://schemas.openxmlformats.org/drawingml/2006/main">
              <a:ext uri="{FF2B5EF4-FFF2-40B4-BE49-F238E27FC236}">
                <a16:creationId xmlns:a16="http://schemas.microsoft.com/office/drawing/2014/main" id="{803BB444-1B63-4E2D-B8B0-A59E8105107A}"/>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2">
            <a:extLst xmlns:a="http://schemas.openxmlformats.org/drawingml/2006/main">
              <a:ext uri="{FF2B5EF4-FFF2-40B4-BE49-F238E27FC236}">
                <a16:creationId xmlns:a16="http://schemas.microsoft.com/office/drawing/2014/main" id="{DD865ED1-8DA4-46E2-B65C-B6CFF3D0358C}"/>
              </a:ext>
            </a:extLst>
          </p:cNvPr>
          <p:cNvSpPr>
            <a:spLocks xmlns:a="http://schemas.openxmlformats.org/drawingml/2006/main" noGrp="1"/>
          </p:cNvSpPr>
          <p:nvPr/>
        </p:nvSpPr>
        <p:spPr>
          <a:xfrm xmlns:a="http://schemas.openxmlformats.org/drawingml/2006/main">
            <a:off x="685800" y="3200400"/>
            <a:ext cx="22945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32.405 = 30 + 2 + </a:t>
            </a:r>
          </a:p>
        </p:txBody>
      </p:sp>
      <p:sp>
        <p:nvSpPr>
          <p:cNvPr id="9" name="text-53">
            <a:extLst xmlns:a="http://schemas.openxmlformats.org/drawingml/2006/main">
              <a:ext uri="{FF2B5EF4-FFF2-40B4-BE49-F238E27FC236}">
                <a16:creationId xmlns:a16="http://schemas.microsoft.com/office/drawing/2014/main" id="{9C325717-03BF-4FD4-A98E-197D43FA4E10}"/>
              </a:ext>
            </a:extLst>
          </p:cNvPr>
          <p:cNvSpPr>
            <a:spLocks xmlns:a="http://schemas.openxmlformats.org/drawingml/2006/main" noGrp="1"/>
          </p:cNvSpPr>
          <p:nvPr/>
        </p:nvSpPr>
        <p:spPr>
          <a:xfrm xmlns:a="http://schemas.openxmlformats.org/drawingml/2006/main">
            <a:off x="2932747" y="30575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0" name="text-54">
            <a:extLst xmlns:a="http://schemas.openxmlformats.org/drawingml/2006/main">
              <a:ext uri="{FF2B5EF4-FFF2-40B4-BE49-F238E27FC236}">
                <a16:creationId xmlns:a16="http://schemas.microsoft.com/office/drawing/2014/main" id="{0D317F7B-ACB5-4BBE-9898-7ABB1DA2BDC7}"/>
              </a:ext>
            </a:extLst>
          </p:cNvPr>
          <p:cNvSpPr>
            <a:spLocks xmlns:a="http://schemas.openxmlformats.org/drawingml/2006/main" noGrp="1"/>
          </p:cNvSpPr>
          <p:nvPr/>
        </p:nvSpPr>
        <p:spPr>
          <a:xfrm xmlns:a="http://schemas.openxmlformats.org/drawingml/2006/main">
            <a:off x="2932747" y="33432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a:t>
            </a:r>
          </a:p>
        </p:txBody>
      </p:sp>
      <p:sp>
        <p:nvSpPr>
          <p:cNvPr id="11" name="fraction-bar-55">
            <a:extLst xmlns:a="http://schemas.openxmlformats.org/drawingml/2006/main">
              <a:ext uri="{FF2B5EF4-FFF2-40B4-BE49-F238E27FC236}">
                <a16:creationId xmlns:a16="http://schemas.microsoft.com/office/drawing/2014/main" id="{29DDB267-1577-405C-AF67-AE4575E94DE0}"/>
              </a:ext>
            </a:extLst>
          </p:cNvPr>
          <p:cNvSpPr>
            <a:spLocks xmlns:a="http://schemas.openxmlformats.org/drawingml/2006/main" noGrp="1"/>
          </p:cNvSpPr>
          <p:nvPr/>
        </p:nvSpPr>
        <p:spPr>
          <a:xfrm xmlns:a="http://schemas.openxmlformats.org/drawingml/2006/main">
            <a:off x="2951797" y="33242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56">
            <a:extLst xmlns:a="http://schemas.openxmlformats.org/drawingml/2006/main">
              <a:ext uri="{FF2B5EF4-FFF2-40B4-BE49-F238E27FC236}">
                <a16:creationId xmlns:a16="http://schemas.microsoft.com/office/drawing/2014/main" id="{B0ECC62D-5F97-4684-A5E4-5379E6943779}"/>
              </a:ext>
            </a:extLst>
          </p:cNvPr>
          <p:cNvSpPr>
            <a:spLocks xmlns:a="http://schemas.openxmlformats.org/drawingml/2006/main" noGrp="1"/>
          </p:cNvSpPr>
          <p:nvPr/>
        </p:nvSpPr>
        <p:spPr>
          <a:xfrm xmlns:a="http://schemas.openxmlformats.org/drawingml/2006/main">
            <a:off x="3298698"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3" name="text-57">
            <a:extLst xmlns:a="http://schemas.openxmlformats.org/drawingml/2006/main">
              <a:ext uri="{FF2B5EF4-FFF2-40B4-BE49-F238E27FC236}">
                <a16:creationId xmlns:a16="http://schemas.microsoft.com/office/drawing/2014/main" id="{2FF3706E-3DDC-4227-B25F-1E61DD068274}"/>
              </a:ext>
            </a:extLst>
          </p:cNvPr>
          <p:cNvSpPr>
            <a:spLocks xmlns:a="http://schemas.openxmlformats.org/drawingml/2006/main" noGrp="1"/>
          </p:cNvSpPr>
          <p:nvPr/>
        </p:nvSpPr>
        <p:spPr>
          <a:xfrm xmlns:a="http://schemas.openxmlformats.org/drawingml/2006/main">
            <a:off x="3635597" y="305752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0</a:t>
            </a:r>
          </a:p>
        </p:txBody>
      </p:sp>
      <p:sp>
        <p:nvSpPr>
          <p:cNvPr id="14" name="text-58">
            <a:extLst xmlns:a="http://schemas.openxmlformats.org/drawingml/2006/main">
              <a:ext uri="{FF2B5EF4-FFF2-40B4-BE49-F238E27FC236}">
                <a16:creationId xmlns:a16="http://schemas.microsoft.com/office/drawing/2014/main" id="{FA80BC85-DBA0-4C54-AB5D-6BCD1AA65B91}"/>
              </a:ext>
            </a:extLst>
          </p:cNvPr>
          <p:cNvSpPr>
            <a:spLocks xmlns:a="http://schemas.openxmlformats.org/drawingml/2006/main" noGrp="1"/>
          </p:cNvSpPr>
          <p:nvPr/>
        </p:nvSpPr>
        <p:spPr>
          <a:xfrm xmlns:a="http://schemas.openxmlformats.org/drawingml/2006/main">
            <a:off x="3635597" y="334327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a:t>
            </a:r>
          </a:p>
        </p:txBody>
      </p:sp>
      <p:sp>
        <p:nvSpPr>
          <p:cNvPr id="15" name="fraction-bar-59">
            <a:extLst xmlns:a="http://schemas.openxmlformats.org/drawingml/2006/main">
              <a:ext uri="{FF2B5EF4-FFF2-40B4-BE49-F238E27FC236}">
                <a16:creationId xmlns:a16="http://schemas.microsoft.com/office/drawing/2014/main" id="{6E750784-587E-435E-A3C1-220F22FEE4E0}"/>
              </a:ext>
            </a:extLst>
          </p:cNvPr>
          <p:cNvSpPr>
            <a:spLocks xmlns:a="http://schemas.openxmlformats.org/drawingml/2006/main" noGrp="1"/>
          </p:cNvSpPr>
          <p:nvPr/>
        </p:nvSpPr>
        <p:spPr>
          <a:xfrm xmlns:a="http://schemas.openxmlformats.org/drawingml/2006/main">
            <a:off x="3654647" y="3324225"/>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60">
            <a:extLst xmlns:a="http://schemas.openxmlformats.org/drawingml/2006/main">
              <a:ext uri="{FF2B5EF4-FFF2-40B4-BE49-F238E27FC236}">
                <a16:creationId xmlns:a16="http://schemas.microsoft.com/office/drawing/2014/main" id="{FCAABBF3-9181-46D5-90E7-B769F5D21B86}"/>
              </a:ext>
            </a:extLst>
          </p:cNvPr>
          <p:cNvSpPr>
            <a:spLocks xmlns:a="http://schemas.openxmlformats.org/drawingml/2006/main" noGrp="1"/>
          </p:cNvSpPr>
          <p:nvPr/>
        </p:nvSpPr>
        <p:spPr>
          <a:xfrm xmlns:a="http://schemas.openxmlformats.org/drawingml/2006/main">
            <a:off x="4117753"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7" name="text-61">
            <a:extLst xmlns:a="http://schemas.openxmlformats.org/drawingml/2006/main">
              <a:ext uri="{FF2B5EF4-FFF2-40B4-BE49-F238E27FC236}">
                <a16:creationId xmlns:a16="http://schemas.microsoft.com/office/drawing/2014/main" id="{4FF2710F-9064-41A2-A15D-94C51207CFFA}"/>
              </a:ext>
            </a:extLst>
          </p:cNvPr>
          <p:cNvSpPr>
            <a:spLocks xmlns:a="http://schemas.openxmlformats.org/drawingml/2006/main" noGrp="1"/>
          </p:cNvSpPr>
          <p:nvPr/>
        </p:nvSpPr>
        <p:spPr>
          <a:xfrm xmlns:a="http://schemas.openxmlformats.org/drawingml/2006/main">
            <a:off x="4454652" y="3057525"/>
            <a:ext cx="598456"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8" name="text-62">
            <a:extLst xmlns:a="http://schemas.openxmlformats.org/drawingml/2006/main">
              <a:ext uri="{FF2B5EF4-FFF2-40B4-BE49-F238E27FC236}">
                <a16:creationId xmlns:a16="http://schemas.microsoft.com/office/drawing/2014/main" id="{3CD9C45B-7196-4A66-8EEB-78E742924F15}"/>
              </a:ext>
            </a:extLst>
          </p:cNvPr>
          <p:cNvSpPr>
            <a:spLocks xmlns:a="http://schemas.openxmlformats.org/drawingml/2006/main" noGrp="1"/>
          </p:cNvSpPr>
          <p:nvPr/>
        </p:nvSpPr>
        <p:spPr>
          <a:xfrm xmlns:a="http://schemas.openxmlformats.org/drawingml/2006/main">
            <a:off x="4454652" y="3343275"/>
            <a:ext cx="598456"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1000</a:t>
            </a:r>
          </a:p>
        </p:txBody>
      </p:sp>
      <p:sp>
        <p:nvSpPr>
          <p:cNvPr id="19" name="fraction-bar-63">
            <a:extLst xmlns:a="http://schemas.openxmlformats.org/drawingml/2006/main">
              <a:ext uri="{FF2B5EF4-FFF2-40B4-BE49-F238E27FC236}">
                <a16:creationId xmlns:a16="http://schemas.microsoft.com/office/drawing/2014/main" id="{77AC62F2-6206-4330-8F07-7DA0D3777F49}"/>
              </a:ext>
            </a:extLst>
          </p:cNvPr>
          <p:cNvSpPr>
            <a:spLocks xmlns:a="http://schemas.openxmlformats.org/drawingml/2006/main" noGrp="1"/>
          </p:cNvSpPr>
          <p:nvPr/>
        </p:nvSpPr>
        <p:spPr>
          <a:xfrm xmlns:a="http://schemas.openxmlformats.org/drawingml/2006/main">
            <a:off x="4473702" y="3324225"/>
            <a:ext cx="560356"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64">
            <a:extLst xmlns:a="http://schemas.openxmlformats.org/drawingml/2006/main">
              <a:ext uri="{FF2B5EF4-FFF2-40B4-BE49-F238E27FC236}">
                <a16:creationId xmlns:a16="http://schemas.microsoft.com/office/drawing/2014/main" id="{BB228187-8D48-4CE9-91BA-7CBDE81B728D}"/>
              </a:ext>
            </a:extLst>
          </p:cNvPr>
          <p:cNvSpPr>
            <a:spLocks xmlns:a="http://schemas.openxmlformats.org/drawingml/2006/main" noGrp="1"/>
          </p:cNvSpPr>
          <p:nvPr/>
        </p:nvSpPr>
        <p:spPr>
          <a:xfrm xmlns:a="http://schemas.openxmlformats.org/drawingml/2006/main">
            <a:off x="5053108" y="3200400"/>
            <a:ext cx="61655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The 5 represents five thousandths. Also, 3.5 = 3.50 </a:t>
            </a:r>
          </a:p>
        </p:txBody>
      </p:sp>
      <p:sp>
        <p:nvSpPr>
          <p:cNvPr id="21" name="text-65">
            <a:extLst xmlns:a="http://schemas.openxmlformats.org/drawingml/2006/main">
              <a:ext uri="{FF2B5EF4-FFF2-40B4-BE49-F238E27FC236}">
                <a16:creationId xmlns:a16="http://schemas.microsoft.com/office/drawing/2014/main" id="{7B33594F-C55F-4B1C-9255-80FF8B5A9C14}"/>
              </a:ext>
            </a:extLst>
          </p:cNvPr>
          <p:cNvSpPr>
            <a:spLocks xmlns:a="http://schemas.openxmlformats.org/drawingml/2006/main" noGrp="1"/>
          </p:cNvSpPr>
          <p:nvPr/>
        </p:nvSpPr>
        <p:spPr>
          <a:xfrm xmlns:a="http://schemas.openxmlformats.org/drawingml/2006/main">
            <a:off x="685800" y="3629025"/>
            <a:ext cx="48126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because both describe the same amount.</a:t>
            </a:r>
          </a:p>
        </p:txBody>
      </p:sp>
    </p:spTree>
    <p:extLst>
      <p:ext uri="{BB962C8B-B14F-4D97-AF65-F5344CB8AC3E}">
        <p14:creationId xmlns:p14="http://schemas.microsoft.com/office/powerpoint/2010/main" val="49558959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6">
            <a:extLst xmlns:a="http://schemas.openxmlformats.org/drawingml/2006/main">
              <a:ext uri="{FF2B5EF4-FFF2-40B4-BE49-F238E27FC236}">
                <a16:creationId xmlns:a16="http://schemas.microsoft.com/office/drawing/2014/main" id="{D65A2874-22F6-4B49-83E8-A702E0BA26D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67">
            <a:extLst xmlns:a="http://schemas.openxmlformats.org/drawingml/2006/main">
              <a:ext uri="{FF2B5EF4-FFF2-40B4-BE49-F238E27FC236}">
                <a16:creationId xmlns:a16="http://schemas.microsoft.com/office/drawing/2014/main" id="{8CDFB9A3-EE2F-4534-A55F-970B6808EAD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Partitioning and regrouping</a:t>
            </a:r>
          </a:p>
        </p:txBody>
      </p:sp>
      <p:sp>
        <p:nvSpPr>
          <p:cNvPr id="3" name="text-68">
            <a:extLst xmlns:a="http://schemas.openxmlformats.org/drawingml/2006/main">
              <a:ext uri="{FF2B5EF4-FFF2-40B4-BE49-F238E27FC236}">
                <a16:creationId xmlns:a16="http://schemas.microsoft.com/office/drawing/2014/main" id="{76ED2E7F-825C-4EAA-A8CC-491C1DF5CD1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9">
            <a:extLst xmlns:a="http://schemas.openxmlformats.org/drawingml/2006/main">
              <a:ext uri="{FF2B5EF4-FFF2-40B4-BE49-F238E27FC236}">
                <a16:creationId xmlns:a16="http://schemas.microsoft.com/office/drawing/2014/main" id="{8F86BF33-7184-496B-B3FA-1CD31AE30936}"/>
              </a:ext>
            </a:extLst>
          </p:cNvPr>
          <p:cNvSpPr>
            <a:spLocks xmlns:a="http://schemas.openxmlformats.org/drawingml/2006/main" noGrp="1"/>
          </p:cNvSpPr>
          <p:nvPr/>
        </p:nvSpPr>
        <p:spPr>
          <a:xfrm xmlns:a="http://schemas.openxmlformats.org/drawingml/2006/main">
            <a:off x="685800" y="1409700"/>
            <a:ext cx="99818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Partitioning breaks a number into useful parts. Regrouping exchanges one unit for ten </a:t>
            </a:r>
          </a:p>
        </p:txBody>
      </p:sp>
      <p:sp>
        <p:nvSpPr>
          <p:cNvPr id="5" name="text-70">
            <a:extLst xmlns:a="http://schemas.openxmlformats.org/drawingml/2006/main">
              <a:ext uri="{FF2B5EF4-FFF2-40B4-BE49-F238E27FC236}">
                <a16:creationId xmlns:a16="http://schemas.microsoft.com/office/drawing/2014/main" id="{D14DE47D-8EAE-46F0-9839-D64260EF6FB4}"/>
              </a:ext>
            </a:extLst>
          </p:cNvPr>
          <p:cNvSpPr>
            <a:spLocks xmlns:a="http://schemas.openxmlformats.org/drawingml/2006/main" noGrp="1"/>
          </p:cNvSpPr>
          <p:nvPr/>
        </p:nvSpPr>
        <p:spPr>
          <a:xfrm xmlns:a="http://schemas.openxmlformats.org/drawingml/2006/main">
            <a:off x="685800" y="1752600"/>
            <a:ext cx="99130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smaller units without changing the total. These ideas explain carrying in addition and </a:t>
            </a:r>
          </a:p>
        </p:txBody>
      </p:sp>
      <p:sp>
        <p:nvSpPr>
          <p:cNvPr id="6" name="text-71">
            <a:extLst xmlns:a="http://schemas.openxmlformats.org/drawingml/2006/main">
              <a:ext uri="{FF2B5EF4-FFF2-40B4-BE49-F238E27FC236}">
                <a16:creationId xmlns:a16="http://schemas.microsoft.com/office/drawing/2014/main" id="{A3144D1A-2D72-422E-8DD6-7C6482F4AF5F}"/>
              </a:ext>
            </a:extLst>
          </p:cNvPr>
          <p:cNvSpPr>
            <a:spLocks xmlns:a="http://schemas.openxmlformats.org/drawingml/2006/main" noGrp="1"/>
          </p:cNvSpPr>
          <p:nvPr/>
        </p:nvSpPr>
        <p:spPr>
          <a:xfrm xmlns:a="http://schemas.openxmlformats.org/drawingml/2006/main">
            <a:off x="685800" y="2095500"/>
            <a:ext cx="841695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exchanging in subtraction. A number can have several correct partitions.</a:t>
            </a:r>
          </a:p>
        </p:txBody>
      </p:sp>
      <p:sp>
        <p:nvSpPr>
          <p:cNvPr id="7" name="text-72">
            <a:extLst xmlns:a="http://schemas.openxmlformats.org/drawingml/2006/main">
              <a:ext uri="{FF2B5EF4-FFF2-40B4-BE49-F238E27FC236}">
                <a16:creationId xmlns:a16="http://schemas.microsoft.com/office/drawing/2014/main" id="{E451618D-5B7D-42D0-9636-542FB5C3667D}"/>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73">
            <a:extLst xmlns:a="http://schemas.openxmlformats.org/drawingml/2006/main">
              <a:ext uri="{FF2B5EF4-FFF2-40B4-BE49-F238E27FC236}">
                <a16:creationId xmlns:a16="http://schemas.microsoft.com/office/drawing/2014/main" id="{E32159EC-3E34-4148-BAE0-D7D84BD29C11}"/>
              </a:ext>
            </a:extLst>
          </p:cNvPr>
          <p:cNvSpPr>
            <a:spLocks xmlns:a="http://schemas.openxmlformats.org/drawingml/2006/main" noGrp="1"/>
          </p:cNvSpPr>
          <p:nvPr/>
        </p:nvSpPr>
        <p:spPr>
          <a:xfrm xmlns:a="http://schemas.openxmlformats.org/drawingml/2006/main">
            <a:off x="685800" y="3057525"/>
            <a:ext cx="106070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326 can be 300 + 20 + 6 or 200 + 120 + 6. For subtraction, 52 can be regrouped as 4 tens </a:t>
            </a:r>
          </a:p>
        </p:txBody>
      </p:sp>
      <p:sp>
        <p:nvSpPr>
          <p:cNvPr id="9" name="text-74">
            <a:extLst xmlns:a="http://schemas.openxmlformats.org/drawingml/2006/main">
              <a:ext uri="{FF2B5EF4-FFF2-40B4-BE49-F238E27FC236}">
                <a16:creationId xmlns:a16="http://schemas.microsoft.com/office/drawing/2014/main" id="{87310A12-9176-47CF-9BCD-417AA1252FF8}"/>
              </a:ext>
            </a:extLst>
          </p:cNvPr>
          <p:cNvSpPr>
            <a:spLocks xmlns:a="http://schemas.openxmlformats.org/drawingml/2006/main" noGrp="1"/>
          </p:cNvSpPr>
          <p:nvPr/>
        </p:nvSpPr>
        <p:spPr>
          <a:xfrm xmlns:a="http://schemas.openxmlformats.org/drawingml/2006/main">
            <a:off x="685800" y="3400425"/>
            <a:ext cx="56183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and 12 ones. Both representations still equal 52.</a:t>
            </a:r>
          </a:p>
        </p:txBody>
      </p:sp>
    </p:spTree>
    <p:extLst>
      <p:ext uri="{BB962C8B-B14F-4D97-AF65-F5344CB8AC3E}">
        <p14:creationId xmlns:p14="http://schemas.microsoft.com/office/powerpoint/2010/main" val="130736531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75">
            <a:extLst xmlns:a="http://schemas.openxmlformats.org/drawingml/2006/main">
              <a:ext uri="{FF2B5EF4-FFF2-40B4-BE49-F238E27FC236}">
                <a16:creationId xmlns:a16="http://schemas.microsoft.com/office/drawing/2014/main" id="{1F4E4E85-28A0-4A6F-9FE5-451C0168528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76">
            <a:extLst xmlns:a="http://schemas.openxmlformats.org/drawingml/2006/main">
              <a:ext uri="{FF2B5EF4-FFF2-40B4-BE49-F238E27FC236}">
                <a16:creationId xmlns:a16="http://schemas.microsoft.com/office/drawing/2014/main" id="{A2EAA44B-5586-40E5-AA96-DADDD3A042D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77">
            <a:extLst xmlns:a="http://schemas.openxmlformats.org/drawingml/2006/main">
              <a:ext uri="{FF2B5EF4-FFF2-40B4-BE49-F238E27FC236}">
                <a16:creationId xmlns:a16="http://schemas.microsoft.com/office/drawing/2014/main" id="{DE9F6741-64CC-4DD0-BCA8-99DD98880E7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8">
            <a:extLst xmlns:a="http://schemas.openxmlformats.org/drawingml/2006/main">
              <a:ext uri="{FF2B5EF4-FFF2-40B4-BE49-F238E27FC236}">
                <a16:creationId xmlns:a16="http://schemas.microsoft.com/office/drawing/2014/main" id="{EB778B68-C194-419E-BF56-AADC3C1B5BD0}"/>
              </a:ext>
            </a:extLst>
          </p:cNvPr>
          <p:cNvSpPr>
            <a:spLocks xmlns:a="http://schemas.openxmlformats.org/drawingml/2006/main" noGrp="1"/>
          </p:cNvSpPr>
          <p:nvPr/>
        </p:nvSpPr>
        <p:spPr>
          <a:xfrm xmlns:a="http://schemas.openxmlformats.org/drawingml/2006/main">
            <a:off x="685800" y="1409700"/>
            <a:ext cx="404241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Write the value of 8 in 582,416.</a:t>
            </a:r>
          </a:p>
        </p:txBody>
      </p:sp>
      <p:sp>
        <p:nvSpPr>
          <p:cNvPr id="5" name="text-79">
            <a:extLst xmlns:a="http://schemas.openxmlformats.org/drawingml/2006/main">
              <a:ext uri="{FF2B5EF4-FFF2-40B4-BE49-F238E27FC236}">
                <a16:creationId xmlns:a16="http://schemas.microsoft.com/office/drawing/2014/main" id="{E30B65DA-DBC7-4253-BA55-34F058770E37}"/>
              </a:ext>
            </a:extLst>
          </p:cNvPr>
          <p:cNvSpPr>
            <a:spLocks xmlns:a="http://schemas.openxmlformats.org/drawingml/2006/main" noGrp="1"/>
          </p:cNvSpPr>
          <p:nvPr/>
        </p:nvSpPr>
        <p:spPr>
          <a:xfrm xmlns:a="http://schemas.openxmlformats.org/drawingml/2006/main">
            <a:off x="685800" y="1924050"/>
            <a:ext cx="49891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Write 60,000 + 900 + 7 as one number.</a:t>
            </a:r>
          </a:p>
        </p:txBody>
      </p:sp>
      <p:sp>
        <p:nvSpPr>
          <p:cNvPr id="6" name="text-80">
            <a:extLst xmlns:a="http://schemas.openxmlformats.org/drawingml/2006/main">
              <a:ext uri="{FF2B5EF4-FFF2-40B4-BE49-F238E27FC236}">
                <a16:creationId xmlns:a16="http://schemas.microsoft.com/office/drawing/2014/main" id="{8C02B237-8851-4212-BE6B-6E46A0A757D2}"/>
              </a:ext>
            </a:extLst>
          </p:cNvPr>
          <p:cNvSpPr>
            <a:spLocks xmlns:a="http://schemas.openxmlformats.org/drawingml/2006/main" noGrp="1"/>
          </p:cNvSpPr>
          <p:nvPr/>
        </p:nvSpPr>
        <p:spPr>
          <a:xfrm xmlns:a="http://schemas.openxmlformats.org/drawingml/2006/main">
            <a:off x="685800" y="2438400"/>
            <a:ext cx="39066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Write 4.072 in expanded form.</a:t>
            </a:r>
          </a:p>
        </p:txBody>
      </p:sp>
      <p:sp>
        <p:nvSpPr>
          <p:cNvPr id="7" name="text-81">
            <a:extLst xmlns:a="http://schemas.openxmlformats.org/drawingml/2006/main">
              <a:ext uri="{FF2B5EF4-FFF2-40B4-BE49-F238E27FC236}">
                <a16:creationId xmlns:a16="http://schemas.microsoft.com/office/drawing/2014/main" id="{3A03AF7F-3901-4B68-B7D0-B91D2A178A1D}"/>
              </a:ext>
            </a:extLst>
          </p:cNvPr>
          <p:cNvSpPr>
            <a:spLocks xmlns:a="http://schemas.openxmlformats.org/drawingml/2006/main" noGrp="1"/>
          </p:cNvSpPr>
          <p:nvPr/>
        </p:nvSpPr>
        <p:spPr>
          <a:xfrm xmlns:a="http://schemas.openxmlformats.org/drawingml/2006/main">
            <a:off x="685800" y="2952750"/>
            <a:ext cx="68613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How many counters are in 9 groups of 10 and 6 singles?</a:t>
            </a:r>
          </a:p>
        </p:txBody>
      </p:sp>
      <p:sp>
        <p:nvSpPr>
          <p:cNvPr id="8" name="text-82">
            <a:extLst xmlns:a="http://schemas.openxmlformats.org/drawingml/2006/main">
              <a:ext uri="{FF2B5EF4-FFF2-40B4-BE49-F238E27FC236}">
                <a16:creationId xmlns:a16="http://schemas.microsoft.com/office/drawing/2014/main" id="{A8A91E90-1FC1-4FF7-8D00-BE9ECFCB8F00}"/>
              </a:ext>
            </a:extLst>
          </p:cNvPr>
          <p:cNvSpPr>
            <a:spLocks xmlns:a="http://schemas.openxmlformats.org/drawingml/2006/main" noGrp="1"/>
          </p:cNvSpPr>
          <p:nvPr/>
        </p:nvSpPr>
        <p:spPr>
          <a:xfrm xmlns:a="http://schemas.openxmlformats.org/drawingml/2006/main">
            <a:off x="685800" y="3467100"/>
            <a:ext cx="678818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Regroup 71 as tens and ones so that there are 11 ones.</a:t>
            </a:r>
          </a:p>
        </p:txBody>
      </p:sp>
    </p:spTree>
    <p:extLst>
      <p:ext uri="{BB962C8B-B14F-4D97-AF65-F5344CB8AC3E}">
        <p14:creationId xmlns:p14="http://schemas.microsoft.com/office/powerpoint/2010/main" val="74295013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83">
            <a:extLst xmlns:a="http://schemas.openxmlformats.org/drawingml/2006/main">
              <a:ext uri="{FF2B5EF4-FFF2-40B4-BE49-F238E27FC236}">
                <a16:creationId xmlns:a16="http://schemas.microsoft.com/office/drawing/2014/main" id="{142D24DA-47D7-4E09-8A0D-89D530344D1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84">
            <a:extLst xmlns:a="http://schemas.openxmlformats.org/drawingml/2006/main">
              <a:ext uri="{FF2B5EF4-FFF2-40B4-BE49-F238E27FC236}">
                <a16:creationId xmlns:a16="http://schemas.microsoft.com/office/drawing/2014/main" id="{1BF994D7-3E7B-4053-B75E-7C691E08191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85">
            <a:extLst xmlns:a="http://schemas.openxmlformats.org/drawingml/2006/main">
              <a:ext uri="{FF2B5EF4-FFF2-40B4-BE49-F238E27FC236}">
                <a16:creationId xmlns:a16="http://schemas.microsoft.com/office/drawing/2014/main" id="{74D1B137-C835-4636-AE05-28C825BED78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86">
            <a:extLst xmlns:a="http://schemas.openxmlformats.org/drawingml/2006/main">
              <a:ext uri="{FF2B5EF4-FFF2-40B4-BE49-F238E27FC236}">
                <a16:creationId xmlns:a16="http://schemas.microsoft.com/office/drawing/2014/main" id="{2655E826-11D0-45BE-ACBF-C6795ECD2AC9}"/>
              </a:ext>
            </a:extLst>
          </p:cNvPr>
          <p:cNvSpPr>
            <a:spLocks xmlns:a="http://schemas.openxmlformats.org/drawingml/2006/main" noGrp="1"/>
          </p:cNvSpPr>
          <p:nvPr/>
        </p:nvSpPr>
        <p:spPr>
          <a:xfrm xmlns:a="http://schemas.openxmlformats.org/drawingml/2006/main">
            <a:off x="685800" y="1409700"/>
            <a:ext cx="104841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A zero inside a number cannot usually be removed. 3,042 and 342 have </a:t>
            </a:r>
          </a:p>
        </p:txBody>
      </p:sp>
      <p:sp>
        <p:nvSpPr>
          <p:cNvPr id="5" name="text-87">
            <a:extLst xmlns:a="http://schemas.openxmlformats.org/drawingml/2006/main">
              <a:ext uri="{FF2B5EF4-FFF2-40B4-BE49-F238E27FC236}">
                <a16:creationId xmlns:a16="http://schemas.microsoft.com/office/drawing/2014/main" id="{529E8E8F-1A0A-46D2-A6C2-1DCDA5710C2B}"/>
              </a:ext>
            </a:extLst>
          </p:cNvPr>
          <p:cNvSpPr>
            <a:spLocks xmlns:a="http://schemas.openxmlformats.org/drawingml/2006/main" noGrp="1"/>
          </p:cNvSpPr>
          <p:nvPr/>
        </p:nvSpPr>
        <p:spPr>
          <a:xfrm xmlns:a="http://schemas.openxmlformats.org/drawingml/2006/main">
            <a:off x="685800" y="1752600"/>
            <a:ext cx="105060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different values. Say the place name before deciding the value of a digit.</a:t>
            </a:r>
          </a:p>
        </p:txBody>
      </p:sp>
    </p:spTree>
    <p:extLst>
      <p:ext uri="{BB962C8B-B14F-4D97-AF65-F5344CB8AC3E}">
        <p14:creationId xmlns:p14="http://schemas.microsoft.com/office/powerpoint/2010/main" val="1022904250"/>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88">
            <a:extLst xmlns:a="http://schemas.openxmlformats.org/drawingml/2006/main">
              <a:ext uri="{FF2B5EF4-FFF2-40B4-BE49-F238E27FC236}">
                <a16:creationId xmlns:a16="http://schemas.microsoft.com/office/drawing/2014/main" id="{E234BFD9-30C0-4126-9808-A81097A368C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a:t>
            </a:r>
          </a:p>
        </p:txBody>
      </p:sp>
      <p:sp>
        <p:nvSpPr>
          <p:cNvPr id="2" name="text-89">
            <a:extLst xmlns:a="http://schemas.openxmlformats.org/drawingml/2006/main">
              <a:ext uri="{FF2B5EF4-FFF2-40B4-BE49-F238E27FC236}">
                <a16:creationId xmlns:a16="http://schemas.microsoft.com/office/drawing/2014/main" id="{EED3F80F-C95C-4C6B-A59E-1DD09CBCB9D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90">
            <a:extLst xmlns:a="http://schemas.openxmlformats.org/drawingml/2006/main">
              <a:ext uri="{FF2B5EF4-FFF2-40B4-BE49-F238E27FC236}">
                <a16:creationId xmlns:a16="http://schemas.microsoft.com/office/drawing/2014/main" id="{B5B0E033-7DC6-466D-8539-E52F82FB11E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91">
            <a:extLst xmlns:a="http://schemas.openxmlformats.org/drawingml/2006/main">
              <a:ext uri="{FF2B5EF4-FFF2-40B4-BE49-F238E27FC236}">
                <a16:creationId xmlns:a16="http://schemas.microsoft.com/office/drawing/2014/main" id="{676CE419-E6F2-4934-80FD-6ACD5E791203}"/>
              </a:ext>
            </a:extLst>
          </p:cNvPr>
          <p:cNvSpPr>
            <a:spLocks xmlns:a="http://schemas.openxmlformats.org/drawingml/2006/main" noGrp="1"/>
          </p:cNvSpPr>
          <p:nvPr/>
        </p:nvSpPr>
        <p:spPr>
          <a:xfrm xmlns:a="http://schemas.openxmlformats.org/drawingml/2006/main">
            <a:off x="685800" y="1409700"/>
            <a:ext cx="65832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8 is in the ten thousands place, so its value is 80,000.</a:t>
            </a:r>
          </a:p>
        </p:txBody>
      </p:sp>
      <p:sp>
        <p:nvSpPr>
          <p:cNvPr id="5" name="text-92">
            <a:extLst xmlns:a="http://schemas.openxmlformats.org/drawingml/2006/main">
              <a:ext uri="{FF2B5EF4-FFF2-40B4-BE49-F238E27FC236}">
                <a16:creationId xmlns:a16="http://schemas.microsoft.com/office/drawing/2014/main" id="{71E790D9-EC6A-4E8A-88CA-D890CC89229B}"/>
              </a:ext>
            </a:extLst>
          </p:cNvPr>
          <p:cNvSpPr>
            <a:spLocks xmlns:a="http://schemas.openxmlformats.org/drawingml/2006/main" noGrp="1"/>
          </p:cNvSpPr>
          <p:nvPr/>
        </p:nvSpPr>
        <p:spPr>
          <a:xfrm xmlns:a="http://schemas.openxmlformats.org/drawingml/2006/main">
            <a:off x="685800" y="1924050"/>
            <a:ext cx="62245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60,907. Zeros hold the thousands and tens places.</a:t>
            </a:r>
          </a:p>
        </p:txBody>
      </p:sp>
      <p:sp>
        <p:nvSpPr>
          <p:cNvPr id="6" name="text-93">
            <a:extLst xmlns:a="http://schemas.openxmlformats.org/drawingml/2006/main">
              <a:ext uri="{FF2B5EF4-FFF2-40B4-BE49-F238E27FC236}">
                <a16:creationId xmlns:a16="http://schemas.microsoft.com/office/drawing/2014/main" id="{1CE76D3D-4A02-4FB1-9AB9-291E0DB46FCB}"/>
              </a:ext>
            </a:extLst>
          </p:cNvPr>
          <p:cNvSpPr>
            <a:spLocks xmlns:a="http://schemas.openxmlformats.org/drawingml/2006/main" noGrp="1"/>
          </p:cNvSpPr>
          <p:nvPr/>
        </p:nvSpPr>
        <p:spPr>
          <a:xfrm xmlns:a="http://schemas.openxmlformats.org/drawingml/2006/main">
            <a:off x="685800" y="2581275"/>
            <a:ext cx="8934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4 + </a:t>
            </a:r>
          </a:p>
        </p:txBody>
      </p:sp>
      <p:sp>
        <p:nvSpPr>
          <p:cNvPr id="7" name="text-94">
            <a:extLst xmlns:a="http://schemas.openxmlformats.org/drawingml/2006/main">
              <a:ext uri="{FF2B5EF4-FFF2-40B4-BE49-F238E27FC236}">
                <a16:creationId xmlns:a16="http://schemas.microsoft.com/office/drawing/2014/main" id="{202FF1EA-4390-4D2A-82D3-A3330BA2251E}"/>
              </a:ext>
            </a:extLst>
          </p:cNvPr>
          <p:cNvSpPr>
            <a:spLocks xmlns:a="http://schemas.openxmlformats.org/drawingml/2006/main" noGrp="1"/>
          </p:cNvSpPr>
          <p:nvPr/>
        </p:nvSpPr>
        <p:spPr>
          <a:xfrm xmlns:a="http://schemas.openxmlformats.org/drawingml/2006/main">
            <a:off x="1531620" y="2438400"/>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8" name="text-95">
            <a:extLst xmlns:a="http://schemas.openxmlformats.org/drawingml/2006/main">
              <a:ext uri="{FF2B5EF4-FFF2-40B4-BE49-F238E27FC236}">
                <a16:creationId xmlns:a16="http://schemas.microsoft.com/office/drawing/2014/main" id="{8329CF98-9D43-4A8E-A947-E85AD548D744}"/>
              </a:ext>
            </a:extLst>
          </p:cNvPr>
          <p:cNvSpPr>
            <a:spLocks xmlns:a="http://schemas.openxmlformats.org/drawingml/2006/main" noGrp="1"/>
          </p:cNvSpPr>
          <p:nvPr/>
        </p:nvSpPr>
        <p:spPr>
          <a:xfrm xmlns:a="http://schemas.openxmlformats.org/drawingml/2006/main">
            <a:off x="1531620" y="2724150"/>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a:t>
            </a:r>
          </a:p>
        </p:txBody>
      </p:sp>
      <p:sp>
        <p:nvSpPr>
          <p:cNvPr id="9" name="fraction-bar-96">
            <a:extLst xmlns:a="http://schemas.openxmlformats.org/drawingml/2006/main">
              <a:ext uri="{FF2B5EF4-FFF2-40B4-BE49-F238E27FC236}">
                <a16:creationId xmlns:a16="http://schemas.microsoft.com/office/drawing/2014/main" id="{3323720F-B149-48E3-9633-86C3FC3D6040}"/>
              </a:ext>
            </a:extLst>
          </p:cNvPr>
          <p:cNvSpPr>
            <a:spLocks xmlns:a="http://schemas.openxmlformats.org/drawingml/2006/main" noGrp="1"/>
          </p:cNvSpPr>
          <p:nvPr/>
        </p:nvSpPr>
        <p:spPr>
          <a:xfrm xmlns:a="http://schemas.openxmlformats.org/drawingml/2006/main">
            <a:off x="1550670" y="2705100"/>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0" name="text-97">
            <a:extLst xmlns:a="http://schemas.openxmlformats.org/drawingml/2006/main">
              <a:ext uri="{FF2B5EF4-FFF2-40B4-BE49-F238E27FC236}">
                <a16:creationId xmlns:a16="http://schemas.microsoft.com/office/drawing/2014/main" id="{410B0DC1-9A3F-412B-A7DA-8E15CCF93D2D}"/>
              </a:ext>
            </a:extLst>
          </p:cNvPr>
          <p:cNvSpPr>
            <a:spLocks xmlns:a="http://schemas.openxmlformats.org/drawingml/2006/main" noGrp="1"/>
          </p:cNvSpPr>
          <p:nvPr/>
        </p:nvSpPr>
        <p:spPr>
          <a:xfrm xmlns:a="http://schemas.openxmlformats.org/drawingml/2006/main">
            <a:off x="2013775" y="25812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1" name="text-98">
            <a:extLst xmlns:a="http://schemas.openxmlformats.org/drawingml/2006/main">
              <a:ext uri="{FF2B5EF4-FFF2-40B4-BE49-F238E27FC236}">
                <a16:creationId xmlns:a16="http://schemas.microsoft.com/office/drawing/2014/main" id="{055FAB28-8594-4AE3-8DD3-F19697352A95}"/>
              </a:ext>
            </a:extLst>
          </p:cNvPr>
          <p:cNvSpPr>
            <a:spLocks xmlns:a="http://schemas.openxmlformats.org/drawingml/2006/main" noGrp="1"/>
          </p:cNvSpPr>
          <p:nvPr/>
        </p:nvSpPr>
        <p:spPr>
          <a:xfrm xmlns:a="http://schemas.openxmlformats.org/drawingml/2006/main">
            <a:off x="2350675" y="2438400"/>
            <a:ext cx="598456"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2" name="text-99">
            <a:extLst xmlns:a="http://schemas.openxmlformats.org/drawingml/2006/main">
              <a:ext uri="{FF2B5EF4-FFF2-40B4-BE49-F238E27FC236}">
                <a16:creationId xmlns:a16="http://schemas.microsoft.com/office/drawing/2014/main" id="{F026EE3F-0F7E-4515-9367-CB8CFE148D5D}"/>
              </a:ext>
            </a:extLst>
          </p:cNvPr>
          <p:cNvSpPr>
            <a:spLocks xmlns:a="http://schemas.openxmlformats.org/drawingml/2006/main" noGrp="1"/>
          </p:cNvSpPr>
          <p:nvPr/>
        </p:nvSpPr>
        <p:spPr>
          <a:xfrm xmlns:a="http://schemas.openxmlformats.org/drawingml/2006/main">
            <a:off x="2350675" y="2724150"/>
            <a:ext cx="598456"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1000</a:t>
            </a:r>
          </a:p>
        </p:txBody>
      </p:sp>
      <p:sp>
        <p:nvSpPr>
          <p:cNvPr id="13" name="fraction-bar-100">
            <a:extLst xmlns:a="http://schemas.openxmlformats.org/drawingml/2006/main">
              <a:ext uri="{FF2B5EF4-FFF2-40B4-BE49-F238E27FC236}">
                <a16:creationId xmlns:a16="http://schemas.microsoft.com/office/drawing/2014/main" id="{E6392B22-3F48-4914-86CE-211F467FC217}"/>
              </a:ext>
            </a:extLst>
          </p:cNvPr>
          <p:cNvSpPr>
            <a:spLocks xmlns:a="http://schemas.openxmlformats.org/drawingml/2006/main" noGrp="1"/>
          </p:cNvSpPr>
          <p:nvPr/>
        </p:nvSpPr>
        <p:spPr>
          <a:xfrm xmlns:a="http://schemas.openxmlformats.org/drawingml/2006/main">
            <a:off x="2369725" y="2705100"/>
            <a:ext cx="560356"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4" name="text-101">
            <a:extLst xmlns:a="http://schemas.openxmlformats.org/drawingml/2006/main">
              <a:ext uri="{FF2B5EF4-FFF2-40B4-BE49-F238E27FC236}">
                <a16:creationId xmlns:a16="http://schemas.microsoft.com/office/drawing/2014/main" id="{C065B651-1842-4016-9975-CECAE9FBA000}"/>
              </a:ext>
            </a:extLst>
          </p:cNvPr>
          <p:cNvSpPr>
            <a:spLocks xmlns:a="http://schemas.openxmlformats.org/drawingml/2006/main" noGrp="1"/>
          </p:cNvSpPr>
          <p:nvPr/>
        </p:nvSpPr>
        <p:spPr>
          <a:xfrm xmlns:a="http://schemas.openxmlformats.org/drawingml/2006/main">
            <a:off x="2949130" y="258127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15" name="text-102">
            <a:extLst xmlns:a="http://schemas.openxmlformats.org/drawingml/2006/main">
              <a:ext uri="{FF2B5EF4-FFF2-40B4-BE49-F238E27FC236}">
                <a16:creationId xmlns:a16="http://schemas.microsoft.com/office/drawing/2014/main" id="{F6E4CE9D-91FF-4CFA-85FA-25E1743467A2}"/>
              </a:ext>
            </a:extLst>
          </p:cNvPr>
          <p:cNvSpPr>
            <a:spLocks xmlns:a="http://schemas.openxmlformats.org/drawingml/2006/main" noGrp="1"/>
          </p:cNvSpPr>
          <p:nvPr/>
        </p:nvSpPr>
        <p:spPr>
          <a:xfrm xmlns:a="http://schemas.openxmlformats.org/drawingml/2006/main">
            <a:off x="685800" y="3181350"/>
            <a:ext cx="29561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90 + 6 = 96 counters.</a:t>
            </a:r>
          </a:p>
        </p:txBody>
      </p:sp>
      <p:sp>
        <p:nvSpPr>
          <p:cNvPr id="16" name="text-103">
            <a:extLst xmlns:a="http://schemas.openxmlformats.org/drawingml/2006/main">
              <a:ext uri="{FF2B5EF4-FFF2-40B4-BE49-F238E27FC236}">
                <a16:creationId xmlns:a16="http://schemas.microsoft.com/office/drawing/2014/main" id="{E0CBD652-6B9C-49EB-81ED-F3C2D78D2268}"/>
              </a:ext>
            </a:extLst>
          </p:cNvPr>
          <p:cNvSpPr>
            <a:spLocks xmlns:a="http://schemas.openxmlformats.org/drawingml/2006/main" noGrp="1"/>
          </p:cNvSpPr>
          <p:nvPr/>
        </p:nvSpPr>
        <p:spPr>
          <a:xfrm xmlns:a="http://schemas.openxmlformats.org/drawingml/2006/main">
            <a:off x="685800" y="3695700"/>
            <a:ext cx="54001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6 tens and 11 ones, because 60 + 11 = 71.</a:t>
            </a:r>
          </a:p>
        </p:txBody>
      </p:sp>
    </p:spTree>
    <p:extLst>
      <p:ext uri="{BB962C8B-B14F-4D97-AF65-F5344CB8AC3E}">
        <p14:creationId xmlns:p14="http://schemas.microsoft.com/office/powerpoint/2010/main" val="447840531"/>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04">
            <a:extLst xmlns:a="http://schemas.openxmlformats.org/drawingml/2006/main">
              <a:ext uri="{FF2B5EF4-FFF2-40B4-BE49-F238E27FC236}">
                <a16:creationId xmlns:a16="http://schemas.microsoft.com/office/drawing/2014/main" id="{252867C7-DC5A-4FE2-9C2F-33DB0D5E019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a:t>
            </a:r>
          </a:p>
        </p:txBody>
      </p:sp>
      <p:sp>
        <p:nvSpPr>
          <p:cNvPr id="2" name="text-105">
            <a:extLst xmlns:a="http://schemas.openxmlformats.org/drawingml/2006/main">
              <a:ext uri="{FF2B5EF4-FFF2-40B4-BE49-F238E27FC236}">
                <a16:creationId xmlns:a16="http://schemas.microsoft.com/office/drawing/2014/main" id="{6400DDDE-9DBB-45F2-96FE-1908FA27647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Types of numbers</a:t>
            </a:r>
          </a:p>
        </p:txBody>
      </p:sp>
      <p:sp>
        <p:nvSpPr>
          <p:cNvPr id="3" name="text-106">
            <a:extLst xmlns:a="http://schemas.openxmlformats.org/drawingml/2006/main">
              <a:ext uri="{FF2B5EF4-FFF2-40B4-BE49-F238E27FC236}">
                <a16:creationId xmlns:a16="http://schemas.microsoft.com/office/drawing/2014/main" id="{1E3DBCB1-F6D7-45FE-ACCE-3AAFB402E54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07">
            <a:extLst xmlns:a="http://schemas.openxmlformats.org/drawingml/2006/main">
              <a:ext uri="{FF2B5EF4-FFF2-40B4-BE49-F238E27FC236}">
                <a16:creationId xmlns:a16="http://schemas.microsoft.com/office/drawing/2014/main" id="{F08A9E08-3EB3-4B0A-A977-BA8640FDC18E}"/>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108">
            <a:extLst xmlns:a="http://schemas.openxmlformats.org/drawingml/2006/main">
              <a:ext uri="{FF2B5EF4-FFF2-40B4-BE49-F238E27FC236}">
                <a16:creationId xmlns:a16="http://schemas.microsoft.com/office/drawing/2014/main" id="{385640C3-FA46-4FE2-A5FA-89016BADBD1E}"/>
              </a:ext>
            </a:extLst>
          </p:cNvPr>
          <p:cNvSpPr>
            <a:spLocks xmlns:a="http://schemas.openxmlformats.org/drawingml/2006/main" noGrp="1"/>
          </p:cNvSpPr>
          <p:nvPr/>
        </p:nvSpPr>
        <p:spPr>
          <a:xfrm xmlns:a="http://schemas.openxmlformats.org/drawingml/2006/main">
            <a:off x="685800" y="2133600"/>
            <a:ext cx="43099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Natural numbers and whole numbers</a:t>
            </a:r>
          </a:p>
        </p:txBody>
      </p:sp>
      <p:sp>
        <p:nvSpPr>
          <p:cNvPr id="6" name="text-109">
            <a:extLst xmlns:a="http://schemas.openxmlformats.org/drawingml/2006/main">
              <a:ext uri="{FF2B5EF4-FFF2-40B4-BE49-F238E27FC236}">
                <a16:creationId xmlns:a16="http://schemas.microsoft.com/office/drawing/2014/main" id="{07BD1DF6-182F-4B19-8DF4-ED33E299AAFD}"/>
              </a:ext>
            </a:extLst>
          </p:cNvPr>
          <p:cNvSpPr>
            <a:spLocks xmlns:a="http://schemas.openxmlformats.org/drawingml/2006/main" noGrp="1"/>
          </p:cNvSpPr>
          <p:nvPr/>
        </p:nvSpPr>
        <p:spPr>
          <a:xfrm xmlns:a="http://schemas.openxmlformats.org/drawingml/2006/main">
            <a:off x="685800" y="2524125"/>
            <a:ext cx="36311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Integers and opposite numbers</a:t>
            </a:r>
          </a:p>
        </p:txBody>
      </p:sp>
      <p:sp>
        <p:nvSpPr>
          <p:cNvPr id="7" name="text-110">
            <a:extLst xmlns:a="http://schemas.openxmlformats.org/drawingml/2006/main">
              <a:ext uri="{FF2B5EF4-FFF2-40B4-BE49-F238E27FC236}">
                <a16:creationId xmlns:a16="http://schemas.microsoft.com/office/drawing/2014/main" id="{CAA06238-CB57-4B12-8BBE-BF4843ECB640}"/>
              </a:ext>
            </a:extLst>
          </p:cNvPr>
          <p:cNvSpPr>
            <a:spLocks xmlns:a="http://schemas.openxmlformats.org/drawingml/2006/main" noGrp="1"/>
          </p:cNvSpPr>
          <p:nvPr/>
        </p:nvSpPr>
        <p:spPr>
          <a:xfrm xmlns:a="http://schemas.openxmlformats.org/drawingml/2006/main">
            <a:off x="685800" y="2914650"/>
            <a:ext cx="20669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Rational numbers</a:t>
            </a:r>
          </a:p>
        </p:txBody>
      </p:sp>
      <p:sp>
        <p:nvSpPr>
          <p:cNvPr id="8" name="text-111">
            <a:extLst xmlns:a="http://schemas.openxmlformats.org/drawingml/2006/main">
              <a:ext uri="{FF2B5EF4-FFF2-40B4-BE49-F238E27FC236}">
                <a16:creationId xmlns:a16="http://schemas.microsoft.com/office/drawing/2014/main" id="{7B97C9B3-BC48-43CE-ABFC-C1285BC75697}"/>
              </a:ext>
            </a:extLst>
          </p:cNvPr>
          <p:cNvSpPr>
            <a:spLocks xmlns:a="http://schemas.openxmlformats.org/drawingml/2006/main" noGrp="1"/>
          </p:cNvSpPr>
          <p:nvPr/>
        </p:nvSpPr>
        <p:spPr>
          <a:xfrm xmlns:a="http://schemas.openxmlformats.org/drawingml/2006/main">
            <a:off x="685800" y="3305175"/>
            <a:ext cx="31730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Irrational and real numbers</a:t>
            </a:r>
          </a:p>
        </p:txBody>
      </p:sp>
      <p:sp>
        <p:nvSpPr>
          <p:cNvPr id="9" name="text-112">
            <a:extLst xmlns:a="http://schemas.openxmlformats.org/drawingml/2006/main">
              <a:ext uri="{FF2B5EF4-FFF2-40B4-BE49-F238E27FC236}">
                <a16:creationId xmlns:a16="http://schemas.microsoft.com/office/drawing/2014/main" id="{ABBCCF5D-68FA-4A0C-923C-1E91A47E6F23}"/>
              </a:ext>
            </a:extLst>
          </p:cNvPr>
          <p:cNvSpPr>
            <a:spLocks xmlns:a="http://schemas.openxmlformats.org/drawingml/2006/main" noGrp="1"/>
          </p:cNvSpPr>
          <p:nvPr/>
        </p:nvSpPr>
        <p:spPr>
          <a:xfrm xmlns:a="http://schemas.openxmlformats.org/drawingml/2006/main">
            <a:off x="685800" y="3695700"/>
            <a:ext cx="46995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Even odd prime and composite numbers</a:t>
            </a:r>
          </a:p>
        </p:txBody>
      </p:sp>
    </p:spTree>
    <p:extLst>
      <p:ext uri="{BB962C8B-B14F-4D97-AF65-F5344CB8AC3E}">
        <p14:creationId xmlns:p14="http://schemas.microsoft.com/office/powerpoint/2010/main" val="208712107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13">
            <a:extLst xmlns:a="http://schemas.openxmlformats.org/drawingml/2006/main">
              <a:ext uri="{FF2B5EF4-FFF2-40B4-BE49-F238E27FC236}">
                <a16:creationId xmlns:a16="http://schemas.microsoft.com/office/drawing/2014/main" id="{DCD5504D-5FE5-4BBC-A959-67E2C92AC39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a:t>
            </a:r>
          </a:p>
        </p:txBody>
      </p:sp>
      <p:sp>
        <p:nvSpPr>
          <p:cNvPr id="2" name="text-114">
            <a:extLst xmlns:a="http://schemas.openxmlformats.org/drawingml/2006/main">
              <a:ext uri="{FF2B5EF4-FFF2-40B4-BE49-F238E27FC236}">
                <a16:creationId xmlns:a16="http://schemas.microsoft.com/office/drawing/2014/main" id="{75707102-5030-4C36-810E-DFB2B93C644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Natural numbers and whole numbers</a:t>
            </a:r>
          </a:p>
        </p:txBody>
      </p:sp>
      <p:sp>
        <p:nvSpPr>
          <p:cNvPr id="3" name="text-115">
            <a:extLst xmlns:a="http://schemas.openxmlformats.org/drawingml/2006/main">
              <a:ext uri="{FF2B5EF4-FFF2-40B4-BE49-F238E27FC236}">
                <a16:creationId xmlns:a16="http://schemas.microsoft.com/office/drawing/2014/main" id="{727D1C8C-2C41-4669-852D-9373B2F8DAB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16">
            <a:extLst xmlns:a="http://schemas.openxmlformats.org/drawingml/2006/main">
              <a:ext uri="{FF2B5EF4-FFF2-40B4-BE49-F238E27FC236}">
                <a16:creationId xmlns:a16="http://schemas.microsoft.com/office/drawing/2014/main" id="{FE0AA09A-22E5-490B-8490-5B41FFEA44A5}"/>
              </a:ext>
            </a:extLst>
          </p:cNvPr>
          <p:cNvSpPr>
            <a:spLocks xmlns:a="http://schemas.openxmlformats.org/drawingml/2006/main" noGrp="1"/>
          </p:cNvSpPr>
          <p:nvPr/>
        </p:nvSpPr>
        <p:spPr>
          <a:xfrm xmlns:a="http://schemas.openxmlformats.org/drawingml/2006/main">
            <a:off x="685800" y="1409700"/>
            <a:ext cx="106864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 this course, natural numbers are the counting numbers 1, 2, 3 and so on. Whole numbers </a:t>
            </a:r>
          </a:p>
        </p:txBody>
      </p:sp>
      <p:sp>
        <p:nvSpPr>
          <p:cNvPr id="5" name="text-117">
            <a:extLst xmlns:a="http://schemas.openxmlformats.org/drawingml/2006/main">
              <a:ext uri="{FF2B5EF4-FFF2-40B4-BE49-F238E27FC236}">
                <a16:creationId xmlns:a16="http://schemas.microsoft.com/office/drawing/2014/main" id="{36D8E8F4-BC98-4C3E-A6CE-53694B4A17B6}"/>
              </a:ext>
            </a:extLst>
          </p:cNvPr>
          <p:cNvSpPr>
            <a:spLocks xmlns:a="http://schemas.openxmlformats.org/drawingml/2006/main" noGrp="1"/>
          </p:cNvSpPr>
          <p:nvPr/>
        </p:nvSpPr>
        <p:spPr>
          <a:xfrm xmlns:a="http://schemas.openxmlformats.org/drawingml/2006/main">
            <a:off x="685800" y="1752600"/>
            <a:ext cx="102563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include zero as well. Some books include zero among the natural numbers, so check the </a:t>
            </a:r>
          </a:p>
        </p:txBody>
      </p:sp>
      <p:sp>
        <p:nvSpPr>
          <p:cNvPr id="6" name="text-118">
            <a:extLst xmlns:a="http://schemas.openxmlformats.org/drawingml/2006/main">
              <a:ext uri="{FF2B5EF4-FFF2-40B4-BE49-F238E27FC236}">
                <a16:creationId xmlns:a16="http://schemas.microsoft.com/office/drawing/2014/main" id="{EFA2E426-8BC9-4CDB-BF09-C0D0E7920BE4}"/>
              </a:ext>
            </a:extLst>
          </p:cNvPr>
          <p:cNvSpPr>
            <a:spLocks xmlns:a="http://schemas.openxmlformats.org/drawingml/2006/main" noGrp="1"/>
          </p:cNvSpPr>
          <p:nvPr/>
        </p:nvSpPr>
        <p:spPr>
          <a:xfrm xmlns:a="http://schemas.openxmlformats.org/drawingml/2006/main">
            <a:off x="685800" y="2095500"/>
            <a:ext cx="726890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convention being used. A whole number has no fractional part.</a:t>
            </a:r>
          </a:p>
        </p:txBody>
      </p:sp>
      <p:sp>
        <p:nvSpPr>
          <p:cNvPr id="7" name="text-119">
            <a:extLst xmlns:a="http://schemas.openxmlformats.org/drawingml/2006/main">
              <a:ext uri="{FF2B5EF4-FFF2-40B4-BE49-F238E27FC236}">
                <a16:creationId xmlns:a16="http://schemas.microsoft.com/office/drawing/2014/main" id="{23BB43CC-4C11-45F1-87CE-AC9D7AC831BA}"/>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20">
            <a:extLst xmlns:a="http://schemas.openxmlformats.org/drawingml/2006/main">
              <a:ext uri="{FF2B5EF4-FFF2-40B4-BE49-F238E27FC236}">
                <a16:creationId xmlns:a16="http://schemas.microsoft.com/office/drawing/2014/main" id="{0CA67C59-4981-44F0-BC08-41721912C8D1}"/>
              </a:ext>
            </a:extLst>
          </p:cNvPr>
          <p:cNvSpPr>
            <a:spLocks xmlns:a="http://schemas.openxmlformats.org/drawingml/2006/main" noGrp="1"/>
          </p:cNvSpPr>
          <p:nvPr/>
        </p:nvSpPr>
        <p:spPr>
          <a:xfrm xmlns:a="http://schemas.openxmlformats.org/drawingml/2006/main">
            <a:off x="685800" y="3057525"/>
            <a:ext cx="102731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7 is both natural and whole. Zero is whole but is not natural under our convention. 2.5 is </a:t>
            </a:r>
          </a:p>
        </p:txBody>
      </p:sp>
      <p:sp>
        <p:nvSpPr>
          <p:cNvPr id="9" name="text-121">
            <a:extLst xmlns:a="http://schemas.openxmlformats.org/drawingml/2006/main">
              <a:ext uri="{FF2B5EF4-FFF2-40B4-BE49-F238E27FC236}">
                <a16:creationId xmlns:a16="http://schemas.microsoft.com/office/drawing/2014/main" id="{994DD14C-C45A-4D16-B237-0870E96AB74C}"/>
              </a:ext>
            </a:extLst>
          </p:cNvPr>
          <p:cNvSpPr>
            <a:spLocks xmlns:a="http://schemas.openxmlformats.org/drawingml/2006/main" noGrp="1"/>
          </p:cNvSpPr>
          <p:nvPr/>
        </p:nvSpPr>
        <p:spPr>
          <a:xfrm xmlns:a="http://schemas.openxmlformats.org/drawingml/2006/main">
            <a:off x="685800" y="3400425"/>
            <a:ext cx="30281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neither natural nor whole.</a:t>
            </a:r>
          </a:p>
        </p:txBody>
      </p:sp>
    </p:spTree>
    <p:extLst>
      <p:ext uri="{BB962C8B-B14F-4D97-AF65-F5344CB8AC3E}">
        <p14:creationId xmlns:p14="http://schemas.microsoft.com/office/powerpoint/2010/main" val="133064386"/>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22">
            <a:extLst xmlns:a="http://schemas.openxmlformats.org/drawingml/2006/main">
              <a:ext uri="{FF2B5EF4-FFF2-40B4-BE49-F238E27FC236}">
                <a16:creationId xmlns:a16="http://schemas.microsoft.com/office/drawing/2014/main" id="{F17BD1AD-5B4B-41ED-94A6-E60B5A9FE2A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a:t>
            </a:r>
          </a:p>
        </p:txBody>
      </p:sp>
      <p:sp>
        <p:nvSpPr>
          <p:cNvPr id="2" name="text-123">
            <a:extLst xmlns:a="http://schemas.openxmlformats.org/drawingml/2006/main">
              <a:ext uri="{FF2B5EF4-FFF2-40B4-BE49-F238E27FC236}">
                <a16:creationId xmlns:a16="http://schemas.microsoft.com/office/drawing/2014/main" id="{B9A9C270-16E1-46DD-A593-6023C027A25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Integers and opposite numbers</a:t>
            </a:r>
          </a:p>
        </p:txBody>
      </p:sp>
      <p:sp>
        <p:nvSpPr>
          <p:cNvPr id="3" name="text-124">
            <a:extLst xmlns:a="http://schemas.openxmlformats.org/drawingml/2006/main">
              <a:ext uri="{FF2B5EF4-FFF2-40B4-BE49-F238E27FC236}">
                <a16:creationId xmlns:a16="http://schemas.microsoft.com/office/drawing/2014/main" id="{501216C6-8183-4586-96C6-019B5A5811D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25">
            <a:extLst xmlns:a="http://schemas.openxmlformats.org/drawingml/2006/main">
              <a:ext uri="{FF2B5EF4-FFF2-40B4-BE49-F238E27FC236}">
                <a16:creationId xmlns:a16="http://schemas.microsoft.com/office/drawing/2014/main" id="{FDB83DF4-82AC-487F-B4C2-BD90AE423630}"/>
              </a:ext>
            </a:extLst>
          </p:cNvPr>
          <p:cNvSpPr>
            <a:spLocks xmlns:a="http://schemas.openxmlformats.org/drawingml/2006/main" noGrp="1"/>
          </p:cNvSpPr>
          <p:nvPr/>
        </p:nvSpPr>
        <p:spPr>
          <a:xfrm xmlns:a="http://schemas.openxmlformats.org/drawingml/2006/main">
            <a:off x="685800" y="1409700"/>
            <a:ext cx="101126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Integers are negative whole numbers, zero and positive whole numbers. Every positive </a:t>
            </a:r>
          </a:p>
        </p:txBody>
      </p:sp>
      <p:sp>
        <p:nvSpPr>
          <p:cNvPr id="5" name="text-126">
            <a:extLst xmlns:a="http://schemas.openxmlformats.org/drawingml/2006/main">
              <a:ext uri="{FF2B5EF4-FFF2-40B4-BE49-F238E27FC236}">
                <a16:creationId xmlns:a16="http://schemas.microsoft.com/office/drawing/2014/main" id="{9C323819-B241-41C3-A237-2136FE1564FF}"/>
              </a:ext>
            </a:extLst>
          </p:cNvPr>
          <p:cNvSpPr>
            <a:spLocks xmlns:a="http://schemas.openxmlformats.org/drawingml/2006/main" noGrp="1"/>
          </p:cNvSpPr>
          <p:nvPr/>
        </p:nvSpPr>
        <p:spPr>
          <a:xfrm xmlns:a="http://schemas.openxmlformats.org/drawingml/2006/main">
            <a:off x="685800" y="1752600"/>
            <a:ext cx="105951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integer has a negative opposite equally far from zero. Zero is neither positive nor negative. </a:t>
            </a:r>
          </a:p>
        </p:txBody>
      </p:sp>
      <p:sp>
        <p:nvSpPr>
          <p:cNvPr id="6" name="text-127">
            <a:extLst xmlns:a="http://schemas.openxmlformats.org/drawingml/2006/main">
              <a:ext uri="{FF2B5EF4-FFF2-40B4-BE49-F238E27FC236}">
                <a16:creationId xmlns:a16="http://schemas.microsoft.com/office/drawing/2014/main" id="{0A292B64-FEFD-49C4-BC13-B575FCEE361C}"/>
              </a:ext>
            </a:extLst>
          </p:cNvPr>
          <p:cNvSpPr>
            <a:spLocks xmlns:a="http://schemas.openxmlformats.org/drawingml/2006/main" noGrp="1"/>
          </p:cNvSpPr>
          <p:nvPr/>
        </p:nvSpPr>
        <p:spPr>
          <a:xfrm xmlns:a="http://schemas.openxmlformats.org/drawingml/2006/main">
            <a:off x="685800" y="2095500"/>
            <a:ext cx="75504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Absolute value means distance from zero, so it is never negative.</a:t>
            </a:r>
          </a:p>
        </p:txBody>
      </p:sp>
      <p:sp>
        <p:nvSpPr>
          <p:cNvPr id="7" name="text-128">
            <a:extLst xmlns:a="http://schemas.openxmlformats.org/drawingml/2006/main">
              <a:ext uri="{FF2B5EF4-FFF2-40B4-BE49-F238E27FC236}">
                <a16:creationId xmlns:a16="http://schemas.microsoft.com/office/drawing/2014/main" id="{40A4E727-19BC-4085-A5E1-6180AD36F435}"/>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29">
            <a:extLst xmlns:a="http://schemas.openxmlformats.org/drawingml/2006/main">
              <a:ext uri="{FF2B5EF4-FFF2-40B4-BE49-F238E27FC236}">
                <a16:creationId xmlns:a16="http://schemas.microsoft.com/office/drawing/2014/main" id="{AA731C95-2460-4C28-95F1-CA4DD5466743}"/>
              </a:ext>
            </a:extLst>
          </p:cNvPr>
          <p:cNvSpPr>
            <a:spLocks xmlns:a="http://schemas.openxmlformats.org/drawingml/2006/main" noGrp="1"/>
          </p:cNvSpPr>
          <p:nvPr/>
        </p:nvSpPr>
        <p:spPr>
          <a:xfrm xmlns:a="http://schemas.openxmlformats.org/drawingml/2006/main">
            <a:off x="685800" y="3057525"/>
            <a:ext cx="1082725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opposite of 8 is −8. Both are 8 units from zero, so |8| = 8 and |−8| = 8. A temperature of </a:t>
            </a:r>
          </a:p>
        </p:txBody>
      </p:sp>
      <p:sp>
        <p:nvSpPr>
          <p:cNvPr id="9" name="text-130">
            <a:extLst xmlns:a="http://schemas.openxmlformats.org/drawingml/2006/main">
              <a:ext uri="{FF2B5EF4-FFF2-40B4-BE49-F238E27FC236}">
                <a16:creationId xmlns:a16="http://schemas.microsoft.com/office/drawing/2014/main" id="{E2A62B4F-1079-4864-9A67-DADDA3EAD83C}"/>
              </a:ext>
            </a:extLst>
          </p:cNvPr>
          <p:cNvSpPr>
            <a:spLocks xmlns:a="http://schemas.openxmlformats.org/drawingml/2006/main" noGrp="1"/>
          </p:cNvSpPr>
          <p:nvPr/>
        </p:nvSpPr>
        <p:spPr>
          <a:xfrm xmlns:a="http://schemas.openxmlformats.org/drawingml/2006/main">
            <a:off x="685800" y="3400425"/>
            <a:ext cx="40243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−3°C is represented by an integer.</a:t>
            </a:r>
          </a:p>
        </p:txBody>
      </p:sp>
    </p:spTree>
    <p:extLst>
      <p:ext uri="{BB962C8B-B14F-4D97-AF65-F5344CB8AC3E}">
        <p14:creationId xmlns:p14="http://schemas.microsoft.com/office/powerpoint/2010/main" val="69184989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6" name="text-131">
            <a:extLst xmlns:a="http://schemas.openxmlformats.org/drawingml/2006/main">
              <a:ext uri="{FF2B5EF4-FFF2-40B4-BE49-F238E27FC236}">
                <a16:creationId xmlns:a16="http://schemas.microsoft.com/office/drawing/2014/main" id="{DCFBE718-1A04-4E19-BCCD-B677C7E74D9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a:t>
            </a:r>
          </a:p>
        </p:txBody>
      </p:sp>
      <p:sp>
        <p:nvSpPr>
          <p:cNvPr id="2" name="text-132">
            <a:extLst xmlns:a="http://schemas.openxmlformats.org/drawingml/2006/main">
              <a:ext uri="{FF2B5EF4-FFF2-40B4-BE49-F238E27FC236}">
                <a16:creationId xmlns:a16="http://schemas.microsoft.com/office/drawing/2014/main" id="{DB20275F-8186-468C-9670-52A3D3AEFBA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Rational numbers</a:t>
            </a:r>
          </a:p>
        </p:txBody>
      </p:sp>
      <p:sp>
        <p:nvSpPr>
          <p:cNvPr id="3" name="text-133">
            <a:extLst xmlns:a="http://schemas.openxmlformats.org/drawingml/2006/main">
              <a:ext uri="{FF2B5EF4-FFF2-40B4-BE49-F238E27FC236}">
                <a16:creationId xmlns:a16="http://schemas.microsoft.com/office/drawing/2014/main" id="{69451173-2F55-45B2-8ADC-C83E6C2C874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34">
            <a:extLst xmlns:a="http://schemas.openxmlformats.org/drawingml/2006/main">
              <a:ext uri="{FF2B5EF4-FFF2-40B4-BE49-F238E27FC236}">
                <a16:creationId xmlns:a16="http://schemas.microsoft.com/office/drawing/2014/main" id="{C9CF9585-6FC8-4A13-8589-8D7B5120F7F2}"/>
              </a:ext>
            </a:extLst>
          </p:cNvPr>
          <p:cNvSpPr>
            <a:spLocks xmlns:a="http://schemas.openxmlformats.org/drawingml/2006/main" noGrp="1"/>
          </p:cNvSpPr>
          <p:nvPr/>
        </p:nvSpPr>
        <p:spPr>
          <a:xfrm xmlns:a="http://schemas.openxmlformats.org/drawingml/2006/main">
            <a:off x="685800" y="1552575"/>
            <a:ext cx="42452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rational number can be written as </a:t>
            </a:r>
          </a:p>
        </p:txBody>
      </p:sp>
      <p:sp>
        <p:nvSpPr>
          <p:cNvPr id="5" name="text-135">
            <a:extLst xmlns:a="http://schemas.openxmlformats.org/drawingml/2006/main">
              <a:ext uri="{FF2B5EF4-FFF2-40B4-BE49-F238E27FC236}">
                <a16:creationId xmlns:a16="http://schemas.microsoft.com/office/drawing/2014/main" id="{2DF3A1E5-5963-409D-AE99-0B80672C8C33}"/>
              </a:ext>
            </a:extLst>
          </p:cNvPr>
          <p:cNvSpPr>
            <a:spLocks xmlns:a="http://schemas.openxmlformats.org/drawingml/2006/main" noGrp="1"/>
          </p:cNvSpPr>
          <p:nvPr/>
        </p:nvSpPr>
        <p:spPr>
          <a:xfrm xmlns:a="http://schemas.openxmlformats.org/drawingml/2006/main">
            <a:off x="4883468" y="1409700"/>
            <a:ext cx="24936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p</a:t>
            </a:r>
          </a:p>
        </p:txBody>
      </p:sp>
      <p:sp>
        <p:nvSpPr>
          <p:cNvPr id="6" name="text-136">
            <a:extLst xmlns:a="http://schemas.openxmlformats.org/drawingml/2006/main">
              <a:ext uri="{FF2B5EF4-FFF2-40B4-BE49-F238E27FC236}">
                <a16:creationId xmlns:a16="http://schemas.microsoft.com/office/drawing/2014/main" id="{2EA3FCFA-1821-426C-9F81-11D38359DDAA}"/>
              </a:ext>
            </a:extLst>
          </p:cNvPr>
          <p:cNvSpPr>
            <a:spLocks xmlns:a="http://schemas.openxmlformats.org/drawingml/2006/main" noGrp="1"/>
          </p:cNvSpPr>
          <p:nvPr/>
        </p:nvSpPr>
        <p:spPr>
          <a:xfrm xmlns:a="http://schemas.openxmlformats.org/drawingml/2006/main">
            <a:off x="4883468" y="1695450"/>
            <a:ext cx="24936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q</a:t>
            </a:r>
          </a:p>
        </p:txBody>
      </p:sp>
      <p:sp>
        <p:nvSpPr>
          <p:cNvPr id="7" name="fraction-bar-137">
            <a:extLst xmlns:a="http://schemas.openxmlformats.org/drawingml/2006/main">
              <a:ext uri="{FF2B5EF4-FFF2-40B4-BE49-F238E27FC236}">
                <a16:creationId xmlns:a16="http://schemas.microsoft.com/office/drawing/2014/main" id="{FB1555B9-B121-40C2-AB22-AD1647344AF1}"/>
              </a:ext>
            </a:extLst>
          </p:cNvPr>
          <p:cNvSpPr>
            <a:spLocks xmlns:a="http://schemas.openxmlformats.org/drawingml/2006/main" noGrp="1"/>
          </p:cNvSpPr>
          <p:nvPr/>
        </p:nvSpPr>
        <p:spPr>
          <a:xfrm xmlns:a="http://schemas.openxmlformats.org/drawingml/2006/main">
            <a:off x="4902518" y="1676400"/>
            <a:ext cx="21126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8" name="text-138">
            <a:extLst xmlns:a="http://schemas.openxmlformats.org/drawingml/2006/main">
              <a:ext uri="{FF2B5EF4-FFF2-40B4-BE49-F238E27FC236}">
                <a16:creationId xmlns:a16="http://schemas.microsoft.com/office/drawing/2014/main" id="{1651FDD2-14EB-4D49-B3AE-D0A8DC3484D8}"/>
              </a:ext>
            </a:extLst>
          </p:cNvPr>
          <p:cNvSpPr>
            <a:spLocks xmlns:a="http://schemas.openxmlformats.org/drawingml/2006/main" noGrp="1"/>
          </p:cNvSpPr>
          <p:nvPr/>
        </p:nvSpPr>
        <p:spPr>
          <a:xfrm xmlns:a="http://schemas.openxmlformats.org/drawingml/2006/main">
            <a:off x="5132832" y="1552575"/>
            <a:ext cx="61341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where p and q are integers and q is not zero. Every </a:t>
            </a:r>
          </a:p>
        </p:txBody>
      </p:sp>
      <p:sp>
        <p:nvSpPr>
          <p:cNvPr id="9" name="text-139">
            <a:extLst xmlns:a="http://schemas.openxmlformats.org/drawingml/2006/main">
              <a:ext uri="{FF2B5EF4-FFF2-40B4-BE49-F238E27FC236}">
                <a16:creationId xmlns:a16="http://schemas.microsoft.com/office/drawing/2014/main" id="{F639E6C6-89EA-4CA1-B93E-4DDA6C75A92C}"/>
              </a:ext>
            </a:extLst>
          </p:cNvPr>
          <p:cNvSpPr>
            <a:spLocks xmlns:a="http://schemas.openxmlformats.org/drawingml/2006/main" noGrp="1"/>
          </p:cNvSpPr>
          <p:nvPr/>
        </p:nvSpPr>
        <p:spPr>
          <a:xfrm xmlns:a="http://schemas.openxmlformats.org/drawingml/2006/main">
            <a:off x="685800" y="1981200"/>
            <a:ext cx="101789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integer is rational because it can be written over 1. Terminating decimals and repeating </a:t>
            </a:r>
          </a:p>
        </p:txBody>
      </p:sp>
      <p:sp>
        <p:nvSpPr>
          <p:cNvPr id="10" name="text-140">
            <a:extLst xmlns:a="http://schemas.openxmlformats.org/drawingml/2006/main">
              <a:ext uri="{FF2B5EF4-FFF2-40B4-BE49-F238E27FC236}">
                <a16:creationId xmlns:a16="http://schemas.microsoft.com/office/drawing/2014/main" id="{173F919C-00FB-4209-9A3F-54B494D1B541}"/>
              </a:ext>
            </a:extLst>
          </p:cNvPr>
          <p:cNvSpPr>
            <a:spLocks xmlns:a="http://schemas.openxmlformats.org/drawingml/2006/main" noGrp="1"/>
          </p:cNvSpPr>
          <p:nvPr/>
        </p:nvSpPr>
        <p:spPr>
          <a:xfrm xmlns:a="http://schemas.openxmlformats.org/drawingml/2006/main">
            <a:off x="685800" y="2324100"/>
            <a:ext cx="86479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decimals are rational. A fraction is undefined when its denominator is zero.</a:t>
            </a:r>
          </a:p>
        </p:txBody>
      </p:sp>
      <p:sp>
        <p:nvSpPr>
          <p:cNvPr id="11" name="text-141">
            <a:extLst xmlns:a="http://schemas.openxmlformats.org/drawingml/2006/main">
              <a:ext uri="{FF2B5EF4-FFF2-40B4-BE49-F238E27FC236}">
                <a16:creationId xmlns:a16="http://schemas.microsoft.com/office/drawing/2014/main" id="{15ED6415-601E-4D61-8C1B-0E087CCE6254}"/>
              </a:ext>
            </a:extLst>
          </p:cNvPr>
          <p:cNvSpPr>
            <a:spLocks xmlns:a="http://schemas.openxmlformats.org/drawingml/2006/main" noGrp="1"/>
          </p:cNvSpPr>
          <p:nvPr/>
        </p:nvSpPr>
        <p:spPr>
          <a:xfrm xmlns:a="http://schemas.openxmlformats.org/drawingml/2006/main">
            <a:off x="685800" y="28765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12" name="text-142">
            <a:extLst xmlns:a="http://schemas.openxmlformats.org/drawingml/2006/main">
              <a:ext uri="{FF2B5EF4-FFF2-40B4-BE49-F238E27FC236}">
                <a16:creationId xmlns:a16="http://schemas.microsoft.com/office/drawing/2014/main" id="{55BDEE10-1EF5-426F-A6B3-82336571C58C}"/>
              </a:ext>
            </a:extLst>
          </p:cNvPr>
          <p:cNvSpPr>
            <a:spLocks xmlns:a="http://schemas.openxmlformats.org/drawingml/2006/main" noGrp="1"/>
          </p:cNvSpPr>
          <p:nvPr/>
        </p:nvSpPr>
        <p:spPr>
          <a:xfrm xmlns:a="http://schemas.openxmlformats.org/drawingml/2006/main">
            <a:off x="685800" y="3429000"/>
            <a:ext cx="52997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 </a:t>
            </a:r>
          </a:p>
        </p:txBody>
      </p:sp>
      <p:sp>
        <p:nvSpPr>
          <p:cNvPr id="13" name="text-143">
            <a:extLst xmlns:a="http://schemas.openxmlformats.org/drawingml/2006/main">
              <a:ext uri="{FF2B5EF4-FFF2-40B4-BE49-F238E27FC236}">
                <a16:creationId xmlns:a16="http://schemas.microsoft.com/office/drawing/2014/main" id="{1B9507E2-5622-490C-AF00-8B8C30FF4B19}"/>
              </a:ext>
            </a:extLst>
          </p:cNvPr>
          <p:cNvSpPr>
            <a:spLocks xmlns:a="http://schemas.openxmlformats.org/drawingml/2006/main" noGrp="1"/>
          </p:cNvSpPr>
          <p:nvPr/>
        </p:nvSpPr>
        <p:spPr>
          <a:xfrm xmlns:a="http://schemas.openxmlformats.org/drawingml/2006/main">
            <a:off x="1168146" y="32861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4" name="text-144">
            <a:extLst xmlns:a="http://schemas.openxmlformats.org/drawingml/2006/main">
              <a:ext uri="{FF2B5EF4-FFF2-40B4-BE49-F238E27FC236}">
                <a16:creationId xmlns:a16="http://schemas.microsoft.com/office/drawing/2014/main" id="{59F44EDD-7DD3-4AC7-A407-1C41AC9C6390}"/>
              </a:ext>
            </a:extLst>
          </p:cNvPr>
          <p:cNvSpPr>
            <a:spLocks xmlns:a="http://schemas.openxmlformats.org/drawingml/2006/main" noGrp="1"/>
          </p:cNvSpPr>
          <p:nvPr/>
        </p:nvSpPr>
        <p:spPr>
          <a:xfrm xmlns:a="http://schemas.openxmlformats.org/drawingml/2006/main">
            <a:off x="1168146" y="35718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5" name="fraction-bar-145">
            <a:extLst xmlns:a="http://schemas.openxmlformats.org/drawingml/2006/main">
              <a:ext uri="{FF2B5EF4-FFF2-40B4-BE49-F238E27FC236}">
                <a16:creationId xmlns:a16="http://schemas.microsoft.com/office/drawing/2014/main" id="{B3D3CDED-8B9B-4209-BA56-2CBBC7E9F338}"/>
              </a:ext>
            </a:extLst>
          </p:cNvPr>
          <p:cNvSpPr>
            <a:spLocks xmlns:a="http://schemas.openxmlformats.org/drawingml/2006/main" noGrp="1"/>
          </p:cNvSpPr>
          <p:nvPr/>
        </p:nvSpPr>
        <p:spPr>
          <a:xfrm xmlns:a="http://schemas.openxmlformats.org/drawingml/2006/main">
            <a:off x="1187196" y="35528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146">
            <a:extLst xmlns:a="http://schemas.openxmlformats.org/drawingml/2006/main">
              <a:ext uri="{FF2B5EF4-FFF2-40B4-BE49-F238E27FC236}">
                <a16:creationId xmlns:a16="http://schemas.microsoft.com/office/drawing/2014/main" id="{42AE016D-5982-4A1B-9336-4E5E88A10C5C}"/>
              </a:ext>
            </a:extLst>
          </p:cNvPr>
          <p:cNvSpPr>
            <a:spLocks xmlns:a="http://schemas.openxmlformats.org/drawingml/2006/main" noGrp="1"/>
          </p:cNvSpPr>
          <p:nvPr/>
        </p:nvSpPr>
        <p:spPr>
          <a:xfrm xmlns:a="http://schemas.openxmlformats.org/drawingml/2006/main">
            <a:off x="1417796" y="3429000"/>
            <a:ext cx="10388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0.75 = </a:t>
            </a:r>
          </a:p>
        </p:txBody>
      </p:sp>
      <p:sp>
        <p:nvSpPr>
          <p:cNvPr id="17" name="text-147">
            <a:extLst xmlns:a="http://schemas.openxmlformats.org/drawingml/2006/main">
              <a:ext uri="{FF2B5EF4-FFF2-40B4-BE49-F238E27FC236}">
                <a16:creationId xmlns:a16="http://schemas.microsoft.com/office/drawing/2014/main" id="{B7484408-8BF0-46E5-8903-E1E82D098AED}"/>
              </a:ext>
            </a:extLst>
          </p:cNvPr>
          <p:cNvSpPr>
            <a:spLocks xmlns:a="http://schemas.openxmlformats.org/drawingml/2006/main" noGrp="1"/>
          </p:cNvSpPr>
          <p:nvPr/>
        </p:nvSpPr>
        <p:spPr>
          <a:xfrm xmlns:a="http://schemas.openxmlformats.org/drawingml/2006/main">
            <a:off x="2409063" y="32861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8" name="text-148">
            <a:extLst xmlns:a="http://schemas.openxmlformats.org/drawingml/2006/main">
              <a:ext uri="{FF2B5EF4-FFF2-40B4-BE49-F238E27FC236}">
                <a16:creationId xmlns:a16="http://schemas.microsoft.com/office/drawing/2014/main" id="{3BE6BB3C-B7E6-467D-8BC4-8669BA4226B3}"/>
              </a:ext>
            </a:extLst>
          </p:cNvPr>
          <p:cNvSpPr>
            <a:spLocks xmlns:a="http://schemas.openxmlformats.org/drawingml/2006/main" noGrp="1"/>
          </p:cNvSpPr>
          <p:nvPr/>
        </p:nvSpPr>
        <p:spPr>
          <a:xfrm xmlns:a="http://schemas.openxmlformats.org/drawingml/2006/main">
            <a:off x="2409063" y="35718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9" name="fraction-bar-149">
            <a:extLst xmlns:a="http://schemas.openxmlformats.org/drawingml/2006/main">
              <a:ext uri="{FF2B5EF4-FFF2-40B4-BE49-F238E27FC236}">
                <a16:creationId xmlns:a16="http://schemas.microsoft.com/office/drawing/2014/main" id="{8DD48C75-19A1-4EF7-880E-46F8D9E36DCB}"/>
              </a:ext>
            </a:extLst>
          </p:cNvPr>
          <p:cNvSpPr>
            <a:spLocks xmlns:a="http://schemas.openxmlformats.org/drawingml/2006/main" noGrp="1"/>
          </p:cNvSpPr>
          <p:nvPr/>
        </p:nvSpPr>
        <p:spPr>
          <a:xfrm xmlns:a="http://schemas.openxmlformats.org/drawingml/2006/main">
            <a:off x="2428113" y="35528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150">
            <a:extLst xmlns:a="http://schemas.openxmlformats.org/drawingml/2006/main">
              <a:ext uri="{FF2B5EF4-FFF2-40B4-BE49-F238E27FC236}">
                <a16:creationId xmlns:a16="http://schemas.microsoft.com/office/drawing/2014/main" id="{CF712676-D501-482B-8201-6481458F91F6}"/>
              </a:ext>
            </a:extLst>
          </p:cNvPr>
          <p:cNvSpPr>
            <a:spLocks xmlns:a="http://schemas.openxmlformats.org/drawingml/2006/main" noGrp="1"/>
          </p:cNvSpPr>
          <p:nvPr/>
        </p:nvSpPr>
        <p:spPr>
          <a:xfrm xmlns:a="http://schemas.openxmlformats.org/drawingml/2006/main">
            <a:off x="2658713" y="3429000"/>
            <a:ext cx="191566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and 0.333… = </a:t>
            </a:r>
          </a:p>
        </p:txBody>
      </p:sp>
      <p:sp>
        <p:nvSpPr>
          <p:cNvPr id="21" name="text-151">
            <a:extLst xmlns:a="http://schemas.openxmlformats.org/drawingml/2006/main">
              <a:ext uri="{FF2B5EF4-FFF2-40B4-BE49-F238E27FC236}">
                <a16:creationId xmlns:a16="http://schemas.microsoft.com/office/drawing/2014/main" id="{B0C81F8B-6B7E-46D4-991B-B43A4D7A93E0}"/>
              </a:ext>
            </a:extLst>
          </p:cNvPr>
          <p:cNvSpPr>
            <a:spLocks xmlns:a="http://schemas.openxmlformats.org/drawingml/2006/main" noGrp="1"/>
          </p:cNvSpPr>
          <p:nvPr/>
        </p:nvSpPr>
        <p:spPr>
          <a:xfrm xmlns:a="http://schemas.openxmlformats.org/drawingml/2006/main">
            <a:off x="4526756" y="32861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22" name="text-152">
            <a:extLst xmlns:a="http://schemas.openxmlformats.org/drawingml/2006/main">
              <a:ext uri="{FF2B5EF4-FFF2-40B4-BE49-F238E27FC236}">
                <a16:creationId xmlns:a16="http://schemas.microsoft.com/office/drawing/2014/main" id="{D5D6A411-0BAD-4BF8-99D3-DC914C47998A}"/>
              </a:ext>
            </a:extLst>
          </p:cNvPr>
          <p:cNvSpPr>
            <a:spLocks xmlns:a="http://schemas.openxmlformats.org/drawingml/2006/main" noGrp="1"/>
          </p:cNvSpPr>
          <p:nvPr/>
        </p:nvSpPr>
        <p:spPr>
          <a:xfrm xmlns:a="http://schemas.openxmlformats.org/drawingml/2006/main">
            <a:off x="4526756" y="35718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23" name="fraction-bar-153">
            <a:extLst xmlns:a="http://schemas.openxmlformats.org/drawingml/2006/main">
              <a:ext uri="{FF2B5EF4-FFF2-40B4-BE49-F238E27FC236}">
                <a16:creationId xmlns:a16="http://schemas.microsoft.com/office/drawing/2014/main" id="{710DC2CB-F80E-489D-B892-08372C36E4C2}"/>
              </a:ext>
            </a:extLst>
          </p:cNvPr>
          <p:cNvSpPr>
            <a:spLocks xmlns:a="http://schemas.openxmlformats.org/drawingml/2006/main" noGrp="1"/>
          </p:cNvSpPr>
          <p:nvPr/>
        </p:nvSpPr>
        <p:spPr>
          <a:xfrm xmlns:a="http://schemas.openxmlformats.org/drawingml/2006/main">
            <a:off x="4545806" y="35528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4" name="text-154">
            <a:extLst xmlns:a="http://schemas.openxmlformats.org/drawingml/2006/main">
              <a:ext uri="{FF2B5EF4-FFF2-40B4-BE49-F238E27FC236}">
                <a16:creationId xmlns:a16="http://schemas.microsoft.com/office/drawing/2014/main" id="{14C6423D-DF1F-4329-9B2E-082A1F672D8B}"/>
              </a:ext>
            </a:extLst>
          </p:cNvPr>
          <p:cNvSpPr>
            <a:spLocks xmlns:a="http://schemas.openxmlformats.org/drawingml/2006/main" noGrp="1"/>
          </p:cNvSpPr>
          <p:nvPr/>
        </p:nvSpPr>
        <p:spPr>
          <a:xfrm xmlns:a="http://schemas.openxmlformats.org/drawingml/2006/main">
            <a:off x="4776406" y="3429000"/>
            <a:ext cx="65353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All three are rational, although their written forms look </a:t>
            </a:r>
          </a:p>
        </p:txBody>
      </p:sp>
      <p:sp>
        <p:nvSpPr>
          <p:cNvPr id="25" name="text-155">
            <a:extLst xmlns:a="http://schemas.openxmlformats.org/drawingml/2006/main">
              <a:ext uri="{FF2B5EF4-FFF2-40B4-BE49-F238E27FC236}">
                <a16:creationId xmlns:a16="http://schemas.microsoft.com/office/drawing/2014/main" id="{7B1158A0-DCBB-4A73-9472-561B45C7830F}"/>
              </a:ext>
            </a:extLst>
          </p:cNvPr>
          <p:cNvSpPr>
            <a:spLocks xmlns:a="http://schemas.openxmlformats.org/drawingml/2006/main" noGrp="1"/>
          </p:cNvSpPr>
          <p:nvPr/>
        </p:nvSpPr>
        <p:spPr>
          <a:xfrm xmlns:a="http://schemas.openxmlformats.org/drawingml/2006/main">
            <a:off x="685800" y="3857625"/>
            <a:ext cx="10911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different.</a:t>
            </a:r>
          </a:p>
        </p:txBody>
      </p:sp>
    </p:spTree>
    <p:extLst>
      <p:ext uri="{BB962C8B-B14F-4D97-AF65-F5344CB8AC3E}">
        <p14:creationId xmlns:p14="http://schemas.microsoft.com/office/powerpoint/2010/main" val="129566290"/>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56">
            <a:extLst xmlns:a="http://schemas.openxmlformats.org/drawingml/2006/main">
              <a:ext uri="{FF2B5EF4-FFF2-40B4-BE49-F238E27FC236}">
                <a16:creationId xmlns:a16="http://schemas.microsoft.com/office/drawing/2014/main" id="{041A6D68-6423-42FC-8358-44ECD2F76C2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a:t>
            </a:r>
          </a:p>
        </p:txBody>
      </p:sp>
      <p:sp>
        <p:nvSpPr>
          <p:cNvPr id="2" name="text-157">
            <a:extLst xmlns:a="http://schemas.openxmlformats.org/drawingml/2006/main">
              <a:ext uri="{FF2B5EF4-FFF2-40B4-BE49-F238E27FC236}">
                <a16:creationId xmlns:a16="http://schemas.microsoft.com/office/drawing/2014/main" id="{16937965-6100-44EC-8A9F-D2639BC9974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Irrational and real numbers</a:t>
            </a:r>
          </a:p>
        </p:txBody>
      </p:sp>
      <p:sp>
        <p:nvSpPr>
          <p:cNvPr id="3" name="text-158">
            <a:extLst xmlns:a="http://schemas.openxmlformats.org/drawingml/2006/main">
              <a:ext uri="{FF2B5EF4-FFF2-40B4-BE49-F238E27FC236}">
                <a16:creationId xmlns:a16="http://schemas.microsoft.com/office/drawing/2014/main" id="{3D66D406-D537-4B14-B4E8-A3410617BFE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59">
            <a:extLst xmlns:a="http://schemas.openxmlformats.org/drawingml/2006/main">
              <a:ext uri="{FF2B5EF4-FFF2-40B4-BE49-F238E27FC236}">
                <a16:creationId xmlns:a16="http://schemas.microsoft.com/office/drawing/2014/main" id="{1297E216-CA23-4748-8D29-37DE31194DE3}"/>
              </a:ext>
            </a:extLst>
          </p:cNvPr>
          <p:cNvSpPr>
            <a:spLocks xmlns:a="http://schemas.openxmlformats.org/drawingml/2006/main" noGrp="1"/>
          </p:cNvSpPr>
          <p:nvPr/>
        </p:nvSpPr>
        <p:spPr>
          <a:xfrm xmlns:a="http://schemas.openxmlformats.org/drawingml/2006/main">
            <a:off x="685800" y="1409700"/>
            <a:ext cx="101039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 irrational number cannot be written as a ratio of two integers. Its decimal continues </a:t>
            </a:r>
          </a:p>
        </p:txBody>
      </p:sp>
      <p:sp>
        <p:nvSpPr>
          <p:cNvPr id="5" name="text-160">
            <a:extLst xmlns:a="http://schemas.openxmlformats.org/drawingml/2006/main">
              <a:ext uri="{FF2B5EF4-FFF2-40B4-BE49-F238E27FC236}">
                <a16:creationId xmlns:a16="http://schemas.microsoft.com/office/drawing/2014/main" id="{23AA356F-2C33-4863-BC53-3452A10D06CD}"/>
              </a:ext>
            </a:extLst>
          </p:cNvPr>
          <p:cNvSpPr>
            <a:spLocks xmlns:a="http://schemas.openxmlformats.org/drawingml/2006/main" noGrp="1"/>
          </p:cNvSpPr>
          <p:nvPr/>
        </p:nvSpPr>
        <p:spPr>
          <a:xfrm xmlns:a="http://schemas.openxmlformats.org/drawingml/2006/main">
            <a:off x="685800" y="1752600"/>
            <a:ext cx="100876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forever without a repeating pattern. Examples include π and √2. Rational and irrational </a:t>
            </a:r>
          </a:p>
        </p:txBody>
      </p:sp>
      <p:sp>
        <p:nvSpPr>
          <p:cNvPr id="6" name="text-161">
            <a:extLst xmlns:a="http://schemas.openxmlformats.org/drawingml/2006/main">
              <a:ext uri="{FF2B5EF4-FFF2-40B4-BE49-F238E27FC236}">
                <a16:creationId xmlns:a16="http://schemas.microsoft.com/office/drawing/2014/main" id="{30D27C71-5B4F-4C5E-99F4-C603BD007EDC}"/>
              </a:ext>
            </a:extLst>
          </p:cNvPr>
          <p:cNvSpPr>
            <a:spLocks xmlns:a="http://schemas.openxmlformats.org/drawingml/2006/main" noGrp="1"/>
          </p:cNvSpPr>
          <p:nvPr/>
        </p:nvSpPr>
        <p:spPr>
          <a:xfrm xmlns:a="http://schemas.openxmlformats.org/drawingml/2006/main">
            <a:off x="685800" y="2095500"/>
            <a:ext cx="99658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numbers together form the real numbers. A square root of a perfect square is rational.</a:t>
            </a:r>
          </a:p>
        </p:txBody>
      </p:sp>
      <p:sp>
        <p:nvSpPr>
          <p:cNvPr id="7" name="text-162">
            <a:extLst xmlns:a="http://schemas.openxmlformats.org/drawingml/2006/main">
              <a:ext uri="{FF2B5EF4-FFF2-40B4-BE49-F238E27FC236}">
                <a16:creationId xmlns:a16="http://schemas.microsoft.com/office/drawing/2014/main" id="{FAC7F46F-47B7-4CB6-88B6-FC8DC598A9CE}"/>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63">
            <a:extLst xmlns:a="http://schemas.openxmlformats.org/drawingml/2006/main">
              <a:ext uri="{FF2B5EF4-FFF2-40B4-BE49-F238E27FC236}">
                <a16:creationId xmlns:a16="http://schemas.microsoft.com/office/drawing/2014/main" id="{DC887488-3803-46A2-A624-BBB35DDC9251}"/>
              </a:ext>
            </a:extLst>
          </p:cNvPr>
          <p:cNvSpPr>
            <a:spLocks xmlns:a="http://schemas.openxmlformats.org/drawingml/2006/main" noGrp="1"/>
          </p:cNvSpPr>
          <p:nvPr/>
        </p:nvSpPr>
        <p:spPr>
          <a:xfrm xmlns:a="http://schemas.openxmlformats.org/drawingml/2006/main">
            <a:off x="685800" y="3057525"/>
            <a:ext cx="104290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√49 = 7 is rational. √50 is irrational because 50 is not a perfect square. The finite decimal </a:t>
            </a:r>
          </a:p>
        </p:txBody>
      </p:sp>
      <p:sp>
        <p:nvSpPr>
          <p:cNvPr id="9" name="text-164">
            <a:extLst xmlns:a="http://schemas.openxmlformats.org/drawingml/2006/main">
              <a:ext uri="{FF2B5EF4-FFF2-40B4-BE49-F238E27FC236}">
                <a16:creationId xmlns:a16="http://schemas.microsoft.com/office/drawing/2014/main" id="{4B9969DD-4756-4F6B-8148-7739EBE12E27}"/>
              </a:ext>
            </a:extLst>
          </p:cNvPr>
          <p:cNvSpPr>
            <a:spLocks xmlns:a="http://schemas.openxmlformats.org/drawingml/2006/main" noGrp="1"/>
          </p:cNvSpPr>
          <p:nvPr/>
        </p:nvSpPr>
        <p:spPr>
          <a:xfrm xmlns:a="http://schemas.openxmlformats.org/drawingml/2006/main">
            <a:off x="685800" y="3400425"/>
            <a:ext cx="57412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3.14 is rational and is only an approximation to π.</a:t>
            </a:r>
          </a:p>
        </p:txBody>
      </p:sp>
    </p:spTree>
    <p:extLst>
      <p:ext uri="{BB962C8B-B14F-4D97-AF65-F5344CB8AC3E}">
        <p14:creationId xmlns:p14="http://schemas.microsoft.com/office/powerpoint/2010/main" val="644360721"/>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65">
            <a:extLst xmlns:a="http://schemas.openxmlformats.org/drawingml/2006/main">
              <a:ext uri="{FF2B5EF4-FFF2-40B4-BE49-F238E27FC236}">
                <a16:creationId xmlns:a16="http://schemas.microsoft.com/office/drawing/2014/main" id="{6E068DD1-011A-492C-AF29-F262A2EEE34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a:t>
            </a:r>
          </a:p>
        </p:txBody>
      </p:sp>
      <p:sp>
        <p:nvSpPr>
          <p:cNvPr id="2" name="text-166">
            <a:extLst xmlns:a="http://schemas.openxmlformats.org/drawingml/2006/main">
              <a:ext uri="{FF2B5EF4-FFF2-40B4-BE49-F238E27FC236}">
                <a16:creationId xmlns:a16="http://schemas.microsoft.com/office/drawing/2014/main" id="{99C7E73E-2B69-4663-AA67-563FF1CE384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Even odd prime and composite numbers</a:t>
            </a:r>
          </a:p>
        </p:txBody>
      </p:sp>
      <p:sp>
        <p:nvSpPr>
          <p:cNvPr id="3" name="text-167">
            <a:extLst xmlns:a="http://schemas.openxmlformats.org/drawingml/2006/main">
              <a:ext uri="{FF2B5EF4-FFF2-40B4-BE49-F238E27FC236}">
                <a16:creationId xmlns:a16="http://schemas.microsoft.com/office/drawing/2014/main" id="{1129C3CA-D0FD-47DD-97A6-8F5AEAD1201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68">
            <a:extLst xmlns:a="http://schemas.openxmlformats.org/drawingml/2006/main">
              <a:ext uri="{FF2B5EF4-FFF2-40B4-BE49-F238E27FC236}">
                <a16:creationId xmlns:a16="http://schemas.microsoft.com/office/drawing/2014/main" id="{38255572-EA78-4A71-988E-45BB42E05814}"/>
              </a:ext>
            </a:extLst>
          </p:cNvPr>
          <p:cNvSpPr>
            <a:spLocks xmlns:a="http://schemas.openxmlformats.org/drawingml/2006/main" noGrp="1"/>
          </p:cNvSpPr>
          <p:nvPr/>
        </p:nvSpPr>
        <p:spPr>
          <a:xfrm xmlns:a="http://schemas.openxmlformats.org/drawingml/2006/main">
            <a:off x="685800" y="1409700"/>
            <a:ext cx="1059418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 even integer is divisible by 2. An odd integer is not. A prime is an integer greater than 1 </a:t>
            </a:r>
          </a:p>
        </p:txBody>
      </p:sp>
      <p:sp>
        <p:nvSpPr>
          <p:cNvPr id="5" name="text-169">
            <a:extLst xmlns:a="http://schemas.openxmlformats.org/drawingml/2006/main">
              <a:ext uri="{FF2B5EF4-FFF2-40B4-BE49-F238E27FC236}">
                <a16:creationId xmlns:a16="http://schemas.microsoft.com/office/drawing/2014/main" id="{4A8F61DA-F354-4CF8-BD5A-35F3FF17B7AE}"/>
              </a:ext>
            </a:extLst>
          </p:cNvPr>
          <p:cNvSpPr>
            <a:spLocks xmlns:a="http://schemas.openxmlformats.org/drawingml/2006/main" noGrp="1"/>
          </p:cNvSpPr>
          <p:nvPr/>
        </p:nvSpPr>
        <p:spPr>
          <a:xfrm xmlns:a="http://schemas.openxmlformats.org/drawingml/2006/main">
            <a:off x="685800" y="1752600"/>
            <a:ext cx="1042520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with exactly two positive factors. A composite is an integer greater than 1 with more than </a:t>
            </a:r>
          </a:p>
        </p:txBody>
      </p:sp>
      <p:sp>
        <p:nvSpPr>
          <p:cNvPr id="6" name="text-170">
            <a:extLst xmlns:a="http://schemas.openxmlformats.org/drawingml/2006/main">
              <a:ext uri="{FF2B5EF4-FFF2-40B4-BE49-F238E27FC236}">
                <a16:creationId xmlns:a16="http://schemas.microsoft.com/office/drawing/2014/main" id="{BA871C10-A6BA-4CAE-BFFD-CD2684E583A4}"/>
              </a:ext>
            </a:extLst>
          </p:cNvPr>
          <p:cNvSpPr>
            <a:spLocks xmlns:a="http://schemas.openxmlformats.org/drawingml/2006/main" noGrp="1"/>
          </p:cNvSpPr>
          <p:nvPr/>
        </p:nvSpPr>
        <p:spPr>
          <a:xfrm xmlns:a="http://schemas.openxmlformats.org/drawingml/2006/main">
            <a:off x="685800" y="2095500"/>
            <a:ext cx="77159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two positive factors. The number 1 is neither prime nor composite.</a:t>
            </a:r>
          </a:p>
        </p:txBody>
      </p:sp>
      <p:sp>
        <p:nvSpPr>
          <p:cNvPr id="7" name="text-171">
            <a:extLst xmlns:a="http://schemas.openxmlformats.org/drawingml/2006/main">
              <a:ext uri="{FF2B5EF4-FFF2-40B4-BE49-F238E27FC236}">
                <a16:creationId xmlns:a16="http://schemas.microsoft.com/office/drawing/2014/main" id="{90AC6448-C0A3-47DA-A1B5-165EE44FBD2A}"/>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72">
            <a:extLst xmlns:a="http://schemas.openxmlformats.org/drawingml/2006/main">
              <a:ext uri="{FF2B5EF4-FFF2-40B4-BE49-F238E27FC236}">
                <a16:creationId xmlns:a16="http://schemas.microsoft.com/office/drawing/2014/main" id="{A3060318-9F30-47A9-9989-BB5384822478}"/>
              </a:ext>
            </a:extLst>
          </p:cNvPr>
          <p:cNvSpPr>
            <a:spLocks xmlns:a="http://schemas.openxmlformats.org/drawingml/2006/main" noGrp="1"/>
          </p:cNvSpPr>
          <p:nvPr/>
        </p:nvSpPr>
        <p:spPr>
          <a:xfrm xmlns:a="http://schemas.openxmlformats.org/drawingml/2006/main">
            <a:off x="685800" y="3057525"/>
            <a:ext cx="108027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is the only even prime. 15 is odd and composite because its positive factors are 1, 3, 5 and </a:t>
            </a:r>
          </a:p>
        </p:txBody>
      </p:sp>
      <p:sp>
        <p:nvSpPr>
          <p:cNvPr id="9" name="text-173">
            <a:extLst xmlns:a="http://schemas.openxmlformats.org/drawingml/2006/main">
              <a:ext uri="{FF2B5EF4-FFF2-40B4-BE49-F238E27FC236}">
                <a16:creationId xmlns:a16="http://schemas.microsoft.com/office/drawing/2014/main" id="{F121C16F-CE02-4002-874B-EE28AC168260}"/>
              </a:ext>
            </a:extLst>
          </p:cNvPr>
          <p:cNvSpPr>
            <a:spLocks xmlns:a="http://schemas.openxmlformats.org/drawingml/2006/main" noGrp="1"/>
          </p:cNvSpPr>
          <p:nvPr/>
        </p:nvSpPr>
        <p:spPr>
          <a:xfrm xmlns:a="http://schemas.openxmlformats.org/drawingml/2006/main">
            <a:off x="685800" y="3400425"/>
            <a:ext cx="41835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15. Zero is even because 0 = 2 × 0.</a:t>
            </a:r>
          </a:p>
        </p:txBody>
      </p:sp>
    </p:spTree>
    <p:extLst>
      <p:ext uri="{BB962C8B-B14F-4D97-AF65-F5344CB8AC3E}">
        <p14:creationId xmlns:p14="http://schemas.microsoft.com/office/powerpoint/2010/main" val="1762459024"/>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74">
            <a:extLst xmlns:a="http://schemas.openxmlformats.org/drawingml/2006/main">
              <a:ext uri="{FF2B5EF4-FFF2-40B4-BE49-F238E27FC236}">
                <a16:creationId xmlns:a16="http://schemas.microsoft.com/office/drawing/2014/main" id="{1688B8FA-3A42-4A1A-A393-0C1A377C30C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a:t>
            </a:r>
          </a:p>
        </p:txBody>
      </p:sp>
      <p:sp>
        <p:nvSpPr>
          <p:cNvPr id="2" name="text-175">
            <a:extLst xmlns:a="http://schemas.openxmlformats.org/drawingml/2006/main">
              <a:ext uri="{FF2B5EF4-FFF2-40B4-BE49-F238E27FC236}">
                <a16:creationId xmlns:a16="http://schemas.microsoft.com/office/drawing/2014/main" id="{35D5CAEE-2E7D-4A15-89FF-065C4E64953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176">
            <a:extLst xmlns:a="http://schemas.openxmlformats.org/drawingml/2006/main">
              <a:ext uri="{FF2B5EF4-FFF2-40B4-BE49-F238E27FC236}">
                <a16:creationId xmlns:a16="http://schemas.microsoft.com/office/drawing/2014/main" id="{F4B9B2CF-7800-4DDC-BAD7-D1DB7E0CEBB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77">
            <a:extLst xmlns:a="http://schemas.openxmlformats.org/drawingml/2006/main">
              <a:ext uri="{FF2B5EF4-FFF2-40B4-BE49-F238E27FC236}">
                <a16:creationId xmlns:a16="http://schemas.microsoft.com/office/drawing/2014/main" id="{45DD74DE-2922-456B-BC06-E8F22E7EFDB1}"/>
              </a:ext>
            </a:extLst>
          </p:cNvPr>
          <p:cNvSpPr>
            <a:spLocks xmlns:a="http://schemas.openxmlformats.org/drawingml/2006/main" noGrp="1"/>
          </p:cNvSpPr>
          <p:nvPr/>
        </p:nvSpPr>
        <p:spPr>
          <a:xfrm xmlns:a="http://schemas.openxmlformats.org/drawingml/2006/main">
            <a:off x="685800" y="1409700"/>
            <a:ext cx="55675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Classify −12 as integer, rational or irrational.</a:t>
            </a:r>
          </a:p>
        </p:txBody>
      </p:sp>
      <p:sp>
        <p:nvSpPr>
          <p:cNvPr id="5" name="text-178">
            <a:extLst xmlns:a="http://schemas.openxmlformats.org/drawingml/2006/main">
              <a:ext uri="{FF2B5EF4-FFF2-40B4-BE49-F238E27FC236}">
                <a16:creationId xmlns:a16="http://schemas.microsoft.com/office/drawing/2014/main" id="{A3B5D3C1-A189-4C1C-B47B-F8E50BDC6FFF}"/>
              </a:ext>
            </a:extLst>
          </p:cNvPr>
          <p:cNvSpPr>
            <a:spLocks xmlns:a="http://schemas.openxmlformats.org/drawingml/2006/main" noGrp="1"/>
          </p:cNvSpPr>
          <p:nvPr/>
        </p:nvSpPr>
        <p:spPr>
          <a:xfrm xmlns:a="http://schemas.openxmlformats.org/drawingml/2006/main">
            <a:off x="685800" y="1924050"/>
            <a:ext cx="31584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Is √81 rational? Explain.</a:t>
            </a:r>
          </a:p>
        </p:txBody>
      </p:sp>
      <p:sp>
        <p:nvSpPr>
          <p:cNvPr id="6" name="text-179">
            <a:extLst xmlns:a="http://schemas.openxmlformats.org/drawingml/2006/main">
              <a:ext uri="{FF2B5EF4-FFF2-40B4-BE49-F238E27FC236}">
                <a16:creationId xmlns:a16="http://schemas.microsoft.com/office/drawing/2014/main" id="{5DAED37F-6027-40A5-94C6-810B96A7AFB5}"/>
              </a:ext>
            </a:extLst>
          </p:cNvPr>
          <p:cNvSpPr>
            <a:spLocks xmlns:a="http://schemas.openxmlformats.org/drawingml/2006/main" noGrp="1"/>
          </p:cNvSpPr>
          <p:nvPr/>
        </p:nvSpPr>
        <p:spPr>
          <a:xfrm xmlns:a="http://schemas.openxmlformats.org/drawingml/2006/main">
            <a:off x="685800" y="2438400"/>
            <a:ext cx="305914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Is 0.454545… rational?</a:t>
            </a:r>
          </a:p>
        </p:txBody>
      </p:sp>
      <p:sp>
        <p:nvSpPr>
          <p:cNvPr id="7" name="text-180">
            <a:extLst xmlns:a="http://schemas.openxmlformats.org/drawingml/2006/main">
              <a:ext uri="{FF2B5EF4-FFF2-40B4-BE49-F238E27FC236}">
                <a16:creationId xmlns:a16="http://schemas.microsoft.com/office/drawing/2014/main" id="{96DD1284-AACE-4B9C-BCAC-EE98A90D14A2}"/>
              </a:ext>
            </a:extLst>
          </p:cNvPr>
          <p:cNvSpPr>
            <a:spLocks xmlns:a="http://schemas.openxmlformats.org/drawingml/2006/main" noGrp="1"/>
          </p:cNvSpPr>
          <p:nvPr/>
        </p:nvSpPr>
        <p:spPr>
          <a:xfrm xmlns:a="http://schemas.openxmlformats.org/drawingml/2006/main">
            <a:off x="685800" y="2952750"/>
            <a:ext cx="44799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List the primes between 10 and 20.</a:t>
            </a:r>
          </a:p>
        </p:txBody>
      </p:sp>
      <p:sp>
        <p:nvSpPr>
          <p:cNvPr id="8" name="text-181">
            <a:extLst xmlns:a="http://schemas.openxmlformats.org/drawingml/2006/main">
              <a:ext uri="{FF2B5EF4-FFF2-40B4-BE49-F238E27FC236}">
                <a16:creationId xmlns:a16="http://schemas.microsoft.com/office/drawing/2014/main" id="{53B0E106-C6DB-4206-9056-188CDAD32EBA}"/>
              </a:ext>
            </a:extLst>
          </p:cNvPr>
          <p:cNvSpPr>
            <a:spLocks xmlns:a="http://schemas.openxmlformats.org/drawingml/2006/main" noGrp="1"/>
          </p:cNvSpPr>
          <p:nvPr/>
        </p:nvSpPr>
        <p:spPr>
          <a:xfrm xmlns:a="http://schemas.openxmlformats.org/drawingml/2006/main">
            <a:off x="685800" y="3467100"/>
            <a:ext cx="47520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Which of 0, 1, 2 and 9 are composite?</a:t>
            </a:r>
          </a:p>
        </p:txBody>
      </p:sp>
    </p:spTree>
    <p:extLst>
      <p:ext uri="{BB962C8B-B14F-4D97-AF65-F5344CB8AC3E}">
        <p14:creationId xmlns:p14="http://schemas.microsoft.com/office/powerpoint/2010/main" val="1112667417"/>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182">
            <a:extLst xmlns:a="http://schemas.openxmlformats.org/drawingml/2006/main">
              <a:ext uri="{FF2B5EF4-FFF2-40B4-BE49-F238E27FC236}">
                <a16:creationId xmlns:a16="http://schemas.microsoft.com/office/drawing/2014/main" id="{986B0D35-4F2D-4D22-8DDB-DDECC548CC1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a:t>
            </a:r>
          </a:p>
        </p:txBody>
      </p:sp>
      <p:sp>
        <p:nvSpPr>
          <p:cNvPr id="2" name="text-183">
            <a:extLst xmlns:a="http://schemas.openxmlformats.org/drawingml/2006/main">
              <a:ext uri="{FF2B5EF4-FFF2-40B4-BE49-F238E27FC236}">
                <a16:creationId xmlns:a16="http://schemas.microsoft.com/office/drawing/2014/main" id="{6E312888-1C38-4C44-80B5-15C8E0AA735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184">
            <a:extLst xmlns:a="http://schemas.openxmlformats.org/drawingml/2006/main">
              <a:ext uri="{FF2B5EF4-FFF2-40B4-BE49-F238E27FC236}">
                <a16:creationId xmlns:a16="http://schemas.microsoft.com/office/drawing/2014/main" id="{037C7AB0-F3E2-4EB4-BA99-3270214389D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85">
            <a:extLst xmlns:a="http://schemas.openxmlformats.org/drawingml/2006/main">
              <a:ext uri="{FF2B5EF4-FFF2-40B4-BE49-F238E27FC236}">
                <a16:creationId xmlns:a16="http://schemas.microsoft.com/office/drawing/2014/main" id="{7C7E1063-EB9E-4ECA-BB3A-EF5A2DCA3071}"/>
              </a:ext>
            </a:extLst>
          </p:cNvPr>
          <p:cNvSpPr>
            <a:spLocks xmlns:a="http://schemas.openxmlformats.org/drawingml/2006/main" noGrp="1"/>
          </p:cNvSpPr>
          <p:nvPr/>
        </p:nvSpPr>
        <p:spPr>
          <a:xfrm xmlns:a="http://schemas.openxmlformats.org/drawingml/2006/main">
            <a:off x="685800" y="1409700"/>
            <a:ext cx="100458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A decimal that never ends is not automatically irrational. A repeating </a:t>
            </a:r>
          </a:p>
        </p:txBody>
      </p:sp>
      <p:sp>
        <p:nvSpPr>
          <p:cNvPr id="5" name="text-186">
            <a:extLst xmlns:a="http://schemas.openxmlformats.org/drawingml/2006/main">
              <a:ext uri="{FF2B5EF4-FFF2-40B4-BE49-F238E27FC236}">
                <a16:creationId xmlns:a16="http://schemas.microsoft.com/office/drawing/2014/main" id="{84A6529F-3700-4067-8F9D-2D8719DFB8A5}"/>
              </a:ext>
            </a:extLst>
          </p:cNvPr>
          <p:cNvSpPr>
            <a:spLocks xmlns:a="http://schemas.openxmlformats.org/drawingml/2006/main" noGrp="1"/>
          </p:cNvSpPr>
          <p:nvPr/>
        </p:nvSpPr>
        <p:spPr>
          <a:xfrm xmlns:a="http://schemas.openxmlformats.org/drawingml/2006/main">
            <a:off x="685800" y="1752600"/>
            <a:ext cx="568328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decimal such as 0.121212… is rational.</a:t>
            </a:r>
          </a:p>
        </p:txBody>
      </p:sp>
    </p:spTree>
    <p:extLst>
      <p:ext uri="{BB962C8B-B14F-4D97-AF65-F5344CB8AC3E}">
        <p14:creationId xmlns:p14="http://schemas.microsoft.com/office/powerpoint/2010/main" val="1504897765"/>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187">
            <a:extLst xmlns:a="http://schemas.openxmlformats.org/drawingml/2006/main">
              <a:ext uri="{FF2B5EF4-FFF2-40B4-BE49-F238E27FC236}">
                <a16:creationId xmlns:a16="http://schemas.microsoft.com/office/drawing/2014/main" id="{7ACC34AD-F18E-4AD3-B548-4A61C68C112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a:t>
            </a:r>
          </a:p>
        </p:txBody>
      </p:sp>
      <p:sp>
        <p:nvSpPr>
          <p:cNvPr id="2" name="text-188">
            <a:extLst xmlns:a="http://schemas.openxmlformats.org/drawingml/2006/main">
              <a:ext uri="{FF2B5EF4-FFF2-40B4-BE49-F238E27FC236}">
                <a16:creationId xmlns:a16="http://schemas.microsoft.com/office/drawing/2014/main" id="{E3A54A01-DC48-4D30-9F05-B4C19C78ACD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189">
            <a:extLst xmlns:a="http://schemas.openxmlformats.org/drawingml/2006/main">
              <a:ext uri="{FF2B5EF4-FFF2-40B4-BE49-F238E27FC236}">
                <a16:creationId xmlns:a16="http://schemas.microsoft.com/office/drawing/2014/main" id="{FA10C069-E687-4C04-989B-109D3B36320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90">
            <a:extLst xmlns:a="http://schemas.openxmlformats.org/drawingml/2006/main">
              <a:ext uri="{FF2B5EF4-FFF2-40B4-BE49-F238E27FC236}">
                <a16:creationId xmlns:a16="http://schemas.microsoft.com/office/drawing/2014/main" id="{2337DFB1-0F72-47C3-96AF-ADE027847936}"/>
              </a:ext>
            </a:extLst>
          </p:cNvPr>
          <p:cNvSpPr>
            <a:spLocks xmlns:a="http://schemas.openxmlformats.org/drawingml/2006/main" noGrp="1"/>
          </p:cNvSpPr>
          <p:nvPr/>
        </p:nvSpPr>
        <p:spPr>
          <a:xfrm xmlns:a="http://schemas.openxmlformats.org/drawingml/2006/main">
            <a:off x="685800" y="1552575"/>
            <a:ext cx="57692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−12 is an integer and rational because −12 = </a:t>
            </a:r>
          </a:p>
        </p:txBody>
      </p:sp>
      <p:sp>
        <p:nvSpPr>
          <p:cNvPr id="5" name="text-191">
            <a:extLst xmlns:a="http://schemas.openxmlformats.org/drawingml/2006/main">
              <a:ext uri="{FF2B5EF4-FFF2-40B4-BE49-F238E27FC236}">
                <a16:creationId xmlns:a16="http://schemas.microsoft.com/office/drawing/2014/main" id="{26B3C985-B789-4ADB-8D47-25D9C1EC312E}"/>
              </a:ext>
            </a:extLst>
          </p:cNvPr>
          <p:cNvSpPr>
            <a:spLocks xmlns:a="http://schemas.openxmlformats.org/drawingml/2006/main" noGrp="1"/>
          </p:cNvSpPr>
          <p:nvPr/>
        </p:nvSpPr>
        <p:spPr>
          <a:xfrm xmlns:a="http://schemas.openxmlformats.org/drawingml/2006/main">
            <a:off x="6407468" y="1409700"/>
            <a:ext cx="51901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6" name="text-192">
            <a:extLst xmlns:a="http://schemas.openxmlformats.org/drawingml/2006/main">
              <a:ext uri="{FF2B5EF4-FFF2-40B4-BE49-F238E27FC236}">
                <a16:creationId xmlns:a16="http://schemas.microsoft.com/office/drawing/2014/main" id="{77B8DD06-7270-49B4-8EEA-82E8ABD005B8}"/>
              </a:ext>
            </a:extLst>
          </p:cNvPr>
          <p:cNvSpPr>
            <a:spLocks xmlns:a="http://schemas.openxmlformats.org/drawingml/2006/main" noGrp="1"/>
          </p:cNvSpPr>
          <p:nvPr/>
        </p:nvSpPr>
        <p:spPr>
          <a:xfrm xmlns:a="http://schemas.openxmlformats.org/drawingml/2006/main">
            <a:off x="6407468" y="1695450"/>
            <a:ext cx="51901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7" name="fraction-bar-193">
            <a:extLst xmlns:a="http://schemas.openxmlformats.org/drawingml/2006/main">
              <a:ext uri="{FF2B5EF4-FFF2-40B4-BE49-F238E27FC236}">
                <a16:creationId xmlns:a16="http://schemas.microsoft.com/office/drawing/2014/main" id="{C7FC1FAC-B36C-4390-97B5-999F5A37CF94}"/>
              </a:ext>
            </a:extLst>
          </p:cNvPr>
          <p:cNvSpPr>
            <a:spLocks xmlns:a="http://schemas.openxmlformats.org/drawingml/2006/main" noGrp="1"/>
          </p:cNvSpPr>
          <p:nvPr/>
        </p:nvSpPr>
        <p:spPr>
          <a:xfrm xmlns:a="http://schemas.openxmlformats.org/drawingml/2006/main">
            <a:off x="6426518" y="1676400"/>
            <a:ext cx="480917"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8" name="text-194">
            <a:extLst xmlns:a="http://schemas.openxmlformats.org/drawingml/2006/main">
              <a:ext uri="{FF2B5EF4-FFF2-40B4-BE49-F238E27FC236}">
                <a16:creationId xmlns:a16="http://schemas.microsoft.com/office/drawing/2014/main" id="{2DB9AB0C-430C-4A08-852B-400FFA75B964}"/>
              </a:ext>
            </a:extLst>
          </p:cNvPr>
          <p:cNvSpPr>
            <a:spLocks xmlns:a="http://schemas.openxmlformats.org/drawingml/2006/main" noGrp="1"/>
          </p:cNvSpPr>
          <p:nvPr/>
        </p:nvSpPr>
        <p:spPr>
          <a:xfrm xmlns:a="http://schemas.openxmlformats.org/drawingml/2006/main">
            <a:off x="6926485" y="1552575"/>
            <a:ext cx="22266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It is not irrational.</a:t>
            </a:r>
          </a:p>
        </p:txBody>
      </p:sp>
      <p:sp>
        <p:nvSpPr>
          <p:cNvPr id="9" name="text-195">
            <a:extLst xmlns:a="http://schemas.openxmlformats.org/drawingml/2006/main">
              <a:ext uri="{FF2B5EF4-FFF2-40B4-BE49-F238E27FC236}">
                <a16:creationId xmlns:a16="http://schemas.microsoft.com/office/drawing/2014/main" id="{185EB75B-D877-4CD1-B5D8-3F917B428813}"/>
              </a:ext>
            </a:extLst>
          </p:cNvPr>
          <p:cNvSpPr>
            <a:spLocks xmlns:a="http://schemas.openxmlformats.org/drawingml/2006/main" noGrp="1"/>
          </p:cNvSpPr>
          <p:nvPr/>
        </p:nvSpPr>
        <p:spPr>
          <a:xfrm xmlns:a="http://schemas.openxmlformats.org/drawingml/2006/main">
            <a:off x="685800" y="2295525"/>
            <a:ext cx="47660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Yes. √81 = 9, and 9 can be written as </a:t>
            </a:r>
          </a:p>
        </p:txBody>
      </p:sp>
      <p:sp>
        <p:nvSpPr>
          <p:cNvPr id="10" name="text-196">
            <a:extLst xmlns:a="http://schemas.openxmlformats.org/drawingml/2006/main">
              <a:ext uri="{FF2B5EF4-FFF2-40B4-BE49-F238E27FC236}">
                <a16:creationId xmlns:a16="http://schemas.microsoft.com/office/drawing/2014/main" id="{2E737C86-1B0F-416F-BD20-E8B6DE9AAD37}"/>
              </a:ext>
            </a:extLst>
          </p:cNvPr>
          <p:cNvSpPr>
            <a:spLocks xmlns:a="http://schemas.openxmlformats.org/drawingml/2006/main" noGrp="1"/>
          </p:cNvSpPr>
          <p:nvPr/>
        </p:nvSpPr>
        <p:spPr>
          <a:xfrm xmlns:a="http://schemas.openxmlformats.org/drawingml/2006/main">
            <a:off x="5404199" y="21526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a:t>
            </a:r>
          </a:p>
        </p:txBody>
      </p:sp>
      <p:sp>
        <p:nvSpPr>
          <p:cNvPr id="11" name="text-197">
            <a:extLst xmlns:a="http://schemas.openxmlformats.org/drawingml/2006/main">
              <a:ext uri="{FF2B5EF4-FFF2-40B4-BE49-F238E27FC236}">
                <a16:creationId xmlns:a16="http://schemas.microsoft.com/office/drawing/2014/main" id="{6BD5E0F6-8481-4575-8CE2-93649356789C}"/>
              </a:ext>
            </a:extLst>
          </p:cNvPr>
          <p:cNvSpPr>
            <a:spLocks xmlns:a="http://schemas.openxmlformats.org/drawingml/2006/main" noGrp="1"/>
          </p:cNvSpPr>
          <p:nvPr/>
        </p:nvSpPr>
        <p:spPr>
          <a:xfrm xmlns:a="http://schemas.openxmlformats.org/drawingml/2006/main">
            <a:off x="5404199" y="24384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2" name="fraction-bar-198">
            <a:extLst xmlns:a="http://schemas.openxmlformats.org/drawingml/2006/main">
              <a:ext uri="{FF2B5EF4-FFF2-40B4-BE49-F238E27FC236}">
                <a16:creationId xmlns:a16="http://schemas.microsoft.com/office/drawing/2014/main" id="{A66E0346-DC90-4129-ABEE-B668932257F7}"/>
              </a:ext>
            </a:extLst>
          </p:cNvPr>
          <p:cNvSpPr>
            <a:spLocks xmlns:a="http://schemas.openxmlformats.org/drawingml/2006/main" noGrp="1"/>
          </p:cNvSpPr>
          <p:nvPr/>
        </p:nvSpPr>
        <p:spPr>
          <a:xfrm xmlns:a="http://schemas.openxmlformats.org/drawingml/2006/main">
            <a:off x="5423249" y="24193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199">
            <a:extLst xmlns:a="http://schemas.openxmlformats.org/drawingml/2006/main">
              <a:ext uri="{FF2B5EF4-FFF2-40B4-BE49-F238E27FC236}">
                <a16:creationId xmlns:a16="http://schemas.microsoft.com/office/drawing/2014/main" id="{45515A5B-A97F-421C-9AED-12491288AB20}"/>
              </a:ext>
            </a:extLst>
          </p:cNvPr>
          <p:cNvSpPr>
            <a:spLocks xmlns:a="http://schemas.openxmlformats.org/drawingml/2006/main" noGrp="1"/>
          </p:cNvSpPr>
          <p:nvPr/>
        </p:nvSpPr>
        <p:spPr>
          <a:xfrm xmlns:a="http://schemas.openxmlformats.org/drawingml/2006/main">
            <a:off x="5653849" y="229552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14" name="text-200">
            <a:extLst xmlns:a="http://schemas.openxmlformats.org/drawingml/2006/main">
              <a:ext uri="{FF2B5EF4-FFF2-40B4-BE49-F238E27FC236}">
                <a16:creationId xmlns:a16="http://schemas.microsoft.com/office/drawing/2014/main" id="{162ECDE0-0F44-436D-85DD-5CB208A4E716}"/>
              </a:ext>
            </a:extLst>
          </p:cNvPr>
          <p:cNvSpPr>
            <a:spLocks xmlns:a="http://schemas.openxmlformats.org/drawingml/2006/main" noGrp="1"/>
          </p:cNvSpPr>
          <p:nvPr/>
        </p:nvSpPr>
        <p:spPr>
          <a:xfrm xmlns:a="http://schemas.openxmlformats.org/drawingml/2006/main">
            <a:off x="685800" y="2895600"/>
            <a:ext cx="75944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Yes. The block 45 repeats, so it is a repeating rational decimal.</a:t>
            </a:r>
          </a:p>
        </p:txBody>
      </p:sp>
      <p:sp>
        <p:nvSpPr>
          <p:cNvPr id="15" name="text-201">
            <a:extLst xmlns:a="http://schemas.openxmlformats.org/drawingml/2006/main">
              <a:ext uri="{FF2B5EF4-FFF2-40B4-BE49-F238E27FC236}">
                <a16:creationId xmlns:a16="http://schemas.microsoft.com/office/drawing/2014/main" id="{64077B96-F387-4B56-8932-07B98A03EC8C}"/>
              </a:ext>
            </a:extLst>
          </p:cNvPr>
          <p:cNvSpPr>
            <a:spLocks xmlns:a="http://schemas.openxmlformats.org/drawingml/2006/main" noGrp="1"/>
          </p:cNvSpPr>
          <p:nvPr/>
        </p:nvSpPr>
        <p:spPr>
          <a:xfrm xmlns:a="http://schemas.openxmlformats.org/drawingml/2006/main">
            <a:off x="685800" y="3409950"/>
            <a:ext cx="690943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11, 13, 17 and 19. Each has exactly two positive factors.</a:t>
            </a:r>
          </a:p>
        </p:txBody>
      </p:sp>
      <p:sp>
        <p:nvSpPr>
          <p:cNvPr id="16" name="text-202">
            <a:extLst xmlns:a="http://schemas.openxmlformats.org/drawingml/2006/main">
              <a:ext uri="{FF2B5EF4-FFF2-40B4-BE49-F238E27FC236}">
                <a16:creationId xmlns:a16="http://schemas.microsoft.com/office/drawing/2014/main" id="{94CC2AD2-EAD3-4807-A7CF-E70DE6044451}"/>
              </a:ext>
            </a:extLst>
          </p:cNvPr>
          <p:cNvSpPr>
            <a:spLocks xmlns:a="http://schemas.openxmlformats.org/drawingml/2006/main" noGrp="1"/>
          </p:cNvSpPr>
          <p:nvPr/>
        </p:nvSpPr>
        <p:spPr>
          <a:xfrm xmlns:a="http://schemas.openxmlformats.org/drawingml/2006/main">
            <a:off x="685800" y="3924300"/>
            <a:ext cx="92026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Only 9 is composite. Zero and 1 are neither prime nor composite; 2 is prime.</a:t>
            </a:r>
          </a:p>
        </p:txBody>
      </p:sp>
    </p:spTree>
    <p:extLst>
      <p:ext uri="{BB962C8B-B14F-4D97-AF65-F5344CB8AC3E}">
        <p14:creationId xmlns:p14="http://schemas.microsoft.com/office/powerpoint/2010/main" val="111662584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03">
            <a:extLst xmlns:a="http://schemas.openxmlformats.org/drawingml/2006/main">
              <a:ext uri="{FF2B5EF4-FFF2-40B4-BE49-F238E27FC236}">
                <a16:creationId xmlns:a16="http://schemas.microsoft.com/office/drawing/2014/main" id="{11202B5E-98C6-4E17-94F4-9A10126A72E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204">
            <a:extLst xmlns:a="http://schemas.openxmlformats.org/drawingml/2006/main">
              <a:ext uri="{FF2B5EF4-FFF2-40B4-BE49-F238E27FC236}">
                <a16:creationId xmlns:a16="http://schemas.microsoft.com/office/drawing/2014/main" id="{06064D31-3C43-4EF4-9951-9771703C04A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Comparing ordering and the number line</a:t>
            </a:r>
          </a:p>
        </p:txBody>
      </p:sp>
      <p:sp>
        <p:nvSpPr>
          <p:cNvPr id="3" name="text-205">
            <a:extLst xmlns:a="http://schemas.openxmlformats.org/drawingml/2006/main">
              <a:ext uri="{FF2B5EF4-FFF2-40B4-BE49-F238E27FC236}">
                <a16:creationId xmlns:a16="http://schemas.microsoft.com/office/drawing/2014/main" id="{5CF6F29E-41B2-4CED-87B5-7CF9DA00B81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06">
            <a:extLst xmlns:a="http://schemas.openxmlformats.org/drawingml/2006/main">
              <a:ext uri="{FF2B5EF4-FFF2-40B4-BE49-F238E27FC236}">
                <a16:creationId xmlns:a16="http://schemas.microsoft.com/office/drawing/2014/main" id="{D85E653E-C473-465C-AFB2-F6B8437C1AFB}"/>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207">
            <a:extLst xmlns:a="http://schemas.openxmlformats.org/drawingml/2006/main">
              <a:ext uri="{FF2B5EF4-FFF2-40B4-BE49-F238E27FC236}">
                <a16:creationId xmlns:a16="http://schemas.microsoft.com/office/drawing/2014/main" id="{558AF0A7-ACAC-48D6-A2F8-00661056047C}"/>
              </a:ext>
            </a:extLst>
          </p:cNvPr>
          <p:cNvSpPr>
            <a:spLocks xmlns:a="http://schemas.openxmlformats.org/drawingml/2006/main" noGrp="1"/>
          </p:cNvSpPr>
          <p:nvPr/>
        </p:nvSpPr>
        <p:spPr>
          <a:xfrm xmlns:a="http://schemas.openxmlformats.org/drawingml/2006/main">
            <a:off x="685800" y="2133600"/>
            <a:ext cx="24336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Comparison symbols</a:t>
            </a:r>
          </a:p>
        </p:txBody>
      </p:sp>
      <p:sp>
        <p:nvSpPr>
          <p:cNvPr id="6" name="text-208">
            <a:extLst xmlns:a="http://schemas.openxmlformats.org/drawingml/2006/main">
              <a:ext uri="{FF2B5EF4-FFF2-40B4-BE49-F238E27FC236}">
                <a16:creationId xmlns:a16="http://schemas.microsoft.com/office/drawing/2014/main" id="{179D7601-AE66-441C-AE3D-32B7AA69EB7F}"/>
              </a:ext>
            </a:extLst>
          </p:cNvPr>
          <p:cNvSpPr>
            <a:spLocks xmlns:a="http://schemas.openxmlformats.org/drawingml/2006/main" noGrp="1"/>
          </p:cNvSpPr>
          <p:nvPr/>
        </p:nvSpPr>
        <p:spPr>
          <a:xfrm xmlns:a="http://schemas.openxmlformats.org/drawingml/2006/main">
            <a:off x="685800" y="2524125"/>
            <a:ext cx="21437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Ordering decimals</a:t>
            </a:r>
          </a:p>
        </p:txBody>
      </p:sp>
      <p:sp>
        <p:nvSpPr>
          <p:cNvPr id="7" name="text-209">
            <a:extLst xmlns:a="http://schemas.openxmlformats.org/drawingml/2006/main">
              <a:ext uri="{FF2B5EF4-FFF2-40B4-BE49-F238E27FC236}">
                <a16:creationId xmlns:a16="http://schemas.microsoft.com/office/drawing/2014/main" id="{B273C3E9-339A-4E2E-9FAC-203A9D3785FC}"/>
              </a:ext>
            </a:extLst>
          </p:cNvPr>
          <p:cNvSpPr>
            <a:spLocks xmlns:a="http://schemas.openxmlformats.org/drawingml/2006/main" noGrp="1"/>
          </p:cNvSpPr>
          <p:nvPr/>
        </p:nvSpPr>
        <p:spPr>
          <a:xfrm xmlns:a="http://schemas.openxmlformats.org/drawingml/2006/main">
            <a:off x="685800" y="2914650"/>
            <a:ext cx="19229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number line</a:t>
            </a:r>
          </a:p>
        </p:txBody>
      </p:sp>
      <p:sp>
        <p:nvSpPr>
          <p:cNvPr id="8" name="text-210">
            <a:extLst xmlns:a="http://schemas.openxmlformats.org/drawingml/2006/main">
              <a:ext uri="{FF2B5EF4-FFF2-40B4-BE49-F238E27FC236}">
                <a16:creationId xmlns:a16="http://schemas.microsoft.com/office/drawing/2014/main" id="{FF4C0DE7-EC01-41AE-86B6-2C2628B1B34A}"/>
              </a:ext>
            </a:extLst>
          </p:cNvPr>
          <p:cNvSpPr>
            <a:spLocks xmlns:a="http://schemas.openxmlformats.org/drawingml/2006/main" noGrp="1"/>
          </p:cNvSpPr>
          <p:nvPr/>
        </p:nvSpPr>
        <p:spPr>
          <a:xfrm xmlns:a="http://schemas.openxmlformats.org/drawingml/2006/main">
            <a:off x="685800" y="3305175"/>
            <a:ext cx="34588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Comparing negative numbers</a:t>
            </a:r>
          </a:p>
        </p:txBody>
      </p:sp>
      <p:sp>
        <p:nvSpPr>
          <p:cNvPr id="9" name="text-211">
            <a:extLst xmlns:a="http://schemas.openxmlformats.org/drawingml/2006/main">
              <a:ext uri="{FF2B5EF4-FFF2-40B4-BE49-F238E27FC236}">
                <a16:creationId xmlns:a16="http://schemas.microsoft.com/office/drawing/2014/main" id="{2E75A2BA-6478-4124-81CA-549778E0A925}"/>
              </a:ext>
            </a:extLst>
          </p:cNvPr>
          <p:cNvSpPr>
            <a:spLocks xmlns:a="http://schemas.openxmlformats.org/drawingml/2006/main" noGrp="1"/>
          </p:cNvSpPr>
          <p:nvPr/>
        </p:nvSpPr>
        <p:spPr>
          <a:xfrm xmlns:a="http://schemas.openxmlformats.org/drawingml/2006/main">
            <a:off x="685800" y="3695700"/>
            <a:ext cx="49411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Comparing fractions and finding midpoints</a:t>
            </a:r>
          </a:p>
        </p:txBody>
      </p:sp>
    </p:spTree>
    <p:extLst>
      <p:ext uri="{BB962C8B-B14F-4D97-AF65-F5344CB8AC3E}">
        <p14:creationId xmlns:p14="http://schemas.microsoft.com/office/powerpoint/2010/main" val="1320337322"/>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12">
            <a:extLst xmlns:a="http://schemas.openxmlformats.org/drawingml/2006/main">
              <a:ext uri="{FF2B5EF4-FFF2-40B4-BE49-F238E27FC236}">
                <a16:creationId xmlns:a16="http://schemas.microsoft.com/office/drawing/2014/main" id="{47FCA04D-202B-4AD4-BEDF-78A12809299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213">
            <a:extLst xmlns:a="http://schemas.openxmlformats.org/drawingml/2006/main">
              <a:ext uri="{FF2B5EF4-FFF2-40B4-BE49-F238E27FC236}">
                <a16:creationId xmlns:a16="http://schemas.microsoft.com/office/drawing/2014/main" id="{5FC5E7B0-518C-449A-86B9-93ABBC7BBF0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Comparison symbols</a:t>
            </a:r>
          </a:p>
        </p:txBody>
      </p:sp>
      <p:sp>
        <p:nvSpPr>
          <p:cNvPr id="3" name="text-214">
            <a:extLst xmlns:a="http://schemas.openxmlformats.org/drawingml/2006/main">
              <a:ext uri="{FF2B5EF4-FFF2-40B4-BE49-F238E27FC236}">
                <a16:creationId xmlns:a16="http://schemas.microsoft.com/office/drawing/2014/main" id="{D8450621-77C5-411D-BCD9-8D6478CDAC9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15">
            <a:extLst xmlns:a="http://schemas.openxmlformats.org/drawingml/2006/main">
              <a:ext uri="{FF2B5EF4-FFF2-40B4-BE49-F238E27FC236}">
                <a16:creationId xmlns:a16="http://schemas.microsoft.com/office/drawing/2014/main" id="{A9C4E62E-300E-44C3-9523-D7E9F0B9BB36}"/>
              </a:ext>
            </a:extLst>
          </p:cNvPr>
          <p:cNvSpPr>
            <a:spLocks xmlns:a="http://schemas.openxmlformats.org/drawingml/2006/main" noGrp="1"/>
          </p:cNvSpPr>
          <p:nvPr/>
        </p:nvSpPr>
        <p:spPr>
          <a:xfrm xmlns:a="http://schemas.openxmlformats.org/drawingml/2006/main">
            <a:off x="685800" y="1409700"/>
            <a:ext cx="103055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Use = for equal to, &lt; for less than and &gt; for greater than. The open side of an inequality </a:t>
            </a:r>
          </a:p>
        </p:txBody>
      </p:sp>
      <p:sp>
        <p:nvSpPr>
          <p:cNvPr id="5" name="text-216">
            <a:extLst xmlns:a="http://schemas.openxmlformats.org/drawingml/2006/main">
              <a:ext uri="{FF2B5EF4-FFF2-40B4-BE49-F238E27FC236}">
                <a16:creationId xmlns:a16="http://schemas.microsoft.com/office/drawing/2014/main" id="{EE1AF3F3-0FD5-4685-93CF-0BFB75445F8E}"/>
              </a:ext>
            </a:extLst>
          </p:cNvPr>
          <p:cNvSpPr>
            <a:spLocks xmlns:a="http://schemas.openxmlformats.org/drawingml/2006/main" noGrp="1"/>
          </p:cNvSpPr>
          <p:nvPr/>
        </p:nvSpPr>
        <p:spPr>
          <a:xfrm xmlns:a="http://schemas.openxmlformats.org/drawingml/2006/main">
            <a:off x="685800" y="1752600"/>
            <a:ext cx="106499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faces the larger value. Compare whole numbers by the number of digits first, then compare </a:t>
            </a:r>
          </a:p>
        </p:txBody>
      </p:sp>
      <p:sp>
        <p:nvSpPr>
          <p:cNvPr id="6" name="text-217">
            <a:extLst xmlns:a="http://schemas.openxmlformats.org/drawingml/2006/main">
              <a:ext uri="{FF2B5EF4-FFF2-40B4-BE49-F238E27FC236}">
                <a16:creationId xmlns:a16="http://schemas.microsoft.com/office/drawing/2014/main" id="{99D22AD4-08FE-4BFC-9228-CC5C21F76BA2}"/>
              </a:ext>
            </a:extLst>
          </p:cNvPr>
          <p:cNvSpPr>
            <a:spLocks xmlns:a="http://schemas.openxmlformats.org/drawingml/2006/main" noGrp="1"/>
          </p:cNvSpPr>
          <p:nvPr/>
        </p:nvSpPr>
        <p:spPr>
          <a:xfrm xmlns:a="http://schemas.openxmlformats.org/drawingml/2006/main">
            <a:off x="685800" y="2095500"/>
            <a:ext cx="667988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from the left. Leading zeros do not make a number larger.</a:t>
            </a:r>
          </a:p>
        </p:txBody>
      </p:sp>
      <p:sp>
        <p:nvSpPr>
          <p:cNvPr id="7" name="text-218">
            <a:extLst xmlns:a="http://schemas.openxmlformats.org/drawingml/2006/main">
              <a:ext uri="{FF2B5EF4-FFF2-40B4-BE49-F238E27FC236}">
                <a16:creationId xmlns:a16="http://schemas.microsoft.com/office/drawing/2014/main" id="{FB8914FE-4B22-4FD1-8CF1-4187910BBCA5}"/>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19">
            <a:extLst xmlns:a="http://schemas.openxmlformats.org/drawingml/2006/main">
              <a:ext uri="{FF2B5EF4-FFF2-40B4-BE49-F238E27FC236}">
                <a16:creationId xmlns:a16="http://schemas.microsoft.com/office/drawing/2014/main" id="{529EFFA9-295D-463B-B141-0D3EF51E9A44}"/>
              </a:ext>
            </a:extLst>
          </p:cNvPr>
          <p:cNvSpPr>
            <a:spLocks xmlns:a="http://schemas.openxmlformats.org/drawingml/2006/main" noGrp="1"/>
          </p:cNvSpPr>
          <p:nvPr/>
        </p:nvSpPr>
        <p:spPr>
          <a:xfrm xmlns:a="http://schemas.openxmlformats.org/drawingml/2006/main">
            <a:off x="685800" y="3057525"/>
            <a:ext cx="108068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9,087 &gt; 9,078 because the thousands and hundreds agree, but 8 tens is greater than 7 tens. </a:t>
            </a:r>
          </a:p>
        </p:txBody>
      </p:sp>
      <p:sp>
        <p:nvSpPr>
          <p:cNvPr id="9" name="text-220">
            <a:extLst xmlns:a="http://schemas.openxmlformats.org/drawingml/2006/main">
              <a:ext uri="{FF2B5EF4-FFF2-40B4-BE49-F238E27FC236}">
                <a16:creationId xmlns:a16="http://schemas.microsoft.com/office/drawing/2014/main" id="{56189CBA-D273-4C82-A5ED-7D4D2A13A42A}"/>
              </a:ext>
            </a:extLst>
          </p:cNvPr>
          <p:cNvSpPr>
            <a:spLocks xmlns:a="http://schemas.openxmlformats.org/drawingml/2006/main" noGrp="1"/>
          </p:cNvSpPr>
          <p:nvPr/>
        </p:nvSpPr>
        <p:spPr>
          <a:xfrm xmlns:a="http://schemas.openxmlformats.org/drawingml/2006/main">
            <a:off x="685800" y="3400425"/>
            <a:ext cx="19540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Also, 0064 = 64.</a:t>
            </a:r>
          </a:p>
        </p:txBody>
      </p:sp>
    </p:spTree>
    <p:extLst>
      <p:ext uri="{BB962C8B-B14F-4D97-AF65-F5344CB8AC3E}">
        <p14:creationId xmlns:p14="http://schemas.microsoft.com/office/powerpoint/2010/main" val="332503615"/>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21">
            <a:extLst xmlns:a="http://schemas.openxmlformats.org/drawingml/2006/main">
              <a:ext uri="{FF2B5EF4-FFF2-40B4-BE49-F238E27FC236}">
                <a16:creationId xmlns:a16="http://schemas.microsoft.com/office/drawing/2014/main" id="{E24EDCD3-058C-47B7-B644-542F1AAC188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222">
            <a:extLst xmlns:a="http://schemas.openxmlformats.org/drawingml/2006/main">
              <a:ext uri="{FF2B5EF4-FFF2-40B4-BE49-F238E27FC236}">
                <a16:creationId xmlns:a16="http://schemas.microsoft.com/office/drawing/2014/main" id="{AF95E7A8-E0AA-4520-8164-4EDF5C6D209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Ordering decimals</a:t>
            </a:r>
          </a:p>
        </p:txBody>
      </p:sp>
      <p:sp>
        <p:nvSpPr>
          <p:cNvPr id="3" name="text-223">
            <a:extLst xmlns:a="http://schemas.openxmlformats.org/drawingml/2006/main">
              <a:ext uri="{FF2B5EF4-FFF2-40B4-BE49-F238E27FC236}">
                <a16:creationId xmlns:a16="http://schemas.microsoft.com/office/drawing/2014/main" id="{E9C5F02B-CA30-49FC-BEDF-B99287B3641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24">
            <a:extLst xmlns:a="http://schemas.openxmlformats.org/drawingml/2006/main">
              <a:ext uri="{FF2B5EF4-FFF2-40B4-BE49-F238E27FC236}">
                <a16:creationId xmlns:a16="http://schemas.microsoft.com/office/drawing/2014/main" id="{266F3016-07B1-43F5-A87D-A649CA46F44F}"/>
              </a:ext>
            </a:extLst>
          </p:cNvPr>
          <p:cNvSpPr>
            <a:spLocks xmlns:a="http://schemas.openxmlformats.org/drawingml/2006/main" noGrp="1"/>
          </p:cNvSpPr>
          <p:nvPr/>
        </p:nvSpPr>
        <p:spPr>
          <a:xfrm xmlns:a="http://schemas.openxmlformats.org/drawingml/2006/main">
            <a:off x="685800" y="1409700"/>
            <a:ext cx="1069305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Align decimal points and compare corresponding places. You may add zeros at the right of a </a:t>
            </a:r>
          </a:p>
        </p:txBody>
      </p:sp>
      <p:sp>
        <p:nvSpPr>
          <p:cNvPr id="5" name="text-225">
            <a:extLst xmlns:a="http://schemas.openxmlformats.org/drawingml/2006/main">
              <a:ext uri="{FF2B5EF4-FFF2-40B4-BE49-F238E27FC236}">
                <a16:creationId xmlns:a16="http://schemas.microsoft.com/office/drawing/2014/main" id="{BC0D7390-1B4F-450C-997B-130CFEC8B390}"/>
              </a:ext>
            </a:extLst>
          </p:cNvPr>
          <p:cNvSpPr>
            <a:spLocks xmlns:a="http://schemas.openxmlformats.org/drawingml/2006/main" noGrp="1"/>
          </p:cNvSpPr>
          <p:nvPr/>
        </p:nvSpPr>
        <p:spPr>
          <a:xfrm xmlns:a="http://schemas.openxmlformats.org/drawingml/2006/main">
            <a:off x="685800" y="1752600"/>
            <a:ext cx="106013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decimal without changing its value. Compare the whole parts first, then tenths, hundredths </a:t>
            </a:r>
          </a:p>
        </p:txBody>
      </p:sp>
      <p:sp>
        <p:nvSpPr>
          <p:cNvPr id="6" name="text-226">
            <a:extLst xmlns:a="http://schemas.openxmlformats.org/drawingml/2006/main">
              <a:ext uri="{FF2B5EF4-FFF2-40B4-BE49-F238E27FC236}">
                <a16:creationId xmlns:a16="http://schemas.microsoft.com/office/drawing/2014/main" id="{2AD37F42-DF60-48B1-836B-CDABB20375CA}"/>
              </a:ext>
            </a:extLst>
          </p:cNvPr>
          <p:cNvSpPr>
            <a:spLocks xmlns:a="http://schemas.openxmlformats.org/drawingml/2006/main" noGrp="1"/>
          </p:cNvSpPr>
          <p:nvPr/>
        </p:nvSpPr>
        <p:spPr>
          <a:xfrm xmlns:a="http://schemas.openxmlformats.org/drawingml/2006/main">
            <a:off x="685800" y="2095500"/>
            <a:ext cx="52272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and further places until a difference appears.</a:t>
            </a:r>
          </a:p>
        </p:txBody>
      </p:sp>
      <p:sp>
        <p:nvSpPr>
          <p:cNvPr id="7" name="text-227">
            <a:extLst xmlns:a="http://schemas.openxmlformats.org/drawingml/2006/main">
              <a:ext uri="{FF2B5EF4-FFF2-40B4-BE49-F238E27FC236}">
                <a16:creationId xmlns:a16="http://schemas.microsoft.com/office/drawing/2014/main" id="{1B5A456E-34B6-4599-93F1-AE58630C4A68}"/>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28">
            <a:extLst xmlns:a="http://schemas.openxmlformats.org/drawingml/2006/main">
              <a:ext uri="{FF2B5EF4-FFF2-40B4-BE49-F238E27FC236}">
                <a16:creationId xmlns:a16="http://schemas.microsoft.com/office/drawing/2014/main" id="{D557796E-C36E-475E-ACEC-1DFD89B5666A}"/>
              </a:ext>
            </a:extLst>
          </p:cNvPr>
          <p:cNvSpPr>
            <a:spLocks xmlns:a="http://schemas.openxmlformats.org/drawingml/2006/main" noGrp="1"/>
          </p:cNvSpPr>
          <p:nvPr/>
        </p:nvSpPr>
        <p:spPr>
          <a:xfrm xmlns:a="http://schemas.openxmlformats.org/drawingml/2006/main">
            <a:off x="685800" y="3057525"/>
            <a:ext cx="105193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Compare 4.7 and 4.68 by writing 4.70 and 4.68. Seven tenths exceeds six tenths, so 4.7 &gt; </a:t>
            </a:r>
          </a:p>
        </p:txBody>
      </p:sp>
      <p:sp>
        <p:nvSpPr>
          <p:cNvPr id="9" name="text-229">
            <a:extLst xmlns:a="http://schemas.openxmlformats.org/drawingml/2006/main">
              <a:ext uri="{FF2B5EF4-FFF2-40B4-BE49-F238E27FC236}">
                <a16:creationId xmlns:a16="http://schemas.microsoft.com/office/drawing/2014/main" id="{80F63B08-B5F2-414A-92C1-79E55C08659B}"/>
              </a:ext>
            </a:extLst>
          </p:cNvPr>
          <p:cNvSpPr>
            <a:spLocks xmlns:a="http://schemas.openxmlformats.org/drawingml/2006/main" noGrp="1"/>
          </p:cNvSpPr>
          <p:nvPr/>
        </p:nvSpPr>
        <p:spPr>
          <a:xfrm xmlns:a="http://schemas.openxmlformats.org/drawingml/2006/main">
            <a:off x="685800" y="3400425"/>
            <a:ext cx="47878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4.68. Ascending order is 4.608, 4.68, 4.7.</a:t>
            </a:r>
          </a:p>
        </p:txBody>
      </p:sp>
    </p:spTree>
    <p:extLst>
      <p:ext uri="{BB962C8B-B14F-4D97-AF65-F5344CB8AC3E}">
        <p14:creationId xmlns:p14="http://schemas.microsoft.com/office/powerpoint/2010/main" val="1949797201"/>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text-230">
            <a:extLst xmlns:a="http://schemas.openxmlformats.org/drawingml/2006/main">
              <a:ext uri="{FF2B5EF4-FFF2-40B4-BE49-F238E27FC236}">
                <a16:creationId xmlns:a16="http://schemas.microsoft.com/office/drawing/2014/main" id="{403CDF11-99C1-4810-BB7A-9FFEAB94105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231">
            <a:extLst xmlns:a="http://schemas.openxmlformats.org/drawingml/2006/main">
              <a:ext uri="{FF2B5EF4-FFF2-40B4-BE49-F238E27FC236}">
                <a16:creationId xmlns:a16="http://schemas.microsoft.com/office/drawing/2014/main" id="{688B54A8-8E87-4181-B11D-E7937727DC7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The number line</a:t>
            </a:r>
          </a:p>
        </p:txBody>
      </p:sp>
      <p:sp>
        <p:nvSpPr>
          <p:cNvPr id="3" name="text-232">
            <a:extLst xmlns:a="http://schemas.openxmlformats.org/drawingml/2006/main">
              <a:ext uri="{FF2B5EF4-FFF2-40B4-BE49-F238E27FC236}">
                <a16:creationId xmlns:a16="http://schemas.microsoft.com/office/drawing/2014/main" id="{6062882A-3F41-41FE-AAFD-BCA3E83C376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33">
            <a:extLst xmlns:a="http://schemas.openxmlformats.org/drawingml/2006/main">
              <a:ext uri="{FF2B5EF4-FFF2-40B4-BE49-F238E27FC236}">
                <a16:creationId xmlns:a16="http://schemas.microsoft.com/office/drawing/2014/main" id="{0F7B3F39-A891-4D34-A80D-E0703DCBCA14}"/>
              </a:ext>
            </a:extLst>
          </p:cNvPr>
          <p:cNvSpPr>
            <a:spLocks xmlns:a="http://schemas.openxmlformats.org/drawingml/2006/main" noGrp="1"/>
          </p:cNvSpPr>
          <p:nvPr/>
        </p:nvSpPr>
        <p:spPr>
          <a:xfrm xmlns:a="http://schemas.openxmlformats.org/drawingml/2006/main">
            <a:off x="685800" y="1409700"/>
            <a:ext cx="108524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number line has equally spaced marks for equal changes in value. Numbers increase to the </a:t>
            </a:r>
          </a:p>
        </p:txBody>
      </p:sp>
      <p:sp>
        <p:nvSpPr>
          <p:cNvPr id="5" name="text-234">
            <a:extLst xmlns:a="http://schemas.openxmlformats.org/drawingml/2006/main">
              <a:ext uri="{FF2B5EF4-FFF2-40B4-BE49-F238E27FC236}">
                <a16:creationId xmlns:a16="http://schemas.microsoft.com/office/drawing/2014/main" id="{3D49D5D2-198A-462C-B87E-D33DE49962AA}"/>
              </a:ext>
            </a:extLst>
          </p:cNvPr>
          <p:cNvSpPr>
            <a:spLocks xmlns:a="http://schemas.openxmlformats.org/drawingml/2006/main" noGrp="1"/>
          </p:cNvSpPr>
          <p:nvPr/>
        </p:nvSpPr>
        <p:spPr>
          <a:xfrm xmlns:a="http://schemas.openxmlformats.org/drawingml/2006/main">
            <a:off x="685800" y="1752600"/>
            <a:ext cx="98912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right and decrease to the left. Choose a useful scale and label zero when it lies in the </a:t>
            </a:r>
          </a:p>
        </p:txBody>
      </p:sp>
      <p:sp>
        <p:nvSpPr>
          <p:cNvPr id="6" name="text-235">
            <a:extLst xmlns:a="http://schemas.openxmlformats.org/drawingml/2006/main">
              <a:ext uri="{FF2B5EF4-FFF2-40B4-BE49-F238E27FC236}">
                <a16:creationId xmlns:a16="http://schemas.microsoft.com/office/drawing/2014/main" id="{AA92E66C-C66B-4A33-8174-F2C93A688FB8}"/>
              </a:ext>
            </a:extLst>
          </p:cNvPr>
          <p:cNvSpPr>
            <a:spLocks xmlns:a="http://schemas.openxmlformats.org/drawingml/2006/main" noGrp="1"/>
          </p:cNvSpPr>
          <p:nvPr/>
        </p:nvSpPr>
        <p:spPr>
          <a:xfrm xmlns:a="http://schemas.openxmlformats.org/drawingml/2006/main">
            <a:off x="685800" y="2095500"/>
            <a:ext cx="86804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displayed interval. Fractions and decimals can be placed between integers.</a:t>
            </a:r>
          </a:p>
        </p:txBody>
      </p:sp>
      <p:sp>
        <p:nvSpPr>
          <p:cNvPr id="7" name="text-236">
            <a:extLst xmlns:a="http://schemas.openxmlformats.org/drawingml/2006/main">
              <a:ext uri="{FF2B5EF4-FFF2-40B4-BE49-F238E27FC236}">
                <a16:creationId xmlns:a16="http://schemas.microsoft.com/office/drawing/2014/main" id="{61B4EAB5-C73D-4174-915E-D106C6064F3F}"/>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37">
            <a:extLst xmlns:a="http://schemas.openxmlformats.org/drawingml/2006/main">
              <a:ext uri="{FF2B5EF4-FFF2-40B4-BE49-F238E27FC236}">
                <a16:creationId xmlns:a16="http://schemas.microsoft.com/office/drawing/2014/main" id="{7B93EEBE-7717-488D-BC48-B9261EC61378}"/>
              </a:ext>
            </a:extLst>
          </p:cNvPr>
          <p:cNvSpPr>
            <a:spLocks xmlns:a="http://schemas.openxmlformats.org/drawingml/2006/main" noGrp="1"/>
          </p:cNvSpPr>
          <p:nvPr/>
        </p:nvSpPr>
        <p:spPr>
          <a:xfrm xmlns:a="http://schemas.openxmlformats.org/drawingml/2006/main">
            <a:off x="685800" y="3200400"/>
            <a:ext cx="911371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If the distance from 0 to 1 is divided into four equal intervals, the marks are 0, </a:t>
            </a:r>
          </a:p>
        </p:txBody>
      </p:sp>
      <p:sp>
        <p:nvSpPr>
          <p:cNvPr id="9" name="text-238">
            <a:extLst xmlns:a="http://schemas.openxmlformats.org/drawingml/2006/main">
              <a:ext uri="{FF2B5EF4-FFF2-40B4-BE49-F238E27FC236}">
                <a16:creationId xmlns:a16="http://schemas.microsoft.com/office/drawing/2014/main" id="{1F510CDA-2718-4694-9C26-7C3AF118ABB9}"/>
              </a:ext>
            </a:extLst>
          </p:cNvPr>
          <p:cNvSpPr>
            <a:spLocks xmlns:a="http://schemas.openxmlformats.org/drawingml/2006/main" noGrp="1"/>
          </p:cNvSpPr>
          <p:nvPr/>
        </p:nvSpPr>
        <p:spPr>
          <a:xfrm xmlns:a="http://schemas.openxmlformats.org/drawingml/2006/main">
            <a:off x="9751885"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0" name="text-239">
            <a:extLst xmlns:a="http://schemas.openxmlformats.org/drawingml/2006/main">
              <a:ext uri="{FF2B5EF4-FFF2-40B4-BE49-F238E27FC236}">
                <a16:creationId xmlns:a16="http://schemas.microsoft.com/office/drawing/2014/main" id="{AD0F3968-2670-4850-8D63-36C7A0F4E750}"/>
              </a:ext>
            </a:extLst>
          </p:cNvPr>
          <p:cNvSpPr>
            <a:spLocks xmlns:a="http://schemas.openxmlformats.org/drawingml/2006/main" noGrp="1"/>
          </p:cNvSpPr>
          <p:nvPr/>
        </p:nvSpPr>
        <p:spPr>
          <a:xfrm xmlns:a="http://schemas.openxmlformats.org/drawingml/2006/main">
            <a:off x="9751885"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1" name="fraction-bar-240">
            <a:extLst xmlns:a="http://schemas.openxmlformats.org/drawingml/2006/main">
              <a:ext uri="{FF2B5EF4-FFF2-40B4-BE49-F238E27FC236}">
                <a16:creationId xmlns:a16="http://schemas.microsoft.com/office/drawing/2014/main" id="{8E65745F-8689-4DEA-B87C-D4FA46564212}"/>
              </a:ext>
            </a:extLst>
          </p:cNvPr>
          <p:cNvSpPr>
            <a:spLocks xmlns:a="http://schemas.openxmlformats.org/drawingml/2006/main" noGrp="1"/>
          </p:cNvSpPr>
          <p:nvPr/>
        </p:nvSpPr>
        <p:spPr>
          <a:xfrm xmlns:a="http://schemas.openxmlformats.org/drawingml/2006/main">
            <a:off x="9770935"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241">
            <a:extLst xmlns:a="http://schemas.openxmlformats.org/drawingml/2006/main">
              <a:ext uri="{FF2B5EF4-FFF2-40B4-BE49-F238E27FC236}">
                <a16:creationId xmlns:a16="http://schemas.microsoft.com/office/drawing/2014/main" id="{D29ECEDD-AFED-42A9-B5A3-A15222C19A2F}"/>
              </a:ext>
            </a:extLst>
          </p:cNvPr>
          <p:cNvSpPr>
            <a:spLocks xmlns:a="http://schemas.openxmlformats.org/drawingml/2006/main" noGrp="1"/>
          </p:cNvSpPr>
          <p:nvPr/>
        </p:nvSpPr>
        <p:spPr>
          <a:xfrm xmlns:a="http://schemas.openxmlformats.org/drawingml/2006/main">
            <a:off x="10001536" y="3200400"/>
            <a:ext cx="1929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t>
            </a:r>
          </a:p>
        </p:txBody>
      </p:sp>
      <p:sp>
        <p:nvSpPr>
          <p:cNvPr id="13" name="text-242">
            <a:extLst xmlns:a="http://schemas.openxmlformats.org/drawingml/2006/main">
              <a:ext uri="{FF2B5EF4-FFF2-40B4-BE49-F238E27FC236}">
                <a16:creationId xmlns:a16="http://schemas.microsoft.com/office/drawing/2014/main" id="{8ECAB418-5FDC-4AE0-9E0B-D07F92215AC9}"/>
              </a:ext>
            </a:extLst>
          </p:cNvPr>
          <p:cNvSpPr>
            <a:spLocks xmlns:a="http://schemas.openxmlformats.org/drawingml/2006/main" noGrp="1"/>
          </p:cNvSpPr>
          <p:nvPr/>
        </p:nvSpPr>
        <p:spPr>
          <a:xfrm xmlns:a="http://schemas.openxmlformats.org/drawingml/2006/main">
            <a:off x="10146887"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4" name="text-243">
            <a:extLst xmlns:a="http://schemas.openxmlformats.org/drawingml/2006/main">
              <a:ext uri="{FF2B5EF4-FFF2-40B4-BE49-F238E27FC236}">
                <a16:creationId xmlns:a16="http://schemas.microsoft.com/office/drawing/2014/main" id="{8242A4C4-251B-4103-AB68-73026D7683D9}"/>
              </a:ext>
            </a:extLst>
          </p:cNvPr>
          <p:cNvSpPr>
            <a:spLocks xmlns:a="http://schemas.openxmlformats.org/drawingml/2006/main" noGrp="1"/>
          </p:cNvSpPr>
          <p:nvPr/>
        </p:nvSpPr>
        <p:spPr>
          <a:xfrm xmlns:a="http://schemas.openxmlformats.org/drawingml/2006/main">
            <a:off x="10146887"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5" name="fraction-bar-244">
            <a:extLst xmlns:a="http://schemas.openxmlformats.org/drawingml/2006/main">
              <a:ext uri="{FF2B5EF4-FFF2-40B4-BE49-F238E27FC236}">
                <a16:creationId xmlns:a16="http://schemas.microsoft.com/office/drawing/2014/main" id="{58148C41-00E3-4F1E-9089-8DCAD5493639}"/>
              </a:ext>
            </a:extLst>
          </p:cNvPr>
          <p:cNvSpPr>
            <a:spLocks xmlns:a="http://schemas.openxmlformats.org/drawingml/2006/main" noGrp="1"/>
          </p:cNvSpPr>
          <p:nvPr/>
        </p:nvSpPr>
        <p:spPr>
          <a:xfrm xmlns:a="http://schemas.openxmlformats.org/drawingml/2006/main">
            <a:off x="10165937"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245">
            <a:extLst xmlns:a="http://schemas.openxmlformats.org/drawingml/2006/main">
              <a:ext uri="{FF2B5EF4-FFF2-40B4-BE49-F238E27FC236}">
                <a16:creationId xmlns:a16="http://schemas.microsoft.com/office/drawing/2014/main" id="{5F4A95E3-9BE7-444F-86B4-9BB85E33DE9B}"/>
              </a:ext>
            </a:extLst>
          </p:cNvPr>
          <p:cNvSpPr>
            <a:spLocks xmlns:a="http://schemas.openxmlformats.org/drawingml/2006/main" noGrp="1"/>
          </p:cNvSpPr>
          <p:nvPr/>
        </p:nvSpPr>
        <p:spPr>
          <a:xfrm xmlns:a="http://schemas.openxmlformats.org/drawingml/2006/main">
            <a:off x="10396538" y="3200400"/>
            <a:ext cx="1929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t>
            </a:r>
          </a:p>
        </p:txBody>
      </p:sp>
      <p:sp>
        <p:nvSpPr>
          <p:cNvPr id="17" name="text-246">
            <a:extLst xmlns:a="http://schemas.openxmlformats.org/drawingml/2006/main">
              <a:ext uri="{FF2B5EF4-FFF2-40B4-BE49-F238E27FC236}">
                <a16:creationId xmlns:a16="http://schemas.microsoft.com/office/drawing/2014/main" id="{E66ECD4A-A0EC-432C-8E65-189FE70447C6}"/>
              </a:ext>
            </a:extLst>
          </p:cNvPr>
          <p:cNvSpPr>
            <a:spLocks xmlns:a="http://schemas.openxmlformats.org/drawingml/2006/main" noGrp="1"/>
          </p:cNvSpPr>
          <p:nvPr/>
        </p:nvSpPr>
        <p:spPr>
          <a:xfrm xmlns:a="http://schemas.openxmlformats.org/drawingml/2006/main">
            <a:off x="10541889"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8" name="text-247">
            <a:extLst xmlns:a="http://schemas.openxmlformats.org/drawingml/2006/main">
              <a:ext uri="{FF2B5EF4-FFF2-40B4-BE49-F238E27FC236}">
                <a16:creationId xmlns:a16="http://schemas.microsoft.com/office/drawing/2014/main" id="{248997CA-3E5A-450F-9521-3B01F492ACB6}"/>
              </a:ext>
            </a:extLst>
          </p:cNvPr>
          <p:cNvSpPr>
            <a:spLocks xmlns:a="http://schemas.openxmlformats.org/drawingml/2006/main" noGrp="1"/>
          </p:cNvSpPr>
          <p:nvPr/>
        </p:nvSpPr>
        <p:spPr>
          <a:xfrm xmlns:a="http://schemas.openxmlformats.org/drawingml/2006/main">
            <a:off x="10541889"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9" name="fraction-bar-248">
            <a:extLst xmlns:a="http://schemas.openxmlformats.org/drawingml/2006/main">
              <a:ext uri="{FF2B5EF4-FFF2-40B4-BE49-F238E27FC236}">
                <a16:creationId xmlns:a16="http://schemas.microsoft.com/office/drawing/2014/main" id="{6233C80A-7022-4E6E-8708-FC3F7800AC8B}"/>
              </a:ext>
            </a:extLst>
          </p:cNvPr>
          <p:cNvSpPr>
            <a:spLocks xmlns:a="http://schemas.openxmlformats.org/drawingml/2006/main" noGrp="1"/>
          </p:cNvSpPr>
          <p:nvPr/>
        </p:nvSpPr>
        <p:spPr>
          <a:xfrm xmlns:a="http://schemas.openxmlformats.org/drawingml/2006/main">
            <a:off x="10560939"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249">
            <a:extLst xmlns:a="http://schemas.openxmlformats.org/drawingml/2006/main">
              <a:ext uri="{FF2B5EF4-FFF2-40B4-BE49-F238E27FC236}">
                <a16:creationId xmlns:a16="http://schemas.microsoft.com/office/drawing/2014/main" id="{728DE976-8772-4769-B9C4-5BA844154A0B}"/>
              </a:ext>
            </a:extLst>
          </p:cNvPr>
          <p:cNvSpPr>
            <a:spLocks xmlns:a="http://schemas.openxmlformats.org/drawingml/2006/main" noGrp="1"/>
          </p:cNvSpPr>
          <p:nvPr/>
        </p:nvSpPr>
        <p:spPr>
          <a:xfrm xmlns:a="http://schemas.openxmlformats.org/drawingml/2006/main">
            <a:off x="10791539" y="3200400"/>
            <a:ext cx="4837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1. </a:t>
            </a:r>
          </a:p>
        </p:txBody>
      </p:sp>
      <p:sp>
        <p:nvSpPr>
          <p:cNvPr id="21" name="text-250">
            <a:extLst xmlns:a="http://schemas.openxmlformats.org/drawingml/2006/main">
              <a:ext uri="{FF2B5EF4-FFF2-40B4-BE49-F238E27FC236}">
                <a16:creationId xmlns:a16="http://schemas.microsoft.com/office/drawing/2014/main" id="{741898F8-F98B-4901-B6EF-1C449EE3C93D}"/>
              </a:ext>
            </a:extLst>
          </p:cNvPr>
          <p:cNvSpPr>
            <a:spLocks xmlns:a="http://schemas.openxmlformats.org/drawingml/2006/main" noGrp="1"/>
          </p:cNvSpPr>
          <p:nvPr/>
        </p:nvSpPr>
        <p:spPr>
          <a:xfrm xmlns:a="http://schemas.openxmlformats.org/drawingml/2006/main">
            <a:off x="685800" y="3629025"/>
            <a:ext cx="34916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Each interval represents 0.25.</a:t>
            </a:r>
          </a:p>
        </p:txBody>
      </p:sp>
    </p:spTree>
    <p:extLst>
      <p:ext uri="{BB962C8B-B14F-4D97-AF65-F5344CB8AC3E}">
        <p14:creationId xmlns:p14="http://schemas.microsoft.com/office/powerpoint/2010/main" val="1392413545"/>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51">
            <a:extLst xmlns:a="http://schemas.openxmlformats.org/drawingml/2006/main">
              <a:ext uri="{FF2B5EF4-FFF2-40B4-BE49-F238E27FC236}">
                <a16:creationId xmlns:a16="http://schemas.microsoft.com/office/drawing/2014/main" id="{63D66B06-FE38-427C-83FD-B66E3A17706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252">
            <a:extLst xmlns:a="http://schemas.openxmlformats.org/drawingml/2006/main">
              <a:ext uri="{FF2B5EF4-FFF2-40B4-BE49-F238E27FC236}">
                <a16:creationId xmlns:a16="http://schemas.microsoft.com/office/drawing/2014/main" id="{203640CC-DD40-40E3-B89D-0590CDDBE01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Comparing negative numbers</a:t>
            </a:r>
          </a:p>
        </p:txBody>
      </p:sp>
      <p:sp>
        <p:nvSpPr>
          <p:cNvPr id="3" name="text-253">
            <a:extLst xmlns:a="http://schemas.openxmlformats.org/drawingml/2006/main">
              <a:ext uri="{FF2B5EF4-FFF2-40B4-BE49-F238E27FC236}">
                <a16:creationId xmlns:a16="http://schemas.microsoft.com/office/drawing/2014/main" id="{88D7B2E0-E3D8-42BD-90AC-254C6712A92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54">
            <a:extLst xmlns:a="http://schemas.openxmlformats.org/drawingml/2006/main">
              <a:ext uri="{FF2B5EF4-FFF2-40B4-BE49-F238E27FC236}">
                <a16:creationId xmlns:a16="http://schemas.microsoft.com/office/drawing/2014/main" id="{46807B89-40D0-4E75-9001-7B8F5FD2C23F}"/>
              </a:ext>
            </a:extLst>
          </p:cNvPr>
          <p:cNvSpPr>
            <a:spLocks xmlns:a="http://schemas.openxmlformats.org/drawingml/2006/main" noGrp="1"/>
          </p:cNvSpPr>
          <p:nvPr/>
        </p:nvSpPr>
        <p:spPr>
          <a:xfrm xmlns:a="http://schemas.openxmlformats.org/drawingml/2006/main">
            <a:off x="685800" y="1409700"/>
            <a:ext cx="102382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number farther right on the number line is greater. Among negative numbers, the one </a:t>
            </a:r>
          </a:p>
        </p:txBody>
      </p:sp>
      <p:sp>
        <p:nvSpPr>
          <p:cNvPr id="5" name="text-255">
            <a:extLst xmlns:a="http://schemas.openxmlformats.org/drawingml/2006/main">
              <a:ext uri="{FF2B5EF4-FFF2-40B4-BE49-F238E27FC236}">
                <a16:creationId xmlns:a16="http://schemas.microsoft.com/office/drawing/2014/main" id="{DA098DB6-4FBB-47A4-B305-F5962BB5949C}"/>
              </a:ext>
            </a:extLst>
          </p:cNvPr>
          <p:cNvSpPr>
            <a:spLocks xmlns:a="http://schemas.openxmlformats.org/drawingml/2006/main" noGrp="1"/>
          </p:cNvSpPr>
          <p:nvPr/>
        </p:nvSpPr>
        <p:spPr>
          <a:xfrm xmlns:a="http://schemas.openxmlformats.org/drawingml/2006/main">
            <a:off x="685800" y="1752600"/>
            <a:ext cx="106619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closer to zero is greater. Think about temperature or debt to understand the order. Absolute </a:t>
            </a:r>
          </a:p>
        </p:txBody>
      </p:sp>
      <p:sp>
        <p:nvSpPr>
          <p:cNvPr id="6" name="text-256">
            <a:extLst xmlns:a="http://schemas.openxmlformats.org/drawingml/2006/main">
              <a:ext uri="{FF2B5EF4-FFF2-40B4-BE49-F238E27FC236}">
                <a16:creationId xmlns:a16="http://schemas.microsoft.com/office/drawing/2014/main" id="{A092323D-17D0-412A-BE83-E8C2EC2719DA}"/>
              </a:ext>
            </a:extLst>
          </p:cNvPr>
          <p:cNvSpPr>
            <a:spLocks xmlns:a="http://schemas.openxmlformats.org/drawingml/2006/main" noGrp="1"/>
          </p:cNvSpPr>
          <p:nvPr/>
        </p:nvSpPr>
        <p:spPr>
          <a:xfrm xmlns:a="http://schemas.openxmlformats.org/drawingml/2006/main">
            <a:off x="685800" y="2095500"/>
            <a:ext cx="60822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size and numerical order answer different questions.</a:t>
            </a:r>
          </a:p>
        </p:txBody>
      </p:sp>
      <p:sp>
        <p:nvSpPr>
          <p:cNvPr id="7" name="text-257">
            <a:extLst xmlns:a="http://schemas.openxmlformats.org/drawingml/2006/main">
              <a:ext uri="{FF2B5EF4-FFF2-40B4-BE49-F238E27FC236}">
                <a16:creationId xmlns:a16="http://schemas.microsoft.com/office/drawing/2014/main" id="{1C64EE2E-FDD8-46D1-8255-3E0E14B5760F}"/>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58">
            <a:extLst xmlns:a="http://schemas.openxmlformats.org/drawingml/2006/main">
              <a:ext uri="{FF2B5EF4-FFF2-40B4-BE49-F238E27FC236}">
                <a16:creationId xmlns:a16="http://schemas.microsoft.com/office/drawing/2014/main" id="{7D13B39F-FC18-427A-8B83-771BCDEF1DD6}"/>
              </a:ext>
            </a:extLst>
          </p:cNvPr>
          <p:cNvSpPr>
            <a:spLocks xmlns:a="http://schemas.openxmlformats.org/drawingml/2006/main" noGrp="1"/>
          </p:cNvSpPr>
          <p:nvPr/>
        </p:nvSpPr>
        <p:spPr>
          <a:xfrm xmlns:a="http://schemas.openxmlformats.org/drawingml/2006/main">
            <a:off x="685800" y="3057525"/>
            <a:ext cx="106473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&gt; −7 because −2 is farther right. However, |−7| &gt; |−2| because the distance 7 is larger </a:t>
            </a:r>
          </a:p>
        </p:txBody>
      </p:sp>
      <p:sp>
        <p:nvSpPr>
          <p:cNvPr id="9" name="text-259">
            <a:extLst xmlns:a="http://schemas.openxmlformats.org/drawingml/2006/main">
              <a:ext uri="{FF2B5EF4-FFF2-40B4-BE49-F238E27FC236}">
                <a16:creationId xmlns:a16="http://schemas.microsoft.com/office/drawing/2014/main" id="{1D5963AD-4F0F-4E50-9482-9D201390CDBC}"/>
              </a:ext>
            </a:extLst>
          </p:cNvPr>
          <p:cNvSpPr>
            <a:spLocks xmlns:a="http://schemas.openxmlformats.org/drawingml/2006/main" noGrp="1"/>
          </p:cNvSpPr>
          <p:nvPr/>
        </p:nvSpPr>
        <p:spPr>
          <a:xfrm xmlns:a="http://schemas.openxmlformats.org/drawingml/2006/main">
            <a:off x="685800" y="3400425"/>
            <a:ext cx="82855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than the distance 2. Ascending order of −1, −6, 3 and 0 is −6, −1, 0, 3.</a:t>
            </a:r>
          </a:p>
        </p:txBody>
      </p:sp>
    </p:spTree>
    <p:extLst>
      <p:ext uri="{BB962C8B-B14F-4D97-AF65-F5344CB8AC3E}">
        <p14:creationId xmlns:p14="http://schemas.microsoft.com/office/powerpoint/2010/main" val="1826068883"/>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3" name="text-260">
            <a:extLst xmlns:a="http://schemas.openxmlformats.org/drawingml/2006/main">
              <a:ext uri="{FF2B5EF4-FFF2-40B4-BE49-F238E27FC236}">
                <a16:creationId xmlns:a16="http://schemas.microsoft.com/office/drawing/2014/main" id="{BABA0B7A-3FE1-4A52-ABD5-745E9007D47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261">
            <a:extLst xmlns:a="http://schemas.openxmlformats.org/drawingml/2006/main">
              <a:ext uri="{FF2B5EF4-FFF2-40B4-BE49-F238E27FC236}">
                <a16:creationId xmlns:a16="http://schemas.microsoft.com/office/drawing/2014/main" id="{F54D40D3-0BB8-46D3-B00E-552BF1D23F6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Comparing fractions and finding midpoints</a:t>
            </a:r>
          </a:p>
        </p:txBody>
      </p:sp>
      <p:sp>
        <p:nvSpPr>
          <p:cNvPr id="3" name="text-262">
            <a:extLst xmlns:a="http://schemas.openxmlformats.org/drawingml/2006/main">
              <a:ext uri="{FF2B5EF4-FFF2-40B4-BE49-F238E27FC236}">
                <a16:creationId xmlns:a16="http://schemas.microsoft.com/office/drawing/2014/main" id="{F8DE5ADD-A3AE-44AA-8AD9-9D25E687597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63">
            <a:extLst xmlns:a="http://schemas.openxmlformats.org/drawingml/2006/main">
              <a:ext uri="{FF2B5EF4-FFF2-40B4-BE49-F238E27FC236}">
                <a16:creationId xmlns:a16="http://schemas.microsoft.com/office/drawing/2014/main" id="{43CFC309-C67E-4E71-9B10-27E44274B26E}"/>
              </a:ext>
            </a:extLst>
          </p:cNvPr>
          <p:cNvSpPr>
            <a:spLocks xmlns:a="http://schemas.openxmlformats.org/drawingml/2006/main" noGrp="1"/>
          </p:cNvSpPr>
          <p:nvPr/>
        </p:nvSpPr>
        <p:spPr>
          <a:xfrm xmlns:a="http://schemas.openxmlformats.org/drawingml/2006/main">
            <a:off x="685800" y="1409700"/>
            <a:ext cx="101240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Compare positive fractions using a common denominator, equivalent decimals or cross </a:t>
            </a:r>
          </a:p>
        </p:txBody>
      </p:sp>
      <p:sp>
        <p:nvSpPr>
          <p:cNvPr id="5" name="text-264">
            <a:extLst xmlns:a="http://schemas.openxmlformats.org/drawingml/2006/main">
              <a:ext uri="{FF2B5EF4-FFF2-40B4-BE49-F238E27FC236}">
                <a16:creationId xmlns:a16="http://schemas.microsoft.com/office/drawing/2014/main" id="{60CEE7C3-6A7A-40F2-9765-8B550A8ACAE6}"/>
              </a:ext>
            </a:extLst>
          </p:cNvPr>
          <p:cNvSpPr>
            <a:spLocks xmlns:a="http://schemas.openxmlformats.org/drawingml/2006/main" noGrp="1"/>
          </p:cNvSpPr>
          <p:nvPr/>
        </p:nvSpPr>
        <p:spPr>
          <a:xfrm xmlns:a="http://schemas.openxmlformats.org/drawingml/2006/main">
            <a:off x="685800" y="1752600"/>
            <a:ext cx="106299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products when denominators are positive. For a midpoint, add the two values and divide by </a:t>
            </a:r>
          </a:p>
        </p:txBody>
      </p:sp>
      <p:sp>
        <p:nvSpPr>
          <p:cNvPr id="6" name="text-265">
            <a:extLst xmlns:a="http://schemas.openxmlformats.org/drawingml/2006/main">
              <a:ext uri="{FF2B5EF4-FFF2-40B4-BE49-F238E27FC236}">
                <a16:creationId xmlns:a16="http://schemas.microsoft.com/office/drawing/2014/main" id="{765F0E39-7E62-4F6E-BC2C-0DE1F27D227E}"/>
              </a:ext>
            </a:extLst>
          </p:cNvPr>
          <p:cNvSpPr>
            <a:spLocks xmlns:a="http://schemas.openxmlformats.org/drawingml/2006/main" noGrp="1"/>
          </p:cNvSpPr>
          <p:nvPr/>
        </p:nvSpPr>
        <p:spPr>
          <a:xfrm xmlns:a="http://schemas.openxmlformats.org/drawingml/2006/main">
            <a:off x="685800" y="2095500"/>
            <a:ext cx="56048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A midpoint is equally far from both endpoints.</a:t>
            </a:r>
          </a:p>
        </p:txBody>
      </p:sp>
      <p:sp>
        <p:nvSpPr>
          <p:cNvPr id="7" name="text-266">
            <a:extLst xmlns:a="http://schemas.openxmlformats.org/drawingml/2006/main">
              <a:ext uri="{FF2B5EF4-FFF2-40B4-BE49-F238E27FC236}">
                <a16:creationId xmlns:a16="http://schemas.microsoft.com/office/drawing/2014/main" id="{32C3A5CA-7A1D-4B08-A731-B26065558345}"/>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67">
            <a:extLst xmlns:a="http://schemas.openxmlformats.org/drawingml/2006/main">
              <a:ext uri="{FF2B5EF4-FFF2-40B4-BE49-F238E27FC236}">
                <a16:creationId xmlns:a16="http://schemas.microsoft.com/office/drawing/2014/main" id="{C2BA5E5C-D38B-43A8-AF6A-D6EE4E05E1A6}"/>
              </a:ext>
            </a:extLst>
          </p:cNvPr>
          <p:cNvSpPr>
            <a:spLocks xmlns:a="http://schemas.openxmlformats.org/drawingml/2006/main" noGrp="1"/>
          </p:cNvSpPr>
          <p:nvPr/>
        </p:nvSpPr>
        <p:spPr>
          <a:xfrm xmlns:a="http://schemas.openxmlformats.org/drawingml/2006/main">
            <a:off x="685800"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9" name="text-268">
            <a:extLst xmlns:a="http://schemas.openxmlformats.org/drawingml/2006/main">
              <a:ext uri="{FF2B5EF4-FFF2-40B4-BE49-F238E27FC236}">
                <a16:creationId xmlns:a16="http://schemas.microsoft.com/office/drawing/2014/main" id="{4AA9EB22-DF7D-4132-B163-605219E48B3F}"/>
              </a:ext>
            </a:extLst>
          </p:cNvPr>
          <p:cNvSpPr>
            <a:spLocks xmlns:a="http://schemas.openxmlformats.org/drawingml/2006/main" noGrp="1"/>
          </p:cNvSpPr>
          <p:nvPr/>
        </p:nvSpPr>
        <p:spPr>
          <a:xfrm xmlns:a="http://schemas.openxmlformats.org/drawingml/2006/main">
            <a:off x="685800"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0" name="fraction-bar-269">
            <a:extLst xmlns:a="http://schemas.openxmlformats.org/drawingml/2006/main">
              <a:ext uri="{FF2B5EF4-FFF2-40B4-BE49-F238E27FC236}">
                <a16:creationId xmlns:a16="http://schemas.microsoft.com/office/drawing/2014/main" id="{306A2F69-8402-43E1-ADD3-C301185850D8}"/>
              </a:ext>
            </a:extLst>
          </p:cNvPr>
          <p:cNvSpPr>
            <a:spLocks xmlns:a="http://schemas.openxmlformats.org/drawingml/2006/main" noGrp="1"/>
          </p:cNvSpPr>
          <p:nvPr/>
        </p:nvSpPr>
        <p:spPr>
          <a:xfrm xmlns:a="http://schemas.openxmlformats.org/drawingml/2006/main">
            <a:off x="704850"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270">
            <a:extLst xmlns:a="http://schemas.openxmlformats.org/drawingml/2006/main">
              <a:ext uri="{FF2B5EF4-FFF2-40B4-BE49-F238E27FC236}">
                <a16:creationId xmlns:a16="http://schemas.microsoft.com/office/drawing/2014/main" id="{F093E671-F8FF-41FA-821A-6E8B4DB3FAF7}"/>
              </a:ext>
            </a:extLst>
          </p:cNvPr>
          <p:cNvSpPr>
            <a:spLocks xmlns:a="http://schemas.openxmlformats.org/drawingml/2006/main" noGrp="1"/>
          </p:cNvSpPr>
          <p:nvPr/>
        </p:nvSpPr>
        <p:spPr>
          <a:xfrm xmlns:a="http://schemas.openxmlformats.org/drawingml/2006/main">
            <a:off x="935450"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2" name="text-271">
            <a:extLst xmlns:a="http://schemas.openxmlformats.org/drawingml/2006/main">
              <a:ext uri="{FF2B5EF4-FFF2-40B4-BE49-F238E27FC236}">
                <a16:creationId xmlns:a16="http://schemas.microsoft.com/office/drawing/2014/main" id="{F3AE0067-0E0C-49EC-91F5-88C8060FF8B1}"/>
              </a:ext>
            </a:extLst>
          </p:cNvPr>
          <p:cNvSpPr>
            <a:spLocks xmlns:a="http://schemas.openxmlformats.org/drawingml/2006/main" noGrp="1"/>
          </p:cNvSpPr>
          <p:nvPr/>
        </p:nvSpPr>
        <p:spPr>
          <a:xfrm xmlns:a="http://schemas.openxmlformats.org/drawingml/2006/main">
            <a:off x="1272349" y="30575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24</a:t>
            </a:r>
          </a:p>
        </p:txBody>
      </p:sp>
      <p:sp>
        <p:nvSpPr>
          <p:cNvPr id="13" name="text-272">
            <a:extLst xmlns:a="http://schemas.openxmlformats.org/drawingml/2006/main">
              <a:ext uri="{FF2B5EF4-FFF2-40B4-BE49-F238E27FC236}">
                <a16:creationId xmlns:a16="http://schemas.microsoft.com/office/drawing/2014/main" id="{BABB1EA7-13A4-421D-B53C-BE78D56FED82}"/>
              </a:ext>
            </a:extLst>
          </p:cNvPr>
          <p:cNvSpPr>
            <a:spLocks xmlns:a="http://schemas.openxmlformats.org/drawingml/2006/main" noGrp="1"/>
          </p:cNvSpPr>
          <p:nvPr/>
        </p:nvSpPr>
        <p:spPr>
          <a:xfrm xmlns:a="http://schemas.openxmlformats.org/drawingml/2006/main">
            <a:off x="1272349" y="33432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40</a:t>
            </a:r>
          </a:p>
        </p:txBody>
      </p:sp>
      <p:sp>
        <p:nvSpPr>
          <p:cNvPr id="14" name="fraction-bar-273">
            <a:extLst xmlns:a="http://schemas.openxmlformats.org/drawingml/2006/main">
              <a:ext uri="{FF2B5EF4-FFF2-40B4-BE49-F238E27FC236}">
                <a16:creationId xmlns:a16="http://schemas.microsoft.com/office/drawing/2014/main" id="{3D9C06A8-1C87-4AA5-A639-016FF566C8E5}"/>
              </a:ext>
            </a:extLst>
          </p:cNvPr>
          <p:cNvSpPr>
            <a:spLocks xmlns:a="http://schemas.openxmlformats.org/drawingml/2006/main" noGrp="1"/>
          </p:cNvSpPr>
          <p:nvPr/>
        </p:nvSpPr>
        <p:spPr>
          <a:xfrm xmlns:a="http://schemas.openxmlformats.org/drawingml/2006/main">
            <a:off x="1291399" y="33242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5" name="text-274">
            <a:extLst xmlns:a="http://schemas.openxmlformats.org/drawingml/2006/main">
              <a:ext uri="{FF2B5EF4-FFF2-40B4-BE49-F238E27FC236}">
                <a16:creationId xmlns:a16="http://schemas.microsoft.com/office/drawing/2014/main" id="{36A81654-B9C9-4644-8F53-B80879834430}"/>
              </a:ext>
            </a:extLst>
          </p:cNvPr>
          <p:cNvSpPr>
            <a:spLocks xmlns:a="http://schemas.openxmlformats.org/drawingml/2006/main" noGrp="1"/>
          </p:cNvSpPr>
          <p:nvPr/>
        </p:nvSpPr>
        <p:spPr>
          <a:xfrm xmlns:a="http://schemas.openxmlformats.org/drawingml/2006/main">
            <a:off x="1638300" y="3200400"/>
            <a:ext cx="6230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and </a:t>
            </a:r>
          </a:p>
        </p:txBody>
      </p:sp>
      <p:sp>
        <p:nvSpPr>
          <p:cNvPr id="16" name="text-275">
            <a:extLst xmlns:a="http://schemas.openxmlformats.org/drawingml/2006/main">
              <a:ext uri="{FF2B5EF4-FFF2-40B4-BE49-F238E27FC236}">
                <a16:creationId xmlns:a16="http://schemas.microsoft.com/office/drawing/2014/main" id="{FDFA5364-055B-4B5F-B088-C04A9DC8E922}"/>
              </a:ext>
            </a:extLst>
          </p:cNvPr>
          <p:cNvSpPr>
            <a:spLocks xmlns:a="http://schemas.openxmlformats.org/drawingml/2006/main" noGrp="1"/>
          </p:cNvSpPr>
          <p:nvPr/>
        </p:nvSpPr>
        <p:spPr>
          <a:xfrm xmlns:a="http://schemas.openxmlformats.org/drawingml/2006/main">
            <a:off x="2213705"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7" name="text-276">
            <a:extLst xmlns:a="http://schemas.openxmlformats.org/drawingml/2006/main">
              <a:ext uri="{FF2B5EF4-FFF2-40B4-BE49-F238E27FC236}">
                <a16:creationId xmlns:a16="http://schemas.microsoft.com/office/drawing/2014/main" id="{31EDF21E-9A45-464B-B22A-CDC9D3F7C9E0}"/>
              </a:ext>
            </a:extLst>
          </p:cNvPr>
          <p:cNvSpPr>
            <a:spLocks xmlns:a="http://schemas.openxmlformats.org/drawingml/2006/main" noGrp="1"/>
          </p:cNvSpPr>
          <p:nvPr/>
        </p:nvSpPr>
        <p:spPr>
          <a:xfrm xmlns:a="http://schemas.openxmlformats.org/drawingml/2006/main">
            <a:off x="2213705"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18" name="fraction-bar-277">
            <a:extLst xmlns:a="http://schemas.openxmlformats.org/drawingml/2006/main">
              <a:ext uri="{FF2B5EF4-FFF2-40B4-BE49-F238E27FC236}">
                <a16:creationId xmlns:a16="http://schemas.microsoft.com/office/drawing/2014/main" id="{0A6A4A49-60BD-4610-A95D-E81BC3EA3D87}"/>
              </a:ext>
            </a:extLst>
          </p:cNvPr>
          <p:cNvSpPr>
            <a:spLocks xmlns:a="http://schemas.openxmlformats.org/drawingml/2006/main" noGrp="1"/>
          </p:cNvSpPr>
          <p:nvPr/>
        </p:nvSpPr>
        <p:spPr>
          <a:xfrm xmlns:a="http://schemas.openxmlformats.org/drawingml/2006/main">
            <a:off x="2232755"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9" name="text-278">
            <a:extLst xmlns:a="http://schemas.openxmlformats.org/drawingml/2006/main">
              <a:ext uri="{FF2B5EF4-FFF2-40B4-BE49-F238E27FC236}">
                <a16:creationId xmlns:a16="http://schemas.microsoft.com/office/drawing/2014/main" id="{E9F74F9C-2F93-4340-ACC9-79FB02020546}"/>
              </a:ext>
            </a:extLst>
          </p:cNvPr>
          <p:cNvSpPr>
            <a:spLocks xmlns:a="http://schemas.openxmlformats.org/drawingml/2006/main" noGrp="1"/>
          </p:cNvSpPr>
          <p:nvPr/>
        </p:nvSpPr>
        <p:spPr>
          <a:xfrm xmlns:a="http://schemas.openxmlformats.org/drawingml/2006/main">
            <a:off x="2463355"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0" name="text-279">
            <a:extLst xmlns:a="http://schemas.openxmlformats.org/drawingml/2006/main">
              <a:ext uri="{FF2B5EF4-FFF2-40B4-BE49-F238E27FC236}">
                <a16:creationId xmlns:a16="http://schemas.microsoft.com/office/drawing/2014/main" id="{4BC00D4F-4DC4-4A03-B4EF-7DBED1D89719}"/>
              </a:ext>
            </a:extLst>
          </p:cNvPr>
          <p:cNvSpPr>
            <a:spLocks xmlns:a="http://schemas.openxmlformats.org/drawingml/2006/main" noGrp="1"/>
          </p:cNvSpPr>
          <p:nvPr/>
        </p:nvSpPr>
        <p:spPr>
          <a:xfrm xmlns:a="http://schemas.openxmlformats.org/drawingml/2006/main">
            <a:off x="2800255" y="30575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25</a:t>
            </a:r>
          </a:p>
        </p:txBody>
      </p:sp>
      <p:sp>
        <p:nvSpPr>
          <p:cNvPr id="21" name="text-280">
            <a:extLst xmlns:a="http://schemas.openxmlformats.org/drawingml/2006/main">
              <a:ext uri="{FF2B5EF4-FFF2-40B4-BE49-F238E27FC236}">
                <a16:creationId xmlns:a16="http://schemas.microsoft.com/office/drawing/2014/main" id="{4064EF51-BD29-473D-A961-C7B7AD1B4739}"/>
              </a:ext>
            </a:extLst>
          </p:cNvPr>
          <p:cNvSpPr>
            <a:spLocks xmlns:a="http://schemas.openxmlformats.org/drawingml/2006/main" noGrp="1"/>
          </p:cNvSpPr>
          <p:nvPr/>
        </p:nvSpPr>
        <p:spPr>
          <a:xfrm xmlns:a="http://schemas.openxmlformats.org/drawingml/2006/main">
            <a:off x="2800255" y="33432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40</a:t>
            </a:r>
          </a:p>
        </p:txBody>
      </p:sp>
      <p:sp>
        <p:nvSpPr>
          <p:cNvPr id="22" name="fraction-bar-281">
            <a:extLst xmlns:a="http://schemas.openxmlformats.org/drawingml/2006/main">
              <a:ext uri="{FF2B5EF4-FFF2-40B4-BE49-F238E27FC236}">
                <a16:creationId xmlns:a16="http://schemas.microsoft.com/office/drawing/2014/main" id="{2A5BB028-1624-40DE-965F-4DDE5DFC2C50}"/>
              </a:ext>
            </a:extLst>
          </p:cNvPr>
          <p:cNvSpPr>
            <a:spLocks xmlns:a="http://schemas.openxmlformats.org/drawingml/2006/main" noGrp="1"/>
          </p:cNvSpPr>
          <p:nvPr/>
        </p:nvSpPr>
        <p:spPr>
          <a:xfrm xmlns:a="http://schemas.openxmlformats.org/drawingml/2006/main">
            <a:off x="2819305" y="33242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3" name="text-282">
            <a:extLst xmlns:a="http://schemas.openxmlformats.org/drawingml/2006/main">
              <a:ext uri="{FF2B5EF4-FFF2-40B4-BE49-F238E27FC236}">
                <a16:creationId xmlns:a16="http://schemas.microsoft.com/office/drawing/2014/main" id="{D5F00D62-A9D8-4D48-986C-D772B2240BF3}"/>
              </a:ext>
            </a:extLst>
          </p:cNvPr>
          <p:cNvSpPr>
            <a:spLocks xmlns:a="http://schemas.openxmlformats.org/drawingml/2006/main" noGrp="1"/>
          </p:cNvSpPr>
          <p:nvPr/>
        </p:nvSpPr>
        <p:spPr>
          <a:xfrm xmlns:a="http://schemas.openxmlformats.org/drawingml/2006/main">
            <a:off x="3166205" y="3200400"/>
            <a:ext cx="5246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so </a:t>
            </a:r>
          </a:p>
        </p:txBody>
      </p:sp>
      <p:sp>
        <p:nvSpPr>
          <p:cNvPr id="24" name="text-283">
            <a:extLst xmlns:a="http://schemas.openxmlformats.org/drawingml/2006/main">
              <a:ext uri="{FF2B5EF4-FFF2-40B4-BE49-F238E27FC236}">
                <a16:creationId xmlns:a16="http://schemas.microsoft.com/office/drawing/2014/main" id="{A2DADA0D-14FA-423B-9B75-8F06501565D8}"/>
              </a:ext>
            </a:extLst>
          </p:cNvPr>
          <p:cNvSpPr>
            <a:spLocks xmlns:a="http://schemas.openxmlformats.org/drawingml/2006/main" noGrp="1"/>
          </p:cNvSpPr>
          <p:nvPr/>
        </p:nvSpPr>
        <p:spPr>
          <a:xfrm xmlns:a="http://schemas.openxmlformats.org/drawingml/2006/main">
            <a:off x="3643217"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25" name="text-284">
            <a:extLst xmlns:a="http://schemas.openxmlformats.org/drawingml/2006/main">
              <a:ext uri="{FF2B5EF4-FFF2-40B4-BE49-F238E27FC236}">
                <a16:creationId xmlns:a16="http://schemas.microsoft.com/office/drawing/2014/main" id="{5ACA106A-3CEF-4BF1-9794-4559B15673BC}"/>
              </a:ext>
            </a:extLst>
          </p:cNvPr>
          <p:cNvSpPr>
            <a:spLocks xmlns:a="http://schemas.openxmlformats.org/drawingml/2006/main" noGrp="1"/>
          </p:cNvSpPr>
          <p:nvPr/>
        </p:nvSpPr>
        <p:spPr>
          <a:xfrm xmlns:a="http://schemas.openxmlformats.org/drawingml/2006/main">
            <a:off x="3643217"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6" name="fraction-bar-285">
            <a:extLst xmlns:a="http://schemas.openxmlformats.org/drawingml/2006/main">
              <a:ext uri="{FF2B5EF4-FFF2-40B4-BE49-F238E27FC236}">
                <a16:creationId xmlns:a16="http://schemas.microsoft.com/office/drawing/2014/main" id="{A2BCAAE4-EC7F-4EE2-9FE7-66369C96104F}"/>
              </a:ext>
            </a:extLst>
          </p:cNvPr>
          <p:cNvSpPr>
            <a:spLocks xmlns:a="http://schemas.openxmlformats.org/drawingml/2006/main" noGrp="1"/>
          </p:cNvSpPr>
          <p:nvPr/>
        </p:nvSpPr>
        <p:spPr>
          <a:xfrm xmlns:a="http://schemas.openxmlformats.org/drawingml/2006/main">
            <a:off x="3662267"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7" name="text-286">
            <a:extLst xmlns:a="http://schemas.openxmlformats.org/drawingml/2006/main">
              <a:ext uri="{FF2B5EF4-FFF2-40B4-BE49-F238E27FC236}">
                <a16:creationId xmlns:a16="http://schemas.microsoft.com/office/drawing/2014/main" id="{985BF952-2B24-4490-BE07-D8C496155E73}"/>
              </a:ext>
            </a:extLst>
          </p:cNvPr>
          <p:cNvSpPr>
            <a:spLocks xmlns:a="http://schemas.openxmlformats.org/drawingml/2006/main" noGrp="1"/>
          </p:cNvSpPr>
          <p:nvPr/>
        </p:nvSpPr>
        <p:spPr>
          <a:xfrm xmlns:a="http://schemas.openxmlformats.org/drawingml/2006/main">
            <a:off x="3892867"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&lt; </a:t>
            </a:r>
          </a:p>
        </p:txBody>
      </p:sp>
      <p:sp>
        <p:nvSpPr>
          <p:cNvPr id="28" name="text-287">
            <a:extLst xmlns:a="http://schemas.openxmlformats.org/drawingml/2006/main">
              <a:ext uri="{FF2B5EF4-FFF2-40B4-BE49-F238E27FC236}">
                <a16:creationId xmlns:a16="http://schemas.microsoft.com/office/drawing/2014/main" id="{91DE293A-75DB-4179-B4E5-F2372AAB6949}"/>
              </a:ext>
            </a:extLst>
          </p:cNvPr>
          <p:cNvSpPr>
            <a:spLocks xmlns:a="http://schemas.openxmlformats.org/drawingml/2006/main" noGrp="1"/>
          </p:cNvSpPr>
          <p:nvPr/>
        </p:nvSpPr>
        <p:spPr>
          <a:xfrm xmlns:a="http://schemas.openxmlformats.org/drawingml/2006/main">
            <a:off x="4229767"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9" name="text-288">
            <a:extLst xmlns:a="http://schemas.openxmlformats.org/drawingml/2006/main">
              <a:ext uri="{FF2B5EF4-FFF2-40B4-BE49-F238E27FC236}">
                <a16:creationId xmlns:a16="http://schemas.microsoft.com/office/drawing/2014/main" id="{2C8AEF86-740A-4FE4-B31A-2F662777C2A3}"/>
              </a:ext>
            </a:extLst>
          </p:cNvPr>
          <p:cNvSpPr>
            <a:spLocks xmlns:a="http://schemas.openxmlformats.org/drawingml/2006/main" noGrp="1"/>
          </p:cNvSpPr>
          <p:nvPr/>
        </p:nvSpPr>
        <p:spPr>
          <a:xfrm xmlns:a="http://schemas.openxmlformats.org/drawingml/2006/main">
            <a:off x="4229767"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30" name="fraction-bar-289">
            <a:extLst xmlns:a="http://schemas.openxmlformats.org/drawingml/2006/main">
              <a:ext uri="{FF2B5EF4-FFF2-40B4-BE49-F238E27FC236}">
                <a16:creationId xmlns:a16="http://schemas.microsoft.com/office/drawing/2014/main" id="{408349D4-E03E-4468-9280-C961974C40D0}"/>
              </a:ext>
            </a:extLst>
          </p:cNvPr>
          <p:cNvSpPr>
            <a:spLocks xmlns:a="http://schemas.openxmlformats.org/drawingml/2006/main" noGrp="1"/>
          </p:cNvSpPr>
          <p:nvPr/>
        </p:nvSpPr>
        <p:spPr>
          <a:xfrm xmlns:a="http://schemas.openxmlformats.org/drawingml/2006/main">
            <a:off x="4248817"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1" name="text-290">
            <a:extLst xmlns:a="http://schemas.openxmlformats.org/drawingml/2006/main">
              <a:ext uri="{FF2B5EF4-FFF2-40B4-BE49-F238E27FC236}">
                <a16:creationId xmlns:a16="http://schemas.microsoft.com/office/drawing/2014/main" id="{4F8F688D-D877-42C2-8BE7-663A09BDD5F2}"/>
              </a:ext>
            </a:extLst>
          </p:cNvPr>
          <p:cNvSpPr>
            <a:spLocks xmlns:a="http://schemas.openxmlformats.org/drawingml/2006/main" noGrp="1"/>
          </p:cNvSpPr>
          <p:nvPr/>
        </p:nvSpPr>
        <p:spPr>
          <a:xfrm xmlns:a="http://schemas.openxmlformats.org/drawingml/2006/main">
            <a:off x="4479417" y="3200400"/>
            <a:ext cx="70659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An integer denominator method gives 3 × 8 = 24 &lt; 25 = 5 </a:t>
            </a:r>
          </a:p>
        </p:txBody>
      </p:sp>
      <p:sp>
        <p:nvSpPr>
          <p:cNvPr id="32" name="text-291">
            <a:extLst xmlns:a="http://schemas.openxmlformats.org/drawingml/2006/main">
              <a:ext uri="{FF2B5EF4-FFF2-40B4-BE49-F238E27FC236}">
                <a16:creationId xmlns:a16="http://schemas.microsoft.com/office/drawing/2014/main" id="{BAEF1EDA-5D75-488A-8D8A-0EB512A660D5}"/>
              </a:ext>
            </a:extLst>
          </p:cNvPr>
          <p:cNvSpPr>
            <a:spLocks xmlns:a="http://schemas.openxmlformats.org/drawingml/2006/main" noGrp="1"/>
          </p:cNvSpPr>
          <p:nvPr/>
        </p:nvSpPr>
        <p:spPr>
          <a:xfrm xmlns:a="http://schemas.openxmlformats.org/drawingml/2006/main">
            <a:off x="685800" y="3629025"/>
            <a:ext cx="59013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5. The midpoint of −4 and 6 is (−4 + 6) ÷ 2 = 1.</a:t>
            </a:r>
          </a:p>
        </p:txBody>
      </p:sp>
    </p:spTree>
    <p:extLst>
      <p:ext uri="{BB962C8B-B14F-4D97-AF65-F5344CB8AC3E}">
        <p14:creationId xmlns:p14="http://schemas.microsoft.com/office/powerpoint/2010/main" val="1924710808"/>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292">
            <a:extLst xmlns:a="http://schemas.openxmlformats.org/drawingml/2006/main">
              <a:ext uri="{FF2B5EF4-FFF2-40B4-BE49-F238E27FC236}">
                <a16:creationId xmlns:a16="http://schemas.microsoft.com/office/drawing/2014/main" id="{C97E6CBB-411C-4C9C-82BF-34436D10DB3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293">
            <a:extLst xmlns:a="http://schemas.openxmlformats.org/drawingml/2006/main">
              <a:ext uri="{FF2B5EF4-FFF2-40B4-BE49-F238E27FC236}">
                <a16:creationId xmlns:a16="http://schemas.microsoft.com/office/drawing/2014/main" id="{41DF433C-1866-4F0D-804D-3778C0E3660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294">
            <a:extLst xmlns:a="http://schemas.openxmlformats.org/drawingml/2006/main">
              <a:ext uri="{FF2B5EF4-FFF2-40B4-BE49-F238E27FC236}">
                <a16:creationId xmlns:a16="http://schemas.microsoft.com/office/drawing/2014/main" id="{8E2C6EDA-E273-4687-8F2A-A453ABA84E3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95">
            <a:extLst xmlns:a="http://schemas.openxmlformats.org/drawingml/2006/main">
              <a:ext uri="{FF2B5EF4-FFF2-40B4-BE49-F238E27FC236}">
                <a16:creationId xmlns:a16="http://schemas.microsoft.com/office/drawing/2014/main" id="{72CBE4FC-3EB2-4510-88EA-ECED5CA8D287}"/>
              </a:ext>
            </a:extLst>
          </p:cNvPr>
          <p:cNvSpPr>
            <a:spLocks xmlns:a="http://schemas.openxmlformats.org/drawingml/2006/main" noGrp="1"/>
          </p:cNvSpPr>
          <p:nvPr/>
        </p:nvSpPr>
        <p:spPr>
          <a:xfrm xmlns:a="http://schemas.openxmlformats.org/drawingml/2006/main">
            <a:off x="685800" y="1409700"/>
            <a:ext cx="53565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Put 0.72, 0.7 and 0.702 in ascending order.</a:t>
            </a:r>
          </a:p>
        </p:txBody>
      </p:sp>
      <p:sp>
        <p:nvSpPr>
          <p:cNvPr id="5" name="text-296">
            <a:extLst xmlns:a="http://schemas.openxmlformats.org/drawingml/2006/main">
              <a:ext uri="{FF2B5EF4-FFF2-40B4-BE49-F238E27FC236}">
                <a16:creationId xmlns:a16="http://schemas.microsoft.com/office/drawing/2014/main" id="{AE7EC8F7-BFF3-45B6-B8C0-6FBD80765671}"/>
              </a:ext>
            </a:extLst>
          </p:cNvPr>
          <p:cNvSpPr>
            <a:spLocks xmlns:a="http://schemas.openxmlformats.org/drawingml/2006/main" noGrp="1"/>
          </p:cNvSpPr>
          <p:nvPr/>
        </p:nvSpPr>
        <p:spPr>
          <a:xfrm xmlns:a="http://schemas.openxmlformats.org/drawingml/2006/main">
            <a:off x="685800" y="1924050"/>
            <a:ext cx="43575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Insert &lt; or &gt; between −9 and −4.</a:t>
            </a:r>
          </a:p>
        </p:txBody>
      </p:sp>
      <p:sp>
        <p:nvSpPr>
          <p:cNvPr id="6" name="text-297">
            <a:extLst xmlns:a="http://schemas.openxmlformats.org/drawingml/2006/main">
              <a:ext uri="{FF2B5EF4-FFF2-40B4-BE49-F238E27FC236}">
                <a16:creationId xmlns:a16="http://schemas.microsoft.com/office/drawing/2014/main" id="{CA245037-1343-4FCD-95F9-0812CF0BBC2B}"/>
              </a:ext>
            </a:extLst>
          </p:cNvPr>
          <p:cNvSpPr>
            <a:spLocks xmlns:a="http://schemas.openxmlformats.org/drawingml/2006/main" noGrp="1"/>
          </p:cNvSpPr>
          <p:nvPr/>
        </p:nvSpPr>
        <p:spPr>
          <a:xfrm xmlns:a="http://schemas.openxmlformats.org/drawingml/2006/main">
            <a:off x="685800" y="2581275"/>
            <a:ext cx="226266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Which is larger, </a:t>
            </a:r>
          </a:p>
        </p:txBody>
      </p:sp>
      <p:sp>
        <p:nvSpPr>
          <p:cNvPr id="7" name="text-298">
            <a:extLst xmlns:a="http://schemas.openxmlformats.org/drawingml/2006/main">
              <a:ext uri="{FF2B5EF4-FFF2-40B4-BE49-F238E27FC236}">
                <a16:creationId xmlns:a16="http://schemas.microsoft.com/office/drawing/2014/main" id="{B12ACA29-970D-4F3C-9301-2563D18E4D92}"/>
              </a:ext>
            </a:extLst>
          </p:cNvPr>
          <p:cNvSpPr>
            <a:spLocks xmlns:a="http://schemas.openxmlformats.org/drawingml/2006/main" noGrp="1"/>
          </p:cNvSpPr>
          <p:nvPr/>
        </p:nvSpPr>
        <p:spPr>
          <a:xfrm xmlns:a="http://schemas.openxmlformats.org/drawingml/2006/main">
            <a:off x="2900839" y="24384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8" name="text-299">
            <a:extLst xmlns:a="http://schemas.openxmlformats.org/drawingml/2006/main">
              <a:ext uri="{FF2B5EF4-FFF2-40B4-BE49-F238E27FC236}">
                <a16:creationId xmlns:a16="http://schemas.microsoft.com/office/drawing/2014/main" id="{32848DB7-B159-4A9E-B7BA-C6DAA147489E}"/>
              </a:ext>
            </a:extLst>
          </p:cNvPr>
          <p:cNvSpPr>
            <a:spLocks xmlns:a="http://schemas.openxmlformats.org/drawingml/2006/main" noGrp="1"/>
          </p:cNvSpPr>
          <p:nvPr/>
        </p:nvSpPr>
        <p:spPr>
          <a:xfrm xmlns:a="http://schemas.openxmlformats.org/drawingml/2006/main">
            <a:off x="2900839" y="27241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9" name="fraction-bar-300">
            <a:extLst xmlns:a="http://schemas.openxmlformats.org/drawingml/2006/main">
              <a:ext uri="{FF2B5EF4-FFF2-40B4-BE49-F238E27FC236}">
                <a16:creationId xmlns:a16="http://schemas.microsoft.com/office/drawing/2014/main" id="{3E2E8130-BDC3-4148-AEC4-7D2444743D3A}"/>
              </a:ext>
            </a:extLst>
          </p:cNvPr>
          <p:cNvSpPr>
            <a:spLocks xmlns:a="http://schemas.openxmlformats.org/drawingml/2006/main" noGrp="1"/>
          </p:cNvSpPr>
          <p:nvPr/>
        </p:nvSpPr>
        <p:spPr>
          <a:xfrm xmlns:a="http://schemas.openxmlformats.org/drawingml/2006/main">
            <a:off x="2919889" y="27051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0" name="text-301">
            <a:extLst xmlns:a="http://schemas.openxmlformats.org/drawingml/2006/main">
              <a:ext uri="{FF2B5EF4-FFF2-40B4-BE49-F238E27FC236}">
                <a16:creationId xmlns:a16="http://schemas.microsoft.com/office/drawing/2014/main" id="{0FE3EAFE-A8E9-469D-9A6F-49E03CB4FCF4}"/>
              </a:ext>
            </a:extLst>
          </p:cNvPr>
          <p:cNvSpPr>
            <a:spLocks xmlns:a="http://schemas.openxmlformats.org/drawingml/2006/main" noGrp="1"/>
          </p:cNvSpPr>
          <p:nvPr/>
        </p:nvSpPr>
        <p:spPr>
          <a:xfrm xmlns:a="http://schemas.openxmlformats.org/drawingml/2006/main">
            <a:off x="3266789" y="2581275"/>
            <a:ext cx="4268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or </a:t>
            </a:r>
          </a:p>
        </p:txBody>
      </p:sp>
      <p:sp>
        <p:nvSpPr>
          <p:cNvPr id="11" name="text-302">
            <a:extLst xmlns:a="http://schemas.openxmlformats.org/drawingml/2006/main">
              <a:ext uri="{FF2B5EF4-FFF2-40B4-BE49-F238E27FC236}">
                <a16:creationId xmlns:a16="http://schemas.microsoft.com/office/drawing/2014/main" id="{DF649F6C-8A06-4EB6-9B8D-C7F93F4AF6E1}"/>
              </a:ext>
            </a:extLst>
          </p:cNvPr>
          <p:cNvSpPr>
            <a:spLocks xmlns:a="http://schemas.openxmlformats.org/drawingml/2006/main" noGrp="1"/>
          </p:cNvSpPr>
          <p:nvPr/>
        </p:nvSpPr>
        <p:spPr>
          <a:xfrm xmlns:a="http://schemas.openxmlformats.org/drawingml/2006/main">
            <a:off x="3645979" y="24384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2" name="text-303">
            <a:extLst xmlns:a="http://schemas.openxmlformats.org/drawingml/2006/main">
              <a:ext uri="{FF2B5EF4-FFF2-40B4-BE49-F238E27FC236}">
                <a16:creationId xmlns:a16="http://schemas.microsoft.com/office/drawing/2014/main" id="{7D98913D-6174-4BB5-80F1-A4521FDB5E0F}"/>
              </a:ext>
            </a:extLst>
          </p:cNvPr>
          <p:cNvSpPr>
            <a:spLocks xmlns:a="http://schemas.openxmlformats.org/drawingml/2006/main" noGrp="1"/>
          </p:cNvSpPr>
          <p:nvPr/>
        </p:nvSpPr>
        <p:spPr>
          <a:xfrm xmlns:a="http://schemas.openxmlformats.org/drawingml/2006/main">
            <a:off x="3645979" y="27241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3" name="fraction-bar-304">
            <a:extLst xmlns:a="http://schemas.openxmlformats.org/drawingml/2006/main">
              <a:ext uri="{FF2B5EF4-FFF2-40B4-BE49-F238E27FC236}">
                <a16:creationId xmlns:a16="http://schemas.microsoft.com/office/drawing/2014/main" id="{172F86A3-9931-4B0C-9FB0-75C62C864770}"/>
              </a:ext>
            </a:extLst>
          </p:cNvPr>
          <p:cNvSpPr>
            <a:spLocks xmlns:a="http://schemas.openxmlformats.org/drawingml/2006/main" noGrp="1"/>
          </p:cNvSpPr>
          <p:nvPr/>
        </p:nvSpPr>
        <p:spPr>
          <a:xfrm xmlns:a="http://schemas.openxmlformats.org/drawingml/2006/main">
            <a:off x="3665029" y="27051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4" name="text-305">
            <a:extLst xmlns:a="http://schemas.openxmlformats.org/drawingml/2006/main">
              <a:ext uri="{FF2B5EF4-FFF2-40B4-BE49-F238E27FC236}">
                <a16:creationId xmlns:a16="http://schemas.microsoft.com/office/drawing/2014/main" id="{A0D52204-8AEF-45CA-97C0-785E36A856AA}"/>
              </a:ext>
            </a:extLst>
          </p:cNvPr>
          <p:cNvSpPr>
            <a:spLocks xmlns:a="http://schemas.openxmlformats.org/drawingml/2006/main" noGrp="1"/>
          </p:cNvSpPr>
          <p:nvPr/>
        </p:nvSpPr>
        <p:spPr>
          <a:xfrm xmlns:a="http://schemas.openxmlformats.org/drawingml/2006/main">
            <a:off x="3895630" y="2581275"/>
            <a:ext cx="1689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15" name="text-306">
            <a:extLst xmlns:a="http://schemas.openxmlformats.org/drawingml/2006/main">
              <a:ext uri="{FF2B5EF4-FFF2-40B4-BE49-F238E27FC236}">
                <a16:creationId xmlns:a16="http://schemas.microsoft.com/office/drawing/2014/main" id="{01445FF8-DF28-457E-8681-03C32F40F632}"/>
              </a:ext>
            </a:extLst>
          </p:cNvPr>
          <p:cNvSpPr>
            <a:spLocks xmlns:a="http://schemas.openxmlformats.org/drawingml/2006/main" noGrp="1"/>
          </p:cNvSpPr>
          <p:nvPr/>
        </p:nvSpPr>
        <p:spPr>
          <a:xfrm xmlns:a="http://schemas.openxmlformats.org/drawingml/2006/main">
            <a:off x="685800" y="3181350"/>
            <a:ext cx="41551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Find the midpoint of 2.4 and 5.8.</a:t>
            </a:r>
          </a:p>
        </p:txBody>
      </p:sp>
      <p:sp>
        <p:nvSpPr>
          <p:cNvPr id="16" name="text-307">
            <a:extLst xmlns:a="http://schemas.openxmlformats.org/drawingml/2006/main">
              <a:ext uri="{FF2B5EF4-FFF2-40B4-BE49-F238E27FC236}">
                <a16:creationId xmlns:a16="http://schemas.microsoft.com/office/drawing/2014/main" id="{D1E3BD56-B280-4A4C-A0A6-EBC1B0886A45}"/>
              </a:ext>
            </a:extLst>
          </p:cNvPr>
          <p:cNvSpPr>
            <a:spLocks xmlns:a="http://schemas.openxmlformats.org/drawingml/2006/main" noGrp="1"/>
          </p:cNvSpPr>
          <p:nvPr/>
        </p:nvSpPr>
        <p:spPr>
          <a:xfrm xmlns:a="http://schemas.openxmlformats.org/drawingml/2006/main">
            <a:off x="685800" y="3695700"/>
            <a:ext cx="83697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A line runs from 0 to 2 in eight equal intervals. What is each interval?</a:t>
            </a:r>
          </a:p>
        </p:txBody>
      </p:sp>
    </p:spTree>
    <p:extLst>
      <p:ext uri="{BB962C8B-B14F-4D97-AF65-F5344CB8AC3E}">
        <p14:creationId xmlns:p14="http://schemas.microsoft.com/office/powerpoint/2010/main" val="227729447"/>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308">
            <a:extLst xmlns:a="http://schemas.openxmlformats.org/drawingml/2006/main">
              <a:ext uri="{FF2B5EF4-FFF2-40B4-BE49-F238E27FC236}">
                <a16:creationId xmlns:a16="http://schemas.microsoft.com/office/drawing/2014/main" id="{D8F039E8-8905-4D9A-9CC0-7E62438B44A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309">
            <a:extLst xmlns:a="http://schemas.openxmlformats.org/drawingml/2006/main">
              <a:ext uri="{FF2B5EF4-FFF2-40B4-BE49-F238E27FC236}">
                <a16:creationId xmlns:a16="http://schemas.microsoft.com/office/drawing/2014/main" id="{84287D60-A9EA-4605-BEE8-C6D05B2C54E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310">
            <a:extLst xmlns:a="http://schemas.openxmlformats.org/drawingml/2006/main">
              <a:ext uri="{FF2B5EF4-FFF2-40B4-BE49-F238E27FC236}">
                <a16:creationId xmlns:a16="http://schemas.microsoft.com/office/drawing/2014/main" id="{D55A7F73-8D81-4823-91B7-86A3D72F47F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11">
            <a:extLst xmlns:a="http://schemas.openxmlformats.org/drawingml/2006/main">
              <a:ext uri="{FF2B5EF4-FFF2-40B4-BE49-F238E27FC236}">
                <a16:creationId xmlns:a16="http://schemas.microsoft.com/office/drawing/2014/main" id="{D3AA65D2-AB2A-41DC-9C8B-22B21AF94996}"/>
              </a:ext>
            </a:extLst>
          </p:cNvPr>
          <p:cNvSpPr>
            <a:spLocks xmlns:a="http://schemas.openxmlformats.org/drawingml/2006/main" noGrp="1"/>
          </p:cNvSpPr>
          <p:nvPr/>
        </p:nvSpPr>
        <p:spPr>
          <a:xfrm xmlns:a="http://schemas.openxmlformats.org/drawingml/2006/main">
            <a:off x="685800" y="1409700"/>
            <a:ext cx="107491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More decimal digits do not mean a larger value. 0.9 is greater than 0.125. </a:t>
            </a:r>
          </a:p>
        </p:txBody>
      </p:sp>
      <p:sp>
        <p:nvSpPr>
          <p:cNvPr id="5" name="text-312">
            <a:extLst xmlns:a="http://schemas.openxmlformats.org/drawingml/2006/main">
              <a:ext uri="{FF2B5EF4-FFF2-40B4-BE49-F238E27FC236}">
                <a16:creationId xmlns:a16="http://schemas.microsoft.com/office/drawing/2014/main" id="{CC1A965E-CC66-469C-80A3-C0FF63F9E394}"/>
              </a:ext>
            </a:extLst>
          </p:cNvPr>
          <p:cNvSpPr>
            <a:spLocks xmlns:a="http://schemas.openxmlformats.org/drawingml/2006/main" noGrp="1"/>
          </p:cNvSpPr>
          <p:nvPr/>
        </p:nvSpPr>
        <p:spPr>
          <a:xfrm xmlns:a="http://schemas.openxmlformats.org/drawingml/2006/main">
            <a:off x="685800" y="1752600"/>
            <a:ext cx="436464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Always compare place values.</a:t>
            </a:r>
          </a:p>
        </p:txBody>
      </p:sp>
    </p:spTree>
    <p:extLst>
      <p:ext uri="{BB962C8B-B14F-4D97-AF65-F5344CB8AC3E}">
        <p14:creationId xmlns:p14="http://schemas.microsoft.com/office/powerpoint/2010/main" val="1272517481"/>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3" name="text-313">
            <a:extLst xmlns:a="http://schemas.openxmlformats.org/drawingml/2006/main">
              <a:ext uri="{FF2B5EF4-FFF2-40B4-BE49-F238E27FC236}">
                <a16:creationId xmlns:a16="http://schemas.microsoft.com/office/drawing/2014/main" id="{7B8AF528-CE62-4042-AF64-49A555AFE32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3</a:t>
            </a:r>
          </a:p>
        </p:txBody>
      </p:sp>
      <p:sp>
        <p:nvSpPr>
          <p:cNvPr id="2" name="text-314">
            <a:extLst xmlns:a="http://schemas.openxmlformats.org/drawingml/2006/main">
              <a:ext uri="{FF2B5EF4-FFF2-40B4-BE49-F238E27FC236}">
                <a16:creationId xmlns:a16="http://schemas.microsoft.com/office/drawing/2014/main" id="{A61A424A-C7B9-4E00-8214-67B3D0455A7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315">
            <a:extLst xmlns:a="http://schemas.openxmlformats.org/drawingml/2006/main">
              <a:ext uri="{FF2B5EF4-FFF2-40B4-BE49-F238E27FC236}">
                <a16:creationId xmlns:a16="http://schemas.microsoft.com/office/drawing/2014/main" id="{D345EDA8-95A0-4143-8A5C-833FC421FB5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16">
            <a:extLst xmlns:a="http://schemas.openxmlformats.org/drawingml/2006/main">
              <a:ext uri="{FF2B5EF4-FFF2-40B4-BE49-F238E27FC236}">
                <a16:creationId xmlns:a16="http://schemas.microsoft.com/office/drawing/2014/main" id="{5CF8FC90-C217-45CF-8EBD-4CC7E8240C1D}"/>
              </a:ext>
            </a:extLst>
          </p:cNvPr>
          <p:cNvSpPr>
            <a:spLocks xmlns:a="http://schemas.openxmlformats.org/drawingml/2006/main" noGrp="1"/>
          </p:cNvSpPr>
          <p:nvPr/>
        </p:nvSpPr>
        <p:spPr>
          <a:xfrm xmlns:a="http://schemas.openxmlformats.org/drawingml/2006/main">
            <a:off x="685800" y="1409700"/>
            <a:ext cx="68009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0.700 &lt; 0.702 &lt; 0.720, so the order is 0.7, 0.702, 0.72.</a:t>
            </a:r>
          </a:p>
        </p:txBody>
      </p:sp>
      <p:sp>
        <p:nvSpPr>
          <p:cNvPr id="5" name="text-317">
            <a:extLst xmlns:a="http://schemas.openxmlformats.org/drawingml/2006/main">
              <a:ext uri="{FF2B5EF4-FFF2-40B4-BE49-F238E27FC236}">
                <a16:creationId xmlns:a16="http://schemas.microsoft.com/office/drawing/2014/main" id="{18DA764B-3357-4E03-A61C-F1E4B6957DD8}"/>
              </a:ext>
            </a:extLst>
          </p:cNvPr>
          <p:cNvSpPr>
            <a:spLocks xmlns:a="http://schemas.openxmlformats.org/drawingml/2006/main" noGrp="1"/>
          </p:cNvSpPr>
          <p:nvPr/>
        </p:nvSpPr>
        <p:spPr>
          <a:xfrm xmlns:a="http://schemas.openxmlformats.org/drawingml/2006/main">
            <a:off x="685800" y="1924050"/>
            <a:ext cx="46918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−9 &lt; −4 because −9 lies farther left.</a:t>
            </a:r>
          </a:p>
        </p:txBody>
      </p:sp>
      <p:sp>
        <p:nvSpPr>
          <p:cNvPr id="6" name="text-318">
            <a:extLst xmlns:a="http://schemas.openxmlformats.org/drawingml/2006/main">
              <a:ext uri="{FF2B5EF4-FFF2-40B4-BE49-F238E27FC236}">
                <a16:creationId xmlns:a16="http://schemas.microsoft.com/office/drawing/2014/main" id="{6A2D1797-400C-49DE-BD4F-6B6646356309}"/>
              </a:ext>
            </a:extLst>
          </p:cNvPr>
          <p:cNvSpPr>
            <a:spLocks xmlns:a="http://schemas.openxmlformats.org/drawingml/2006/main" noGrp="1"/>
          </p:cNvSpPr>
          <p:nvPr/>
        </p:nvSpPr>
        <p:spPr>
          <a:xfrm xmlns:a="http://schemas.openxmlformats.org/drawingml/2006/main">
            <a:off x="685800" y="258127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a:t>
            </a:r>
          </a:p>
        </p:txBody>
      </p:sp>
      <p:sp>
        <p:nvSpPr>
          <p:cNvPr id="7" name="text-319">
            <a:extLst xmlns:a="http://schemas.openxmlformats.org/drawingml/2006/main">
              <a:ext uri="{FF2B5EF4-FFF2-40B4-BE49-F238E27FC236}">
                <a16:creationId xmlns:a16="http://schemas.microsoft.com/office/drawing/2014/main" id="{56315A5C-E7AD-494D-98C2-160AC4575881}"/>
              </a:ext>
            </a:extLst>
          </p:cNvPr>
          <p:cNvSpPr>
            <a:spLocks xmlns:a="http://schemas.openxmlformats.org/drawingml/2006/main" noGrp="1"/>
          </p:cNvSpPr>
          <p:nvPr/>
        </p:nvSpPr>
        <p:spPr>
          <a:xfrm xmlns:a="http://schemas.openxmlformats.org/drawingml/2006/main">
            <a:off x="1049274" y="24384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8" name="text-320">
            <a:extLst xmlns:a="http://schemas.openxmlformats.org/drawingml/2006/main">
              <a:ext uri="{FF2B5EF4-FFF2-40B4-BE49-F238E27FC236}">
                <a16:creationId xmlns:a16="http://schemas.microsoft.com/office/drawing/2014/main" id="{A4F3C77A-A146-440B-9ACC-7187EFD333EF}"/>
              </a:ext>
            </a:extLst>
          </p:cNvPr>
          <p:cNvSpPr>
            <a:spLocks xmlns:a="http://schemas.openxmlformats.org/drawingml/2006/main" noGrp="1"/>
          </p:cNvSpPr>
          <p:nvPr/>
        </p:nvSpPr>
        <p:spPr>
          <a:xfrm xmlns:a="http://schemas.openxmlformats.org/drawingml/2006/main">
            <a:off x="1049274" y="27241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9" name="fraction-bar-321">
            <a:extLst xmlns:a="http://schemas.openxmlformats.org/drawingml/2006/main">
              <a:ext uri="{FF2B5EF4-FFF2-40B4-BE49-F238E27FC236}">
                <a16:creationId xmlns:a16="http://schemas.microsoft.com/office/drawing/2014/main" id="{598CE9B5-D75A-42E4-9DDA-7AA3D48AB93B}"/>
              </a:ext>
            </a:extLst>
          </p:cNvPr>
          <p:cNvSpPr>
            <a:spLocks xmlns:a="http://schemas.openxmlformats.org/drawingml/2006/main" noGrp="1"/>
          </p:cNvSpPr>
          <p:nvPr/>
        </p:nvSpPr>
        <p:spPr>
          <a:xfrm xmlns:a="http://schemas.openxmlformats.org/drawingml/2006/main">
            <a:off x="1068324" y="27051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0" name="text-322">
            <a:extLst xmlns:a="http://schemas.openxmlformats.org/drawingml/2006/main">
              <a:ext uri="{FF2B5EF4-FFF2-40B4-BE49-F238E27FC236}">
                <a16:creationId xmlns:a16="http://schemas.microsoft.com/office/drawing/2014/main" id="{23A47311-6A76-409B-8984-99D566DEDEEC}"/>
              </a:ext>
            </a:extLst>
          </p:cNvPr>
          <p:cNvSpPr>
            <a:spLocks xmlns:a="http://schemas.openxmlformats.org/drawingml/2006/main" noGrp="1"/>
          </p:cNvSpPr>
          <p:nvPr/>
        </p:nvSpPr>
        <p:spPr>
          <a:xfrm xmlns:a="http://schemas.openxmlformats.org/drawingml/2006/main">
            <a:off x="1415224" y="25812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1" name="text-323">
            <a:extLst xmlns:a="http://schemas.openxmlformats.org/drawingml/2006/main">
              <a:ext uri="{FF2B5EF4-FFF2-40B4-BE49-F238E27FC236}">
                <a16:creationId xmlns:a16="http://schemas.microsoft.com/office/drawing/2014/main" id="{5C08540A-70A4-4A46-91FA-86D8C6CC8FEE}"/>
              </a:ext>
            </a:extLst>
          </p:cNvPr>
          <p:cNvSpPr>
            <a:spLocks xmlns:a="http://schemas.openxmlformats.org/drawingml/2006/main" noGrp="1"/>
          </p:cNvSpPr>
          <p:nvPr/>
        </p:nvSpPr>
        <p:spPr>
          <a:xfrm xmlns:a="http://schemas.openxmlformats.org/drawingml/2006/main">
            <a:off x="1752124" y="24384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35</a:t>
            </a:r>
          </a:p>
        </p:txBody>
      </p:sp>
      <p:sp>
        <p:nvSpPr>
          <p:cNvPr id="12" name="text-324">
            <a:extLst xmlns:a="http://schemas.openxmlformats.org/drawingml/2006/main">
              <a:ext uri="{FF2B5EF4-FFF2-40B4-BE49-F238E27FC236}">
                <a16:creationId xmlns:a16="http://schemas.microsoft.com/office/drawing/2014/main" id="{26AA5582-2853-416A-966A-520F8249DF13}"/>
              </a:ext>
            </a:extLst>
          </p:cNvPr>
          <p:cNvSpPr>
            <a:spLocks xmlns:a="http://schemas.openxmlformats.org/drawingml/2006/main" noGrp="1"/>
          </p:cNvSpPr>
          <p:nvPr/>
        </p:nvSpPr>
        <p:spPr>
          <a:xfrm xmlns:a="http://schemas.openxmlformats.org/drawingml/2006/main">
            <a:off x="1752124" y="27241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60</a:t>
            </a:r>
          </a:p>
        </p:txBody>
      </p:sp>
      <p:sp>
        <p:nvSpPr>
          <p:cNvPr id="13" name="fraction-bar-325">
            <a:extLst xmlns:a="http://schemas.openxmlformats.org/drawingml/2006/main">
              <a:ext uri="{FF2B5EF4-FFF2-40B4-BE49-F238E27FC236}">
                <a16:creationId xmlns:a16="http://schemas.microsoft.com/office/drawing/2014/main" id="{43D8188E-91A6-4A61-B3A5-9E4EA2B4C8E4}"/>
              </a:ext>
            </a:extLst>
          </p:cNvPr>
          <p:cNvSpPr>
            <a:spLocks xmlns:a="http://schemas.openxmlformats.org/drawingml/2006/main" noGrp="1"/>
          </p:cNvSpPr>
          <p:nvPr/>
        </p:nvSpPr>
        <p:spPr>
          <a:xfrm xmlns:a="http://schemas.openxmlformats.org/drawingml/2006/main">
            <a:off x="1771174" y="27051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4" name="text-326">
            <a:extLst xmlns:a="http://schemas.openxmlformats.org/drawingml/2006/main">
              <a:ext uri="{FF2B5EF4-FFF2-40B4-BE49-F238E27FC236}">
                <a16:creationId xmlns:a16="http://schemas.microsoft.com/office/drawing/2014/main" id="{31957364-4279-4DC2-AD9E-CBAA8CEF5842}"/>
              </a:ext>
            </a:extLst>
          </p:cNvPr>
          <p:cNvSpPr>
            <a:spLocks xmlns:a="http://schemas.openxmlformats.org/drawingml/2006/main" noGrp="1"/>
          </p:cNvSpPr>
          <p:nvPr/>
        </p:nvSpPr>
        <p:spPr>
          <a:xfrm xmlns:a="http://schemas.openxmlformats.org/drawingml/2006/main">
            <a:off x="2118074" y="2581275"/>
            <a:ext cx="6230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and </a:t>
            </a:r>
          </a:p>
        </p:txBody>
      </p:sp>
      <p:sp>
        <p:nvSpPr>
          <p:cNvPr id="15" name="text-327">
            <a:extLst xmlns:a="http://schemas.openxmlformats.org/drawingml/2006/main">
              <a:ext uri="{FF2B5EF4-FFF2-40B4-BE49-F238E27FC236}">
                <a16:creationId xmlns:a16="http://schemas.microsoft.com/office/drawing/2014/main" id="{98B744C9-99FD-4CB8-AD63-0BF98E729F31}"/>
              </a:ext>
            </a:extLst>
          </p:cNvPr>
          <p:cNvSpPr>
            <a:spLocks xmlns:a="http://schemas.openxmlformats.org/drawingml/2006/main" noGrp="1"/>
          </p:cNvSpPr>
          <p:nvPr/>
        </p:nvSpPr>
        <p:spPr>
          <a:xfrm xmlns:a="http://schemas.openxmlformats.org/drawingml/2006/main">
            <a:off x="2693479" y="24384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6" name="text-328">
            <a:extLst xmlns:a="http://schemas.openxmlformats.org/drawingml/2006/main">
              <a:ext uri="{FF2B5EF4-FFF2-40B4-BE49-F238E27FC236}">
                <a16:creationId xmlns:a16="http://schemas.microsoft.com/office/drawing/2014/main" id="{1B59E388-CECF-4953-B5F4-08A646BFB05F}"/>
              </a:ext>
            </a:extLst>
          </p:cNvPr>
          <p:cNvSpPr>
            <a:spLocks xmlns:a="http://schemas.openxmlformats.org/drawingml/2006/main" noGrp="1"/>
          </p:cNvSpPr>
          <p:nvPr/>
        </p:nvSpPr>
        <p:spPr>
          <a:xfrm xmlns:a="http://schemas.openxmlformats.org/drawingml/2006/main">
            <a:off x="2693479" y="27241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7" name="fraction-bar-329">
            <a:extLst xmlns:a="http://schemas.openxmlformats.org/drawingml/2006/main">
              <a:ext uri="{FF2B5EF4-FFF2-40B4-BE49-F238E27FC236}">
                <a16:creationId xmlns:a16="http://schemas.microsoft.com/office/drawing/2014/main" id="{252FB007-31A2-43BD-A8B6-B81D0317C393}"/>
              </a:ext>
            </a:extLst>
          </p:cNvPr>
          <p:cNvSpPr>
            <a:spLocks xmlns:a="http://schemas.openxmlformats.org/drawingml/2006/main" noGrp="1"/>
          </p:cNvSpPr>
          <p:nvPr/>
        </p:nvSpPr>
        <p:spPr>
          <a:xfrm xmlns:a="http://schemas.openxmlformats.org/drawingml/2006/main">
            <a:off x="2712529" y="27051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8" name="text-330">
            <a:extLst xmlns:a="http://schemas.openxmlformats.org/drawingml/2006/main">
              <a:ext uri="{FF2B5EF4-FFF2-40B4-BE49-F238E27FC236}">
                <a16:creationId xmlns:a16="http://schemas.microsoft.com/office/drawing/2014/main" id="{3F80287B-8BA0-4BC1-A7C2-1B9AB6EF1E3A}"/>
              </a:ext>
            </a:extLst>
          </p:cNvPr>
          <p:cNvSpPr>
            <a:spLocks xmlns:a="http://schemas.openxmlformats.org/drawingml/2006/main" noGrp="1"/>
          </p:cNvSpPr>
          <p:nvPr/>
        </p:nvSpPr>
        <p:spPr>
          <a:xfrm xmlns:a="http://schemas.openxmlformats.org/drawingml/2006/main">
            <a:off x="2943130" y="25812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9" name="text-331">
            <a:extLst xmlns:a="http://schemas.openxmlformats.org/drawingml/2006/main">
              <a:ext uri="{FF2B5EF4-FFF2-40B4-BE49-F238E27FC236}">
                <a16:creationId xmlns:a16="http://schemas.microsoft.com/office/drawing/2014/main" id="{85B7B2A9-56CB-49D1-A722-C463DDA8476B}"/>
              </a:ext>
            </a:extLst>
          </p:cNvPr>
          <p:cNvSpPr>
            <a:spLocks xmlns:a="http://schemas.openxmlformats.org/drawingml/2006/main" noGrp="1"/>
          </p:cNvSpPr>
          <p:nvPr/>
        </p:nvSpPr>
        <p:spPr>
          <a:xfrm xmlns:a="http://schemas.openxmlformats.org/drawingml/2006/main">
            <a:off x="3280029" y="24384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36</a:t>
            </a:r>
          </a:p>
        </p:txBody>
      </p:sp>
      <p:sp>
        <p:nvSpPr>
          <p:cNvPr id="20" name="text-332">
            <a:extLst xmlns:a="http://schemas.openxmlformats.org/drawingml/2006/main">
              <a:ext uri="{FF2B5EF4-FFF2-40B4-BE49-F238E27FC236}">
                <a16:creationId xmlns:a16="http://schemas.microsoft.com/office/drawing/2014/main" id="{8C7F5C61-3252-465D-87D7-349372A23604}"/>
              </a:ext>
            </a:extLst>
          </p:cNvPr>
          <p:cNvSpPr>
            <a:spLocks xmlns:a="http://schemas.openxmlformats.org/drawingml/2006/main" noGrp="1"/>
          </p:cNvSpPr>
          <p:nvPr/>
        </p:nvSpPr>
        <p:spPr>
          <a:xfrm xmlns:a="http://schemas.openxmlformats.org/drawingml/2006/main">
            <a:off x="3280029" y="27241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60</a:t>
            </a:r>
          </a:p>
        </p:txBody>
      </p:sp>
      <p:sp>
        <p:nvSpPr>
          <p:cNvPr id="21" name="fraction-bar-333">
            <a:extLst xmlns:a="http://schemas.openxmlformats.org/drawingml/2006/main">
              <a:ext uri="{FF2B5EF4-FFF2-40B4-BE49-F238E27FC236}">
                <a16:creationId xmlns:a16="http://schemas.microsoft.com/office/drawing/2014/main" id="{1C064DDF-D743-451A-A8FD-987536AFCE12}"/>
              </a:ext>
            </a:extLst>
          </p:cNvPr>
          <p:cNvSpPr>
            <a:spLocks xmlns:a="http://schemas.openxmlformats.org/drawingml/2006/main" noGrp="1"/>
          </p:cNvSpPr>
          <p:nvPr/>
        </p:nvSpPr>
        <p:spPr>
          <a:xfrm xmlns:a="http://schemas.openxmlformats.org/drawingml/2006/main">
            <a:off x="3299079" y="27051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2" name="text-334">
            <a:extLst xmlns:a="http://schemas.openxmlformats.org/drawingml/2006/main">
              <a:ext uri="{FF2B5EF4-FFF2-40B4-BE49-F238E27FC236}">
                <a16:creationId xmlns:a16="http://schemas.microsoft.com/office/drawing/2014/main" id="{D46918B6-FE49-4F8F-872C-57974D695C7E}"/>
              </a:ext>
            </a:extLst>
          </p:cNvPr>
          <p:cNvSpPr>
            <a:spLocks xmlns:a="http://schemas.openxmlformats.org/drawingml/2006/main" noGrp="1"/>
          </p:cNvSpPr>
          <p:nvPr/>
        </p:nvSpPr>
        <p:spPr>
          <a:xfrm xmlns:a="http://schemas.openxmlformats.org/drawingml/2006/main">
            <a:off x="3645979" y="2581275"/>
            <a:ext cx="5246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so </a:t>
            </a:r>
          </a:p>
        </p:txBody>
      </p:sp>
      <p:sp>
        <p:nvSpPr>
          <p:cNvPr id="23" name="text-335">
            <a:extLst xmlns:a="http://schemas.openxmlformats.org/drawingml/2006/main">
              <a:ext uri="{FF2B5EF4-FFF2-40B4-BE49-F238E27FC236}">
                <a16:creationId xmlns:a16="http://schemas.microsoft.com/office/drawing/2014/main" id="{EB05F63C-7D6C-41E2-B1D4-1F5042132807}"/>
              </a:ext>
            </a:extLst>
          </p:cNvPr>
          <p:cNvSpPr>
            <a:spLocks xmlns:a="http://schemas.openxmlformats.org/drawingml/2006/main" noGrp="1"/>
          </p:cNvSpPr>
          <p:nvPr/>
        </p:nvSpPr>
        <p:spPr>
          <a:xfrm xmlns:a="http://schemas.openxmlformats.org/drawingml/2006/main">
            <a:off x="4122991" y="24384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24" name="text-336">
            <a:extLst xmlns:a="http://schemas.openxmlformats.org/drawingml/2006/main">
              <a:ext uri="{FF2B5EF4-FFF2-40B4-BE49-F238E27FC236}">
                <a16:creationId xmlns:a16="http://schemas.microsoft.com/office/drawing/2014/main" id="{76AC397A-E6D8-4CF5-BC21-CE92878837FB}"/>
              </a:ext>
            </a:extLst>
          </p:cNvPr>
          <p:cNvSpPr>
            <a:spLocks xmlns:a="http://schemas.openxmlformats.org/drawingml/2006/main" noGrp="1"/>
          </p:cNvSpPr>
          <p:nvPr/>
        </p:nvSpPr>
        <p:spPr>
          <a:xfrm xmlns:a="http://schemas.openxmlformats.org/drawingml/2006/main">
            <a:off x="4122991" y="27241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5" name="fraction-bar-337">
            <a:extLst xmlns:a="http://schemas.openxmlformats.org/drawingml/2006/main">
              <a:ext uri="{FF2B5EF4-FFF2-40B4-BE49-F238E27FC236}">
                <a16:creationId xmlns:a16="http://schemas.microsoft.com/office/drawing/2014/main" id="{B17AB329-4B99-4FF3-8493-CCADAE5EEA81}"/>
              </a:ext>
            </a:extLst>
          </p:cNvPr>
          <p:cNvSpPr>
            <a:spLocks xmlns:a="http://schemas.openxmlformats.org/drawingml/2006/main" noGrp="1"/>
          </p:cNvSpPr>
          <p:nvPr/>
        </p:nvSpPr>
        <p:spPr>
          <a:xfrm xmlns:a="http://schemas.openxmlformats.org/drawingml/2006/main">
            <a:off x="4142041" y="27051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6" name="text-338">
            <a:extLst xmlns:a="http://schemas.openxmlformats.org/drawingml/2006/main">
              <a:ext uri="{FF2B5EF4-FFF2-40B4-BE49-F238E27FC236}">
                <a16:creationId xmlns:a16="http://schemas.microsoft.com/office/drawing/2014/main" id="{703C5D11-BB72-44F8-AE98-6B4B2723D32F}"/>
              </a:ext>
            </a:extLst>
          </p:cNvPr>
          <p:cNvSpPr>
            <a:spLocks xmlns:a="http://schemas.openxmlformats.org/drawingml/2006/main" noGrp="1"/>
          </p:cNvSpPr>
          <p:nvPr/>
        </p:nvSpPr>
        <p:spPr>
          <a:xfrm xmlns:a="http://schemas.openxmlformats.org/drawingml/2006/main">
            <a:off x="4372642" y="2581275"/>
            <a:ext cx="11005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is larger.</a:t>
            </a:r>
          </a:p>
        </p:txBody>
      </p:sp>
      <p:sp>
        <p:nvSpPr>
          <p:cNvPr id="27" name="text-339">
            <a:extLst xmlns:a="http://schemas.openxmlformats.org/drawingml/2006/main">
              <a:ext uri="{FF2B5EF4-FFF2-40B4-BE49-F238E27FC236}">
                <a16:creationId xmlns:a16="http://schemas.microsoft.com/office/drawing/2014/main" id="{D489B4DD-9AC5-43DC-908B-765F2CF538BC}"/>
              </a:ext>
            </a:extLst>
          </p:cNvPr>
          <p:cNvSpPr>
            <a:spLocks xmlns:a="http://schemas.openxmlformats.org/drawingml/2006/main" noGrp="1"/>
          </p:cNvSpPr>
          <p:nvPr/>
        </p:nvSpPr>
        <p:spPr>
          <a:xfrm xmlns:a="http://schemas.openxmlformats.org/drawingml/2006/main">
            <a:off x="685800" y="3181350"/>
            <a:ext cx="40917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(2.4 + 5.8) ÷ 2 = 8.2 ÷ 2 = 4.1.</a:t>
            </a:r>
          </a:p>
        </p:txBody>
      </p:sp>
      <p:sp>
        <p:nvSpPr>
          <p:cNvPr id="28" name="text-340">
            <a:extLst xmlns:a="http://schemas.openxmlformats.org/drawingml/2006/main">
              <a:ext uri="{FF2B5EF4-FFF2-40B4-BE49-F238E27FC236}">
                <a16:creationId xmlns:a16="http://schemas.microsoft.com/office/drawing/2014/main" id="{CC987B02-9051-4A20-8A12-2A25E0E01A21}"/>
              </a:ext>
            </a:extLst>
          </p:cNvPr>
          <p:cNvSpPr>
            <a:spLocks xmlns:a="http://schemas.openxmlformats.org/drawingml/2006/main" noGrp="1"/>
          </p:cNvSpPr>
          <p:nvPr/>
        </p:nvSpPr>
        <p:spPr>
          <a:xfrm xmlns:a="http://schemas.openxmlformats.org/drawingml/2006/main">
            <a:off x="685800" y="3838575"/>
            <a:ext cx="13757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2 ÷ 8 = </a:t>
            </a:r>
          </a:p>
        </p:txBody>
      </p:sp>
      <p:sp>
        <p:nvSpPr>
          <p:cNvPr id="29" name="text-341">
            <a:extLst xmlns:a="http://schemas.openxmlformats.org/drawingml/2006/main">
              <a:ext uri="{FF2B5EF4-FFF2-40B4-BE49-F238E27FC236}">
                <a16:creationId xmlns:a16="http://schemas.microsoft.com/office/drawing/2014/main" id="{F16FF109-8E99-4DDB-929E-0A0278EEF103}"/>
              </a:ext>
            </a:extLst>
          </p:cNvPr>
          <p:cNvSpPr>
            <a:spLocks xmlns:a="http://schemas.openxmlformats.org/drawingml/2006/main" noGrp="1"/>
          </p:cNvSpPr>
          <p:nvPr/>
        </p:nvSpPr>
        <p:spPr>
          <a:xfrm xmlns:a="http://schemas.openxmlformats.org/drawingml/2006/main">
            <a:off x="2013966" y="36957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30" name="text-342">
            <a:extLst xmlns:a="http://schemas.openxmlformats.org/drawingml/2006/main">
              <a:ext uri="{FF2B5EF4-FFF2-40B4-BE49-F238E27FC236}">
                <a16:creationId xmlns:a16="http://schemas.microsoft.com/office/drawing/2014/main" id="{F4A814DF-9502-4AFE-BC25-4819C30FF972}"/>
              </a:ext>
            </a:extLst>
          </p:cNvPr>
          <p:cNvSpPr>
            <a:spLocks xmlns:a="http://schemas.openxmlformats.org/drawingml/2006/main" noGrp="1"/>
          </p:cNvSpPr>
          <p:nvPr/>
        </p:nvSpPr>
        <p:spPr>
          <a:xfrm xmlns:a="http://schemas.openxmlformats.org/drawingml/2006/main">
            <a:off x="2013966" y="39814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31" name="fraction-bar-343">
            <a:extLst xmlns:a="http://schemas.openxmlformats.org/drawingml/2006/main">
              <a:ext uri="{FF2B5EF4-FFF2-40B4-BE49-F238E27FC236}">
                <a16:creationId xmlns:a16="http://schemas.microsoft.com/office/drawing/2014/main" id="{8907A5D1-0A2E-4945-94C0-BAA637D96FF3}"/>
              </a:ext>
            </a:extLst>
          </p:cNvPr>
          <p:cNvSpPr>
            <a:spLocks xmlns:a="http://schemas.openxmlformats.org/drawingml/2006/main" noGrp="1"/>
          </p:cNvSpPr>
          <p:nvPr/>
        </p:nvSpPr>
        <p:spPr>
          <a:xfrm xmlns:a="http://schemas.openxmlformats.org/drawingml/2006/main">
            <a:off x="2033016" y="39624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2" name="text-344">
            <a:extLst xmlns:a="http://schemas.openxmlformats.org/drawingml/2006/main">
              <a:ext uri="{FF2B5EF4-FFF2-40B4-BE49-F238E27FC236}">
                <a16:creationId xmlns:a16="http://schemas.microsoft.com/office/drawing/2014/main" id="{387EEDB1-98F7-4DFD-8298-0E9392A3B613}"/>
              </a:ext>
            </a:extLst>
          </p:cNvPr>
          <p:cNvSpPr>
            <a:spLocks xmlns:a="http://schemas.openxmlformats.org/drawingml/2006/main" noGrp="1"/>
          </p:cNvSpPr>
          <p:nvPr/>
        </p:nvSpPr>
        <p:spPr>
          <a:xfrm xmlns:a="http://schemas.openxmlformats.org/drawingml/2006/main">
            <a:off x="2263616" y="3838575"/>
            <a:ext cx="96621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0.25.</a:t>
            </a:r>
          </a:p>
        </p:txBody>
      </p:sp>
    </p:spTree>
    <p:extLst>
      <p:ext uri="{BB962C8B-B14F-4D97-AF65-F5344CB8AC3E}">
        <p14:creationId xmlns:p14="http://schemas.microsoft.com/office/powerpoint/2010/main" val="1282356755"/>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45">
            <a:extLst xmlns:a="http://schemas.openxmlformats.org/drawingml/2006/main">
              <a:ext uri="{FF2B5EF4-FFF2-40B4-BE49-F238E27FC236}">
                <a16:creationId xmlns:a16="http://schemas.microsoft.com/office/drawing/2014/main" id="{257B943C-A115-4D14-AE12-3A1159D8C1E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346">
            <a:extLst xmlns:a="http://schemas.openxmlformats.org/drawingml/2006/main">
              <a:ext uri="{FF2B5EF4-FFF2-40B4-BE49-F238E27FC236}">
                <a16:creationId xmlns:a16="http://schemas.microsoft.com/office/drawing/2014/main" id="{6CD0F323-93A6-47AE-B109-F30EBCF8746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The four operations</a:t>
            </a:r>
          </a:p>
        </p:txBody>
      </p:sp>
      <p:sp>
        <p:nvSpPr>
          <p:cNvPr id="3" name="text-347">
            <a:extLst xmlns:a="http://schemas.openxmlformats.org/drawingml/2006/main">
              <a:ext uri="{FF2B5EF4-FFF2-40B4-BE49-F238E27FC236}">
                <a16:creationId xmlns:a16="http://schemas.microsoft.com/office/drawing/2014/main" id="{D922188B-22E2-415E-88A7-6A7F6956214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48">
            <a:extLst xmlns:a="http://schemas.openxmlformats.org/drawingml/2006/main">
              <a:ext uri="{FF2B5EF4-FFF2-40B4-BE49-F238E27FC236}">
                <a16:creationId xmlns:a16="http://schemas.microsoft.com/office/drawing/2014/main" id="{9C112ADB-C4EF-4802-BEDC-448E6D4FAFD5}"/>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349">
            <a:extLst xmlns:a="http://schemas.openxmlformats.org/drawingml/2006/main">
              <a:ext uri="{FF2B5EF4-FFF2-40B4-BE49-F238E27FC236}">
                <a16:creationId xmlns:a16="http://schemas.microsoft.com/office/drawing/2014/main" id="{C00D9F2B-757D-430B-8048-1D59C25CBFB3}"/>
              </a:ext>
            </a:extLst>
          </p:cNvPr>
          <p:cNvSpPr>
            <a:spLocks xmlns:a="http://schemas.openxmlformats.org/drawingml/2006/main" noGrp="1"/>
          </p:cNvSpPr>
          <p:nvPr/>
        </p:nvSpPr>
        <p:spPr>
          <a:xfrm xmlns:a="http://schemas.openxmlformats.org/drawingml/2006/main">
            <a:off x="685800" y="2133600"/>
            <a:ext cx="30783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Addition and its properties</a:t>
            </a:r>
          </a:p>
        </p:txBody>
      </p:sp>
      <p:sp>
        <p:nvSpPr>
          <p:cNvPr id="6" name="text-350">
            <a:extLst xmlns:a="http://schemas.openxmlformats.org/drawingml/2006/main">
              <a:ext uri="{FF2B5EF4-FFF2-40B4-BE49-F238E27FC236}">
                <a16:creationId xmlns:a16="http://schemas.microsoft.com/office/drawing/2014/main" id="{1DF9BA00-4997-4B5F-8DDB-C1D95E877D40}"/>
              </a:ext>
            </a:extLst>
          </p:cNvPr>
          <p:cNvSpPr>
            <a:spLocks xmlns:a="http://schemas.openxmlformats.org/drawingml/2006/main" noGrp="1"/>
          </p:cNvSpPr>
          <p:nvPr/>
        </p:nvSpPr>
        <p:spPr>
          <a:xfrm xmlns:a="http://schemas.openxmlformats.org/drawingml/2006/main">
            <a:off x="685800" y="2524125"/>
            <a:ext cx="32674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Subtraction and exchanging</a:t>
            </a:r>
          </a:p>
        </p:txBody>
      </p:sp>
      <p:sp>
        <p:nvSpPr>
          <p:cNvPr id="7" name="text-351">
            <a:extLst xmlns:a="http://schemas.openxmlformats.org/drawingml/2006/main">
              <a:ext uri="{FF2B5EF4-FFF2-40B4-BE49-F238E27FC236}">
                <a16:creationId xmlns:a16="http://schemas.microsoft.com/office/drawing/2014/main" id="{196E0FF8-DCC5-4BAE-B799-73C162422CBF}"/>
              </a:ext>
            </a:extLst>
          </p:cNvPr>
          <p:cNvSpPr>
            <a:spLocks xmlns:a="http://schemas.openxmlformats.org/drawingml/2006/main" noGrp="1"/>
          </p:cNvSpPr>
          <p:nvPr/>
        </p:nvSpPr>
        <p:spPr>
          <a:xfrm xmlns:a="http://schemas.openxmlformats.org/drawingml/2006/main">
            <a:off x="685800" y="2914650"/>
            <a:ext cx="49506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Multiplication and the distributive property</a:t>
            </a:r>
          </a:p>
        </p:txBody>
      </p:sp>
      <p:sp>
        <p:nvSpPr>
          <p:cNvPr id="8" name="text-352">
            <a:extLst xmlns:a="http://schemas.openxmlformats.org/drawingml/2006/main">
              <a:ext uri="{FF2B5EF4-FFF2-40B4-BE49-F238E27FC236}">
                <a16:creationId xmlns:a16="http://schemas.microsoft.com/office/drawing/2014/main" id="{70203E32-329B-40C9-8BD4-F1EBC49AD60E}"/>
              </a:ext>
            </a:extLst>
          </p:cNvPr>
          <p:cNvSpPr>
            <a:spLocks xmlns:a="http://schemas.openxmlformats.org/drawingml/2006/main" noGrp="1"/>
          </p:cNvSpPr>
          <p:nvPr/>
        </p:nvSpPr>
        <p:spPr>
          <a:xfrm xmlns:a="http://schemas.openxmlformats.org/drawingml/2006/main">
            <a:off x="685800" y="3305175"/>
            <a:ext cx="282825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Division and remainders</a:t>
            </a:r>
          </a:p>
        </p:txBody>
      </p:sp>
      <p:sp>
        <p:nvSpPr>
          <p:cNvPr id="9" name="text-353">
            <a:extLst xmlns:a="http://schemas.openxmlformats.org/drawingml/2006/main">
              <a:ext uri="{FF2B5EF4-FFF2-40B4-BE49-F238E27FC236}">
                <a16:creationId xmlns:a16="http://schemas.microsoft.com/office/drawing/2014/main" id="{947F6573-BDD4-4CAD-9C07-C3FC826A85D8}"/>
              </a:ext>
            </a:extLst>
          </p:cNvPr>
          <p:cNvSpPr>
            <a:spLocks xmlns:a="http://schemas.openxmlformats.org/drawingml/2006/main" noGrp="1"/>
          </p:cNvSpPr>
          <p:nvPr/>
        </p:nvSpPr>
        <p:spPr>
          <a:xfrm xmlns:a="http://schemas.openxmlformats.org/drawingml/2006/main">
            <a:off x="685800" y="3695700"/>
            <a:ext cx="46873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Decimal calculations and inverse checks</a:t>
            </a:r>
          </a:p>
        </p:txBody>
      </p:sp>
    </p:spTree>
    <p:extLst>
      <p:ext uri="{BB962C8B-B14F-4D97-AF65-F5344CB8AC3E}">
        <p14:creationId xmlns:p14="http://schemas.microsoft.com/office/powerpoint/2010/main" val="516351538"/>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54">
            <a:extLst xmlns:a="http://schemas.openxmlformats.org/drawingml/2006/main">
              <a:ext uri="{FF2B5EF4-FFF2-40B4-BE49-F238E27FC236}">
                <a16:creationId xmlns:a16="http://schemas.microsoft.com/office/drawing/2014/main" id="{AAA17463-A81F-4CBC-BB05-9B8963A673F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355">
            <a:extLst xmlns:a="http://schemas.openxmlformats.org/drawingml/2006/main">
              <a:ext uri="{FF2B5EF4-FFF2-40B4-BE49-F238E27FC236}">
                <a16:creationId xmlns:a16="http://schemas.microsoft.com/office/drawing/2014/main" id="{E5D54D04-739B-4C82-9E28-5ED64824D98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Addition and its properties</a:t>
            </a:r>
          </a:p>
        </p:txBody>
      </p:sp>
      <p:sp>
        <p:nvSpPr>
          <p:cNvPr id="3" name="text-356">
            <a:extLst xmlns:a="http://schemas.openxmlformats.org/drawingml/2006/main">
              <a:ext uri="{FF2B5EF4-FFF2-40B4-BE49-F238E27FC236}">
                <a16:creationId xmlns:a16="http://schemas.microsoft.com/office/drawing/2014/main" id="{2377A8C4-C77C-4092-971F-FD2DFC44543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57">
            <a:extLst xmlns:a="http://schemas.openxmlformats.org/drawingml/2006/main">
              <a:ext uri="{FF2B5EF4-FFF2-40B4-BE49-F238E27FC236}">
                <a16:creationId xmlns:a16="http://schemas.microsoft.com/office/drawing/2014/main" id="{7481A0B0-8CC8-4440-935B-9B731E431A4B}"/>
              </a:ext>
            </a:extLst>
          </p:cNvPr>
          <p:cNvSpPr>
            <a:spLocks xmlns:a="http://schemas.openxmlformats.org/drawingml/2006/main" noGrp="1"/>
          </p:cNvSpPr>
          <p:nvPr/>
        </p:nvSpPr>
        <p:spPr>
          <a:xfrm xmlns:a="http://schemas.openxmlformats.org/drawingml/2006/main">
            <a:off x="685800" y="1409700"/>
            <a:ext cx="108560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Addition combines amounts. Align matching places in column addition and regroup whenever </a:t>
            </a:r>
          </a:p>
        </p:txBody>
      </p:sp>
      <p:sp>
        <p:nvSpPr>
          <p:cNvPr id="5" name="text-358">
            <a:extLst xmlns:a="http://schemas.openxmlformats.org/drawingml/2006/main">
              <a:ext uri="{FF2B5EF4-FFF2-40B4-BE49-F238E27FC236}">
                <a16:creationId xmlns:a16="http://schemas.microsoft.com/office/drawing/2014/main" id="{B430FE32-8EBE-44C5-868F-DA589E911EC7}"/>
              </a:ext>
            </a:extLst>
          </p:cNvPr>
          <p:cNvSpPr>
            <a:spLocks xmlns:a="http://schemas.openxmlformats.org/drawingml/2006/main" noGrp="1"/>
          </p:cNvSpPr>
          <p:nvPr/>
        </p:nvSpPr>
        <p:spPr>
          <a:xfrm xmlns:a="http://schemas.openxmlformats.org/drawingml/2006/main">
            <a:off x="685800" y="1752600"/>
            <a:ext cx="106076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place totals ten or more. Addition is commutative and associative, so you can change the </a:t>
            </a:r>
          </a:p>
        </p:txBody>
      </p:sp>
      <p:sp>
        <p:nvSpPr>
          <p:cNvPr id="6" name="text-359">
            <a:extLst xmlns:a="http://schemas.openxmlformats.org/drawingml/2006/main">
              <a:ext uri="{FF2B5EF4-FFF2-40B4-BE49-F238E27FC236}">
                <a16:creationId xmlns:a16="http://schemas.microsoft.com/office/drawing/2014/main" id="{EACB50C3-30A6-4624-9FEA-51FBF4FA28B1}"/>
              </a:ext>
            </a:extLst>
          </p:cNvPr>
          <p:cNvSpPr>
            <a:spLocks xmlns:a="http://schemas.openxmlformats.org/drawingml/2006/main" noGrp="1"/>
          </p:cNvSpPr>
          <p:nvPr/>
        </p:nvSpPr>
        <p:spPr>
          <a:xfrm xmlns:a="http://schemas.openxmlformats.org/drawingml/2006/main">
            <a:off x="685800" y="2095500"/>
            <a:ext cx="69684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order or grouping. Adding zero leaves a number unchanged.</a:t>
            </a:r>
          </a:p>
        </p:txBody>
      </p:sp>
      <p:sp>
        <p:nvSpPr>
          <p:cNvPr id="7" name="text-360">
            <a:extLst xmlns:a="http://schemas.openxmlformats.org/drawingml/2006/main">
              <a:ext uri="{FF2B5EF4-FFF2-40B4-BE49-F238E27FC236}">
                <a16:creationId xmlns:a16="http://schemas.microsoft.com/office/drawing/2014/main" id="{DF996EC5-DE4B-42D4-8ED6-626663EADD9F}"/>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361">
            <a:extLst xmlns:a="http://schemas.openxmlformats.org/drawingml/2006/main">
              <a:ext uri="{FF2B5EF4-FFF2-40B4-BE49-F238E27FC236}">
                <a16:creationId xmlns:a16="http://schemas.microsoft.com/office/drawing/2014/main" id="{277CD57C-7A17-4DFB-86C1-A7AAB3EC6E21}"/>
              </a:ext>
            </a:extLst>
          </p:cNvPr>
          <p:cNvSpPr>
            <a:spLocks xmlns:a="http://schemas.openxmlformats.org/drawingml/2006/main" noGrp="1"/>
          </p:cNvSpPr>
          <p:nvPr/>
        </p:nvSpPr>
        <p:spPr>
          <a:xfrm xmlns:a="http://schemas.openxmlformats.org/drawingml/2006/main">
            <a:off x="685800" y="3057525"/>
            <a:ext cx="102433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2,786 + 1,459: ones give 15, so write 5 and carry 1. Tens give 14, hundreds give 12 and </a:t>
            </a:r>
          </a:p>
        </p:txBody>
      </p:sp>
      <p:sp>
        <p:nvSpPr>
          <p:cNvPr id="9" name="text-362">
            <a:extLst xmlns:a="http://schemas.openxmlformats.org/drawingml/2006/main">
              <a:ext uri="{FF2B5EF4-FFF2-40B4-BE49-F238E27FC236}">
                <a16:creationId xmlns:a16="http://schemas.microsoft.com/office/drawing/2014/main" id="{C5E07001-D1B8-4665-B4FA-F1FC2674B61F}"/>
              </a:ext>
            </a:extLst>
          </p:cNvPr>
          <p:cNvSpPr>
            <a:spLocks xmlns:a="http://schemas.openxmlformats.org/drawingml/2006/main" noGrp="1"/>
          </p:cNvSpPr>
          <p:nvPr/>
        </p:nvSpPr>
        <p:spPr>
          <a:xfrm xmlns:a="http://schemas.openxmlformats.org/drawingml/2006/main">
            <a:off x="685800" y="3400425"/>
            <a:ext cx="94344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thousands give 4. The total is 4,245. Check by estimating 2,800 + 1,500 ≈ 4,300.</a:t>
            </a:r>
          </a:p>
        </p:txBody>
      </p:sp>
    </p:spTree>
    <p:extLst>
      <p:ext uri="{BB962C8B-B14F-4D97-AF65-F5344CB8AC3E}">
        <p14:creationId xmlns:p14="http://schemas.microsoft.com/office/powerpoint/2010/main" val="1121623584"/>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63">
            <a:extLst xmlns:a="http://schemas.openxmlformats.org/drawingml/2006/main">
              <a:ext uri="{FF2B5EF4-FFF2-40B4-BE49-F238E27FC236}">
                <a16:creationId xmlns:a16="http://schemas.microsoft.com/office/drawing/2014/main" id="{A01BF505-270F-4B39-B1F1-D9ED6309566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364">
            <a:extLst xmlns:a="http://schemas.openxmlformats.org/drawingml/2006/main">
              <a:ext uri="{FF2B5EF4-FFF2-40B4-BE49-F238E27FC236}">
                <a16:creationId xmlns:a16="http://schemas.microsoft.com/office/drawing/2014/main" id="{A5A7FB9B-E1FB-46FB-93E7-6CD72A883BB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Subtraction and exchanging</a:t>
            </a:r>
          </a:p>
        </p:txBody>
      </p:sp>
      <p:sp>
        <p:nvSpPr>
          <p:cNvPr id="3" name="text-365">
            <a:extLst xmlns:a="http://schemas.openxmlformats.org/drawingml/2006/main">
              <a:ext uri="{FF2B5EF4-FFF2-40B4-BE49-F238E27FC236}">
                <a16:creationId xmlns:a16="http://schemas.microsoft.com/office/drawing/2014/main" id="{75AC7E42-3108-45D7-8584-DF9F286D9E1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66">
            <a:extLst xmlns:a="http://schemas.openxmlformats.org/drawingml/2006/main">
              <a:ext uri="{FF2B5EF4-FFF2-40B4-BE49-F238E27FC236}">
                <a16:creationId xmlns:a16="http://schemas.microsoft.com/office/drawing/2014/main" id="{33A68330-4288-42C3-A686-4399AD9168B4}"/>
              </a:ext>
            </a:extLst>
          </p:cNvPr>
          <p:cNvSpPr>
            <a:spLocks xmlns:a="http://schemas.openxmlformats.org/drawingml/2006/main" noGrp="1"/>
          </p:cNvSpPr>
          <p:nvPr/>
        </p:nvSpPr>
        <p:spPr>
          <a:xfrm xmlns:a="http://schemas.openxmlformats.org/drawingml/2006/main">
            <a:off x="685800" y="1409700"/>
            <a:ext cx="108356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Subtraction finds what remains, a difference or a missing amount. Align places and exchange </a:t>
            </a:r>
          </a:p>
        </p:txBody>
      </p:sp>
      <p:sp>
        <p:nvSpPr>
          <p:cNvPr id="5" name="text-367">
            <a:extLst xmlns:a="http://schemas.openxmlformats.org/drawingml/2006/main">
              <a:ext uri="{FF2B5EF4-FFF2-40B4-BE49-F238E27FC236}">
                <a16:creationId xmlns:a16="http://schemas.microsoft.com/office/drawing/2014/main" id="{E8BD2742-782B-4692-A165-E6BA1389CE91}"/>
              </a:ext>
            </a:extLst>
          </p:cNvPr>
          <p:cNvSpPr>
            <a:spLocks xmlns:a="http://schemas.openxmlformats.org/drawingml/2006/main" noGrp="1"/>
          </p:cNvSpPr>
          <p:nvPr/>
        </p:nvSpPr>
        <p:spPr>
          <a:xfrm xmlns:a="http://schemas.openxmlformats.org/drawingml/2006/main">
            <a:off x="685800" y="1752600"/>
            <a:ext cx="107205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from a higher place when needed. Subtraction is the inverse of addition. Changing the order </a:t>
            </a:r>
          </a:p>
        </p:txBody>
      </p:sp>
      <p:sp>
        <p:nvSpPr>
          <p:cNvPr id="6" name="text-368">
            <a:extLst xmlns:a="http://schemas.openxmlformats.org/drawingml/2006/main">
              <a:ext uri="{FF2B5EF4-FFF2-40B4-BE49-F238E27FC236}">
                <a16:creationId xmlns:a16="http://schemas.microsoft.com/office/drawing/2014/main" id="{9252DC94-1644-4489-8813-6127A24C475C}"/>
              </a:ext>
            </a:extLst>
          </p:cNvPr>
          <p:cNvSpPr>
            <a:spLocks xmlns:a="http://schemas.openxmlformats.org/drawingml/2006/main" noGrp="1"/>
          </p:cNvSpPr>
          <p:nvPr/>
        </p:nvSpPr>
        <p:spPr>
          <a:xfrm xmlns:a="http://schemas.openxmlformats.org/drawingml/2006/main">
            <a:off x="685800" y="2095500"/>
            <a:ext cx="71948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usually changes the result, so subtraction is not commutative.</a:t>
            </a:r>
          </a:p>
        </p:txBody>
      </p:sp>
      <p:sp>
        <p:nvSpPr>
          <p:cNvPr id="7" name="text-369">
            <a:extLst xmlns:a="http://schemas.openxmlformats.org/drawingml/2006/main">
              <a:ext uri="{FF2B5EF4-FFF2-40B4-BE49-F238E27FC236}">
                <a16:creationId xmlns:a16="http://schemas.microsoft.com/office/drawing/2014/main" id="{43415AA4-FD4D-462E-AA63-1829F526EC52}"/>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370">
            <a:extLst xmlns:a="http://schemas.openxmlformats.org/drawingml/2006/main">
              <a:ext uri="{FF2B5EF4-FFF2-40B4-BE49-F238E27FC236}">
                <a16:creationId xmlns:a16="http://schemas.microsoft.com/office/drawing/2014/main" id="{FBB05FC1-EAF2-49DE-8290-841330C2BFE5}"/>
              </a:ext>
            </a:extLst>
          </p:cNvPr>
          <p:cNvSpPr>
            <a:spLocks xmlns:a="http://schemas.openxmlformats.org/drawingml/2006/main" noGrp="1"/>
          </p:cNvSpPr>
          <p:nvPr/>
        </p:nvSpPr>
        <p:spPr>
          <a:xfrm xmlns:a="http://schemas.openxmlformats.org/drawingml/2006/main">
            <a:off x="685800" y="3057525"/>
            <a:ext cx="102440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5,003 − 1,786 = 3,217. Regroup 5,003 as 4 thousands, 9 hundreds, 9 tens and 13 ones. </a:t>
            </a:r>
          </a:p>
        </p:txBody>
      </p:sp>
      <p:sp>
        <p:nvSpPr>
          <p:cNvPr id="9" name="text-371">
            <a:extLst xmlns:a="http://schemas.openxmlformats.org/drawingml/2006/main">
              <a:ext uri="{FF2B5EF4-FFF2-40B4-BE49-F238E27FC236}">
                <a16:creationId xmlns:a16="http://schemas.microsoft.com/office/drawing/2014/main" id="{96F7053E-8015-4C90-B0C2-4A000AAB7ACC}"/>
              </a:ext>
            </a:extLst>
          </p:cNvPr>
          <p:cNvSpPr>
            <a:spLocks xmlns:a="http://schemas.openxmlformats.org/drawingml/2006/main" noGrp="1"/>
          </p:cNvSpPr>
          <p:nvPr/>
        </p:nvSpPr>
        <p:spPr>
          <a:xfrm xmlns:a="http://schemas.openxmlformats.org/drawingml/2006/main">
            <a:off x="685800" y="3400425"/>
            <a:ext cx="36103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Check: 3,217 + 1,786 = 5,003.</a:t>
            </a:r>
          </a:p>
        </p:txBody>
      </p:sp>
    </p:spTree>
    <p:extLst>
      <p:ext uri="{BB962C8B-B14F-4D97-AF65-F5344CB8AC3E}">
        <p14:creationId xmlns:p14="http://schemas.microsoft.com/office/powerpoint/2010/main" val="1109401915"/>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72">
            <a:extLst xmlns:a="http://schemas.openxmlformats.org/drawingml/2006/main">
              <a:ext uri="{FF2B5EF4-FFF2-40B4-BE49-F238E27FC236}">
                <a16:creationId xmlns:a16="http://schemas.microsoft.com/office/drawing/2014/main" id="{BAB48C30-0112-4845-88D8-355A35B3BE8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373">
            <a:extLst xmlns:a="http://schemas.openxmlformats.org/drawingml/2006/main">
              <a:ext uri="{FF2B5EF4-FFF2-40B4-BE49-F238E27FC236}">
                <a16:creationId xmlns:a16="http://schemas.microsoft.com/office/drawing/2014/main" id="{97903BF4-8B4B-42EB-8106-092506C241B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Multiplication and the distributive property</a:t>
            </a:r>
          </a:p>
        </p:txBody>
      </p:sp>
      <p:sp>
        <p:nvSpPr>
          <p:cNvPr id="3" name="text-374">
            <a:extLst xmlns:a="http://schemas.openxmlformats.org/drawingml/2006/main">
              <a:ext uri="{FF2B5EF4-FFF2-40B4-BE49-F238E27FC236}">
                <a16:creationId xmlns:a16="http://schemas.microsoft.com/office/drawing/2014/main" id="{D521CC41-4769-4F22-B0E5-23718C4B8B6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75">
            <a:extLst xmlns:a="http://schemas.openxmlformats.org/drawingml/2006/main">
              <a:ext uri="{FF2B5EF4-FFF2-40B4-BE49-F238E27FC236}">
                <a16:creationId xmlns:a16="http://schemas.microsoft.com/office/drawing/2014/main" id="{7A9A0B27-853F-42B9-9AC6-292F3C5FD038}"/>
              </a:ext>
            </a:extLst>
          </p:cNvPr>
          <p:cNvSpPr>
            <a:spLocks xmlns:a="http://schemas.openxmlformats.org/drawingml/2006/main" noGrp="1"/>
          </p:cNvSpPr>
          <p:nvPr/>
        </p:nvSpPr>
        <p:spPr>
          <a:xfrm xmlns:a="http://schemas.openxmlformats.org/drawingml/2006/main">
            <a:off x="685800" y="1409700"/>
            <a:ext cx="108032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Multiplication describes equal groups, repeated addition and scaling. Multiply each place and </a:t>
            </a:r>
          </a:p>
        </p:txBody>
      </p:sp>
      <p:sp>
        <p:nvSpPr>
          <p:cNvPr id="5" name="text-376">
            <a:extLst xmlns:a="http://schemas.openxmlformats.org/drawingml/2006/main">
              <a:ext uri="{FF2B5EF4-FFF2-40B4-BE49-F238E27FC236}">
                <a16:creationId xmlns:a16="http://schemas.microsoft.com/office/drawing/2014/main" id="{FE6D6A80-1D78-45FD-A846-F953A8C67260}"/>
              </a:ext>
            </a:extLst>
          </p:cNvPr>
          <p:cNvSpPr>
            <a:spLocks xmlns:a="http://schemas.openxmlformats.org/drawingml/2006/main" noGrp="1"/>
          </p:cNvSpPr>
          <p:nvPr/>
        </p:nvSpPr>
        <p:spPr>
          <a:xfrm xmlns:a="http://schemas.openxmlformats.org/drawingml/2006/main">
            <a:off x="685800" y="1752600"/>
            <a:ext cx="96807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add partial products. The distributive property splits a product into easier products. </a:t>
            </a:r>
          </a:p>
        </p:txBody>
      </p:sp>
      <p:sp>
        <p:nvSpPr>
          <p:cNvPr id="6" name="text-377">
            <a:extLst xmlns:a="http://schemas.openxmlformats.org/drawingml/2006/main">
              <a:ext uri="{FF2B5EF4-FFF2-40B4-BE49-F238E27FC236}">
                <a16:creationId xmlns:a16="http://schemas.microsoft.com/office/drawing/2014/main" id="{81DDE34D-AB17-460F-9A86-C65409A4DE01}"/>
              </a:ext>
            </a:extLst>
          </p:cNvPr>
          <p:cNvSpPr>
            <a:spLocks xmlns:a="http://schemas.openxmlformats.org/drawingml/2006/main" noGrp="1"/>
          </p:cNvSpPr>
          <p:nvPr/>
        </p:nvSpPr>
        <p:spPr>
          <a:xfrm xmlns:a="http://schemas.openxmlformats.org/drawingml/2006/main">
            <a:off x="685800" y="2095500"/>
            <a:ext cx="973740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Multiplication is commutative and associative, and multiplying by 1 keeps the value.</a:t>
            </a:r>
          </a:p>
        </p:txBody>
      </p:sp>
      <p:sp>
        <p:nvSpPr>
          <p:cNvPr id="7" name="text-378">
            <a:extLst xmlns:a="http://schemas.openxmlformats.org/drawingml/2006/main">
              <a:ext uri="{FF2B5EF4-FFF2-40B4-BE49-F238E27FC236}">
                <a16:creationId xmlns:a16="http://schemas.microsoft.com/office/drawing/2014/main" id="{C145E421-AD57-4335-9148-692047DCDC66}"/>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379">
            <a:extLst xmlns:a="http://schemas.openxmlformats.org/drawingml/2006/main">
              <a:ext uri="{FF2B5EF4-FFF2-40B4-BE49-F238E27FC236}">
                <a16:creationId xmlns:a16="http://schemas.microsoft.com/office/drawing/2014/main" id="{0B98617C-F83B-4874-AB0D-F4C2C4EB3016}"/>
              </a:ext>
            </a:extLst>
          </p:cNvPr>
          <p:cNvSpPr>
            <a:spLocks xmlns:a="http://schemas.openxmlformats.org/drawingml/2006/main" noGrp="1"/>
          </p:cNvSpPr>
          <p:nvPr/>
        </p:nvSpPr>
        <p:spPr>
          <a:xfrm xmlns:a="http://schemas.openxmlformats.org/drawingml/2006/main">
            <a:off x="685800" y="3057525"/>
            <a:ext cx="107771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236 × 24 = 236 × (20 + 4) = 4,720 + 944 = 5,664. Estimate 240 × 24 ≈ 5,760 to check the </a:t>
            </a:r>
          </a:p>
        </p:txBody>
      </p:sp>
      <p:sp>
        <p:nvSpPr>
          <p:cNvPr id="9" name="text-380">
            <a:extLst xmlns:a="http://schemas.openxmlformats.org/drawingml/2006/main">
              <a:ext uri="{FF2B5EF4-FFF2-40B4-BE49-F238E27FC236}">
                <a16:creationId xmlns:a16="http://schemas.microsoft.com/office/drawing/2014/main" id="{D44C5FF3-6B97-455F-BC4F-AD1D385FE00B}"/>
              </a:ext>
            </a:extLst>
          </p:cNvPr>
          <p:cNvSpPr>
            <a:spLocks xmlns:a="http://schemas.openxmlformats.org/drawingml/2006/main" noGrp="1"/>
          </p:cNvSpPr>
          <p:nvPr/>
        </p:nvSpPr>
        <p:spPr>
          <a:xfrm xmlns:a="http://schemas.openxmlformats.org/drawingml/2006/main">
            <a:off x="685800" y="3400425"/>
            <a:ext cx="23275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scale of the answer.</a:t>
            </a:r>
          </a:p>
        </p:txBody>
      </p:sp>
    </p:spTree>
    <p:extLst>
      <p:ext uri="{BB962C8B-B14F-4D97-AF65-F5344CB8AC3E}">
        <p14:creationId xmlns:p14="http://schemas.microsoft.com/office/powerpoint/2010/main" val="811284320"/>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381">
            <a:extLst xmlns:a="http://schemas.openxmlformats.org/drawingml/2006/main">
              <a:ext uri="{FF2B5EF4-FFF2-40B4-BE49-F238E27FC236}">
                <a16:creationId xmlns:a16="http://schemas.microsoft.com/office/drawing/2014/main" id="{340F8DEB-5701-49C6-88F7-84A93C6D42D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382">
            <a:extLst xmlns:a="http://schemas.openxmlformats.org/drawingml/2006/main">
              <a:ext uri="{FF2B5EF4-FFF2-40B4-BE49-F238E27FC236}">
                <a16:creationId xmlns:a16="http://schemas.microsoft.com/office/drawing/2014/main" id="{CA65C30B-3AC5-4066-982A-3FFC48B27FC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Division and remainders</a:t>
            </a:r>
          </a:p>
        </p:txBody>
      </p:sp>
      <p:sp>
        <p:nvSpPr>
          <p:cNvPr id="3" name="text-383">
            <a:extLst xmlns:a="http://schemas.openxmlformats.org/drawingml/2006/main">
              <a:ext uri="{FF2B5EF4-FFF2-40B4-BE49-F238E27FC236}">
                <a16:creationId xmlns:a16="http://schemas.microsoft.com/office/drawing/2014/main" id="{96D2D963-F6B6-4921-849B-C0323B130BE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84">
            <a:extLst xmlns:a="http://schemas.openxmlformats.org/drawingml/2006/main">
              <a:ext uri="{FF2B5EF4-FFF2-40B4-BE49-F238E27FC236}">
                <a16:creationId xmlns:a16="http://schemas.microsoft.com/office/drawing/2014/main" id="{E516A162-FB90-4183-92E7-2CAACF85816B}"/>
              </a:ext>
            </a:extLst>
          </p:cNvPr>
          <p:cNvSpPr>
            <a:spLocks xmlns:a="http://schemas.openxmlformats.org/drawingml/2006/main" noGrp="1"/>
          </p:cNvSpPr>
          <p:nvPr/>
        </p:nvSpPr>
        <p:spPr>
          <a:xfrm xmlns:a="http://schemas.openxmlformats.org/drawingml/2006/main">
            <a:off x="685800" y="1409700"/>
            <a:ext cx="108304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Division shares into equal groups or finds how many groups fit. Dividend = divisor × quotient </a:t>
            </a:r>
          </a:p>
        </p:txBody>
      </p:sp>
      <p:sp>
        <p:nvSpPr>
          <p:cNvPr id="5" name="text-385">
            <a:extLst xmlns:a="http://schemas.openxmlformats.org/drawingml/2006/main">
              <a:ext uri="{FF2B5EF4-FFF2-40B4-BE49-F238E27FC236}">
                <a16:creationId xmlns:a16="http://schemas.microsoft.com/office/drawing/2014/main" id="{1BD972E6-CE1B-4840-B828-AD38AF6EA675}"/>
              </a:ext>
            </a:extLst>
          </p:cNvPr>
          <p:cNvSpPr>
            <a:spLocks xmlns:a="http://schemas.openxmlformats.org/drawingml/2006/main" noGrp="1"/>
          </p:cNvSpPr>
          <p:nvPr/>
        </p:nvSpPr>
        <p:spPr>
          <a:xfrm xmlns:a="http://schemas.openxmlformats.org/drawingml/2006/main">
            <a:off x="685800" y="1752600"/>
            <a:ext cx="106268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remainder. For positive whole number division, the remainder is nonnegative and smaller </a:t>
            </a:r>
          </a:p>
        </p:txBody>
      </p:sp>
      <p:sp>
        <p:nvSpPr>
          <p:cNvPr id="6" name="text-386">
            <a:extLst xmlns:a="http://schemas.openxmlformats.org/drawingml/2006/main">
              <a:ext uri="{FF2B5EF4-FFF2-40B4-BE49-F238E27FC236}">
                <a16:creationId xmlns:a16="http://schemas.microsoft.com/office/drawing/2014/main" id="{21597797-21B0-418A-99DC-F433292EF17F}"/>
              </a:ext>
            </a:extLst>
          </p:cNvPr>
          <p:cNvSpPr>
            <a:spLocks xmlns:a="http://schemas.openxmlformats.org/drawingml/2006/main" noGrp="1"/>
          </p:cNvSpPr>
          <p:nvPr/>
        </p:nvSpPr>
        <p:spPr>
          <a:xfrm xmlns:a="http://schemas.openxmlformats.org/drawingml/2006/main">
            <a:off x="685800" y="2095500"/>
            <a:ext cx="53440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than the divisor. Division by zero is undefined.</a:t>
            </a:r>
          </a:p>
        </p:txBody>
      </p:sp>
      <p:sp>
        <p:nvSpPr>
          <p:cNvPr id="7" name="text-387">
            <a:extLst xmlns:a="http://schemas.openxmlformats.org/drawingml/2006/main">
              <a:ext uri="{FF2B5EF4-FFF2-40B4-BE49-F238E27FC236}">
                <a16:creationId xmlns:a16="http://schemas.microsoft.com/office/drawing/2014/main" id="{8F45688C-E1BC-4FD6-B1C1-4BE3D7B3BACD}"/>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388">
            <a:extLst xmlns:a="http://schemas.openxmlformats.org/drawingml/2006/main">
              <a:ext uri="{FF2B5EF4-FFF2-40B4-BE49-F238E27FC236}">
                <a16:creationId xmlns:a16="http://schemas.microsoft.com/office/drawing/2014/main" id="{7BC06876-BF11-49D1-9A31-68C7BD9D819E}"/>
              </a:ext>
            </a:extLst>
          </p:cNvPr>
          <p:cNvSpPr>
            <a:spLocks xmlns:a="http://schemas.openxmlformats.org/drawingml/2006/main" noGrp="1"/>
          </p:cNvSpPr>
          <p:nvPr/>
        </p:nvSpPr>
        <p:spPr>
          <a:xfrm xmlns:a="http://schemas.openxmlformats.org/drawingml/2006/main">
            <a:off x="685800" y="3057525"/>
            <a:ext cx="106563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157 ÷ 6 = 26 remainder 1, because 6 × 26 + 1 = 157. If 157 children need buses holding 6 </a:t>
            </a:r>
          </a:p>
        </p:txBody>
      </p:sp>
      <p:sp>
        <p:nvSpPr>
          <p:cNvPr id="9" name="text-389">
            <a:extLst xmlns:a="http://schemas.openxmlformats.org/drawingml/2006/main">
              <a:ext uri="{FF2B5EF4-FFF2-40B4-BE49-F238E27FC236}">
                <a16:creationId xmlns:a16="http://schemas.microsoft.com/office/drawing/2014/main" id="{87FE9541-E007-4D39-9C0A-E5C7158F85A1}"/>
              </a:ext>
            </a:extLst>
          </p:cNvPr>
          <p:cNvSpPr>
            <a:spLocks xmlns:a="http://schemas.openxmlformats.org/drawingml/2006/main" noGrp="1"/>
          </p:cNvSpPr>
          <p:nvPr/>
        </p:nvSpPr>
        <p:spPr>
          <a:xfrm xmlns:a="http://schemas.openxmlformats.org/drawingml/2006/main">
            <a:off x="685800" y="3400425"/>
            <a:ext cx="97416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children each, 27 buses are needed because the remaining child needs another bus.</a:t>
            </a:r>
          </a:p>
        </p:txBody>
      </p:sp>
    </p:spTree>
    <p:extLst>
      <p:ext uri="{BB962C8B-B14F-4D97-AF65-F5344CB8AC3E}">
        <p14:creationId xmlns:p14="http://schemas.microsoft.com/office/powerpoint/2010/main" val="890678670"/>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390">
            <a:extLst xmlns:a="http://schemas.openxmlformats.org/drawingml/2006/main">
              <a:ext uri="{FF2B5EF4-FFF2-40B4-BE49-F238E27FC236}">
                <a16:creationId xmlns:a16="http://schemas.microsoft.com/office/drawing/2014/main" id="{E513865C-608F-434F-884D-DACFB472AA2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391">
            <a:extLst xmlns:a="http://schemas.openxmlformats.org/drawingml/2006/main">
              <a:ext uri="{FF2B5EF4-FFF2-40B4-BE49-F238E27FC236}">
                <a16:creationId xmlns:a16="http://schemas.microsoft.com/office/drawing/2014/main" id="{6455299D-E7E7-4E76-B404-6E6EE41780E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Decimal calculations and inverse checks</a:t>
            </a:r>
          </a:p>
        </p:txBody>
      </p:sp>
      <p:sp>
        <p:nvSpPr>
          <p:cNvPr id="3" name="text-392">
            <a:extLst xmlns:a="http://schemas.openxmlformats.org/drawingml/2006/main">
              <a:ext uri="{FF2B5EF4-FFF2-40B4-BE49-F238E27FC236}">
                <a16:creationId xmlns:a16="http://schemas.microsoft.com/office/drawing/2014/main" id="{45F8FFE4-BA92-426A-93EB-66F2375EB3B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393">
            <a:extLst xmlns:a="http://schemas.openxmlformats.org/drawingml/2006/main">
              <a:ext uri="{FF2B5EF4-FFF2-40B4-BE49-F238E27FC236}">
                <a16:creationId xmlns:a16="http://schemas.microsoft.com/office/drawing/2014/main" id="{78472612-1DD0-4209-89D8-5FE89E5A04B9}"/>
              </a:ext>
            </a:extLst>
          </p:cNvPr>
          <p:cNvSpPr>
            <a:spLocks xmlns:a="http://schemas.openxmlformats.org/drawingml/2006/main" noGrp="1"/>
          </p:cNvSpPr>
          <p:nvPr/>
        </p:nvSpPr>
        <p:spPr>
          <a:xfrm xmlns:a="http://schemas.openxmlformats.org/drawingml/2006/main">
            <a:off x="685800" y="1409700"/>
            <a:ext cx="995886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Align decimal points when adding or subtracting. For multiplication, multiply as whole </a:t>
            </a:r>
          </a:p>
        </p:txBody>
      </p:sp>
      <p:sp>
        <p:nvSpPr>
          <p:cNvPr id="5" name="text-394">
            <a:extLst xmlns:a="http://schemas.openxmlformats.org/drawingml/2006/main">
              <a:ext uri="{FF2B5EF4-FFF2-40B4-BE49-F238E27FC236}">
                <a16:creationId xmlns:a16="http://schemas.microsoft.com/office/drawing/2014/main" id="{2431605F-4AC9-47CA-8D1C-E34423A87A91}"/>
              </a:ext>
            </a:extLst>
          </p:cNvPr>
          <p:cNvSpPr>
            <a:spLocks xmlns:a="http://schemas.openxmlformats.org/drawingml/2006/main" noGrp="1"/>
          </p:cNvSpPr>
          <p:nvPr/>
        </p:nvSpPr>
        <p:spPr>
          <a:xfrm xmlns:a="http://schemas.openxmlformats.org/drawingml/2006/main">
            <a:off x="685800" y="1752600"/>
            <a:ext cx="103654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numbers then use the total number of decimal places. For division, multiply dividend and </a:t>
            </a:r>
          </a:p>
        </p:txBody>
      </p:sp>
      <p:sp>
        <p:nvSpPr>
          <p:cNvPr id="6" name="text-395">
            <a:extLst xmlns:a="http://schemas.openxmlformats.org/drawingml/2006/main">
              <a:ext uri="{FF2B5EF4-FFF2-40B4-BE49-F238E27FC236}">
                <a16:creationId xmlns:a16="http://schemas.microsoft.com/office/drawing/2014/main" id="{021A102E-D244-4E5B-9AF0-3581B482DC15}"/>
              </a:ext>
            </a:extLst>
          </p:cNvPr>
          <p:cNvSpPr>
            <a:spLocks xmlns:a="http://schemas.openxmlformats.org/drawingml/2006/main" noGrp="1"/>
          </p:cNvSpPr>
          <p:nvPr/>
        </p:nvSpPr>
        <p:spPr>
          <a:xfrm xmlns:a="http://schemas.openxmlformats.org/drawingml/2006/main">
            <a:off x="685800" y="2095500"/>
            <a:ext cx="100720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divisor by the same power of ten to make the divisor a whole number. Check using the </a:t>
            </a:r>
          </a:p>
        </p:txBody>
      </p:sp>
      <p:sp>
        <p:nvSpPr>
          <p:cNvPr id="7" name="text-396">
            <a:extLst xmlns:a="http://schemas.openxmlformats.org/drawingml/2006/main">
              <a:ext uri="{FF2B5EF4-FFF2-40B4-BE49-F238E27FC236}">
                <a16:creationId xmlns:a16="http://schemas.microsoft.com/office/drawing/2014/main" id="{EC306EB4-2240-4FE2-A841-813F226AF9D6}"/>
              </a:ext>
            </a:extLst>
          </p:cNvPr>
          <p:cNvSpPr>
            <a:spLocks xmlns:a="http://schemas.openxmlformats.org/drawingml/2006/main" noGrp="1"/>
          </p:cNvSpPr>
          <p:nvPr/>
        </p:nvSpPr>
        <p:spPr>
          <a:xfrm xmlns:a="http://schemas.openxmlformats.org/drawingml/2006/main">
            <a:off x="685800" y="2438400"/>
            <a:ext cx="21285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inverse operation.</a:t>
            </a:r>
          </a:p>
        </p:txBody>
      </p:sp>
      <p:sp>
        <p:nvSpPr>
          <p:cNvPr id="8" name="text-397">
            <a:extLst xmlns:a="http://schemas.openxmlformats.org/drawingml/2006/main">
              <a:ext uri="{FF2B5EF4-FFF2-40B4-BE49-F238E27FC236}">
                <a16:creationId xmlns:a16="http://schemas.microsoft.com/office/drawing/2014/main" id="{676C87E3-4BD7-4C6F-B95B-DA6F84374056}"/>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398">
            <a:extLst xmlns:a="http://schemas.openxmlformats.org/drawingml/2006/main">
              <a:ext uri="{FF2B5EF4-FFF2-40B4-BE49-F238E27FC236}">
                <a16:creationId xmlns:a16="http://schemas.microsoft.com/office/drawing/2014/main" id="{232D0C2E-0D22-40DE-B26F-C9DECCC9B9B5}"/>
              </a:ext>
            </a:extLst>
          </p:cNvPr>
          <p:cNvSpPr>
            <a:spLocks xmlns:a="http://schemas.openxmlformats.org/drawingml/2006/main" noGrp="1"/>
          </p:cNvSpPr>
          <p:nvPr/>
        </p:nvSpPr>
        <p:spPr>
          <a:xfrm xmlns:a="http://schemas.openxmlformats.org/drawingml/2006/main">
            <a:off x="685800" y="3400425"/>
            <a:ext cx="107255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3.6 × 0.4 = 1.44 because 36 × 4 = 144 and there are two decimal places in total. Also, 7.56 </a:t>
            </a:r>
          </a:p>
        </p:txBody>
      </p:sp>
      <p:sp>
        <p:nvSpPr>
          <p:cNvPr id="10" name="text-399">
            <a:extLst xmlns:a="http://schemas.openxmlformats.org/drawingml/2006/main">
              <a:ext uri="{FF2B5EF4-FFF2-40B4-BE49-F238E27FC236}">
                <a16:creationId xmlns:a16="http://schemas.microsoft.com/office/drawing/2014/main" id="{FD4BA60D-AA97-426A-8901-245FA07EC0ED}"/>
              </a:ext>
            </a:extLst>
          </p:cNvPr>
          <p:cNvSpPr>
            <a:spLocks xmlns:a="http://schemas.openxmlformats.org/drawingml/2006/main" noGrp="1"/>
          </p:cNvSpPr>
          <p:nvPr/>
        </p:nvSpPr>
        <p:spPr>
          <a:xfrm xmlns:a="http://schemas.openxmlformats.org/drawingml/2006/main">
            <a:off x="685800" y="3743325"/>
            <a:ext cx="59758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0.6 = 75.6 ÷ 6 = 12.6. Check: 12.6 × 0.6 = 7.56.</a:t>
            </a:r>
          </a:p>
        </p:txBody>
      </p:sp>
    </p:spTree>
    <p:extLst>
      <p:ext uri="{BB962C8B-B14F-4D97-AF65-F5344CB8AC3E}">
        <p14:creationId xmlns:p14="http://schemas.microsoft.com/office/powerpoint/2010/main" val="78575107"/>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00">
            <a:extLst xmlns:a="http://schemas.openxmlformats.org/drawingml/2006/main">
              <a:ext uri="{FF2B5EF4-FFF2-40B4-BE49-F238E27FC236}">
                <a16:creationId xmlns:a16="http://schemas.microsoft.com/office/drawing/2014/main" id="{2810A826-5028-4863-BB86-DB8072A1A44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401">
            <a:extLst xmlns:a="http://schemas.openxmlformats.org/drawingml/2006/main">
              <a:ext uri="{FF2B5EF4-FFF2-40B4-BE49-F238E27FC236}">
                <a16:creationId xmlns:a16="http://schemas.microsoft.com/office/drawing/2014/main" id="{A18FFB07-81F5-4D08-B441-4B5E277BBC4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402">
            <a:extLst xmlns:a="http://schemas.openxmlformats.org/drawingml/2006/main">
              <a:ext uri="{FF2B5EF4-FFF2-40B4-BE49-F238E27FC236}">
                <a16:creationId xmlns:a16="http://schemas.microsoft.com/office/drawing/2014/main" id="{5715D364-0813-4EE7-8F5A-3D15D971379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03">
            <a:extLst xmlns:a="http://schemas.openxmlformats.org/drawingml/2006/main">
              <a:ext uri="{FF2B5EF4-FFF2-40B4-BE49-F238E27FC236}">
                <a16:creationId xmlns:a16="http://schemas.microsoft.com/office/drawing/2014/main" id="{8ED907D8-7D40-45F1-B670-02475B1B822B}"/>
              </a:ext>
            </a:extLst>
          </p:cNvPr>
          <p:cNvSpPr>
            <a:spLocks xmlns:a="http://schemas.openxmlformats.org/drawingml/2006/main" noGrp="1"/>
          </p:cNvSpPr>
          <p:nvPr/>
        </p:nvSpPr>
        <p:spPr>
          <a:xfrm xmlns:a="http://schemas.openxmlformats.org/drawingml/2006/main">
            <a:off x="685800" y="1409700"/>
            <a:ext cx="32699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Calculate 4,675 + 2,958.</a:t>
            </a:r>
          </a:p>
        </p:txBody>
      </p:sp>
      <p:sp>
        <p:nvSpPr>
          <p:cNvPr id="5" name="text-404">
            <a:extLst xmlns:a="http://schemas.openxmlformats.org/drawingml/2006/main">
              <a:ext uri="{FF2B5EF4-FFF2-40B4-BE49-F238E27FC236}">
                <a16:creationId xmlns:a16="http://schemas.microsoft.com/office/drawing/2014/main" id="{2EE3C4EF-218E-4529-B4E1-EEDC490ABD0D}"/>
              </a:ext>
            </a:extLst>
          </p:cNvPr>
          <p:cNvSpPr>
            <a:spLocks xmlns:a="http://schemas.openxmlformats.org/drawingml/2006/main" noGrp="1"/>
          </p:cNvSpPr>
          <p:nvPr/>
        </p:nvSpPr>
        <p:spPr>
          <a:xfrm xmlns:a="http://schemas.openxmlformats.org/drawingml/2006/main">
            <a:off x="685800" y="1924050"/>
            <a:ext cx="32699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Calculate 8,002 − 3,847.</a:t>
            </a:r>
          </a:p>
        </p:txBody>
      </p:sp>
      <p:sp>
        <p:nvSpPr>
          <p:cNvPr id="6" name="text-405">
            <a:extLst xmlns:a="http://schemas.openxmlformats.org/drawingml/2006/main">
              <a:ext uri="{FF2B5EF4-FFF2-40B4-BE49-F238E27FC236}">
                <a16:creationId xmlns:a16="http://schemas.microsoft.com/office/drawing/2014/main" id="{1AF2A4F1-3A12-47E0-BA1E-D1364832C4FE}"/>
              </a:ext>
            </a:extLst>
          </p:cNvPr>
          <p:cNvSpPr>
            <a:spLocks xmlns:a="http://schemas.openxmlformats.org/drawingml/2006/main" noGrp="1"/>
          </p:cNvSpPr>
          <p:nvPr/>
        </p:nvSpPr>
        <p:spPr>
          <a:xfrm xmlns:a="http://schemas.openxmlformats.org/drawingml/2006/main">
            <a:off x="685800" y="2438400"/>
            <a:ext cx="54002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Calculate 125 × 48 using a useful partition.</a:t>
            </a:r>
          </a:p>
        </p:txBody>
      </p:sp>
      <p:sp>
        <p:nvSpPr>
          <p:cNvPr id="7" name="text-406">
            <a:extLst xmlns:a="http://schemas.openxmlformats.org/drawingml/2006/main">
              <a:ext uri="{FF2B5EF4-FFF2-40B4-BE49-F238E27FC236}">
                <a16:creationId xmlns:a16="http://schemas.microsoft.com/office/drawing/2014/main" id="{1B76F6C5-F976-45D3-84C4-245B9772572F}"/>
              </a:ext>
            </a:extLst>
          </p:cNvPr>
          <p:cNvSpPr>
            <a:spLocks xmlns:a="http://schemas.openxmlformats.org/drawingml/2006/main" noGrp="1"/>
          </p:cNvSpPr>
          <p:nvPr/>
        </p:nvSpPr>
        <p:spPr>
          <a:xfrm xmlns:a="http://schemas.openxmlformats.org/drawingml/2006/main">
            <a:off x="685800" y="2952750"/>
            <a:ext cx="55800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Share 245 stickers equally among 8 children.</a:t>
            </a:r>
          </a:p>
        </p:txBody>
      </p:sp>
      <p:sp>
        <p:nvSpPr>
          <p:cNvPr id="8" name="text-407">
            <a:extLst xmlns:a="http://schemas.openxmlformats.org/drawingml/2006/main">
              <a:ext uri="{FF2B5EF4-FFF2-40B4-BE49-F238E27FC236}">
                <a16:creationId xmlns:a16="http://schemas.microsoft.com/office/drawing/2014/main" id="{D275FAC8-6039-4E95-9941-F042E250092E}"/>
              </a:ext>
            </a:extLst>
          </p:cNvPr>
          <p:cNvSpPr>
            <a:spLocks xmlns:a="http://schemas.openxmlformats.org/drawingml/2006/main" noGrp="1"/>
          </p:cNvSpPr>
          <p:nvPr/>
        </p:nvSpPr>
        <p:spPr>
          <a:xfrm xmlns:a="http://schemas.openxmlformats.org/drawingml/2006/main">
            <a:off x="685800" y="3467100"/>
            <a:ext cx="28335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Calculate 6.72 ÷ 0.8.</a:t>
            </a:r>
          </a:p>
        </p:txBody>
      </p:sp>
    </p:spTree>
    <p:extLst>
      <p:ext uri="{BB962C8B-B14F-4D97-AF65-F5344CB8AC3E}">
        <p14:creationId xmlns:p14="http://schemas.microsoft.com/office/powerpoint/2010/main" val="699213103"/>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408">
            <a:extLst xmlns:a="http://schemas.openxmlformats.org/drawingml/2006/main">
              <a:ext uri="{FF2B5EF4-FFF2-40B4-BE49-F238E27FC236}">
                <a16:creationId xmlns:a16="http://schemas.microsoft.com/office/drawing/2014/main" id="{4645C68D-9FE9-499F-A212-50772DA9B09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409">
            <a:extLst xmlns:a="http://schemas.openxmlformats.org/drawingml/2006/main">
              <a:ext uri="{FF2B5EF4-FFF2-40B4-BE49-F238E27FC236}">
                <a16:creationId xmlns:a16="http://schemas.microsoft.com/office/drawing/2014/main" id="{9FA5BE27-CFCA-44F4-B704-E317D774355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410">
            <a:extLst xmlns:a="http://schemas.openxmlformats.org/drawingml/2006/main">
              <a:ext uri="{FF2B5EF4-FFF2-40B4-BE49-F238E27FC236}">
                <a16:creationId xmlns:a16="http://schemas.microsoft.com/office/drawing/2014/main" id="{98BF8F3E-C935-47EC-9921-3502514990C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11">
            <a:extLst xmlns:a="http://schemas.openxmlformats.org/drawingml/2006/main">
              <a:ext uri="{FF2B5EF4-FFF2-40B4-BE49-F238E27FC236}">
                <a16:creationId xmlns:a16="http://schemas.microsoft.com/office/drawing/2014/main" id="{FD0C6D37-A557-4214-A5D5-36EDD99A67ED}"/>
              </a:ext>
            </a:extLst>
          </p:cNvPr>
          <p:cNvSpPr>
            <a:spLocks xmlns:a="http://schemas.openxmlformats.org/drawingml/2006/main" noGrp="1"/>
          </p:cNvSpPr>
          <p:nvPr/>
        </p:nvSpPr>
        <p:spPr>
          <a:xfrm xmlns:a="http://schemas.openxmlformats.org/drawingml/2006/main">
            <a:off x="685800" y="1409700"/>
            <a:ext cx="101825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A remainder must be interpreted. Sometimes round up for containers, </a:t>
            </a:r>
          </a:p>
        </p:txBody>
      </p:sp>
      <p:sp>
        <p:nvSpPr>
          <p:cNvPr id="5" name="text-412">
            <a:extLst xmlns:a="http://schemas.openxmlformats.org/drawingml/2006/main">
              <a:ext uri="{FF2B5EF4-FFF2-40B4-BE49-F238E27FC236}">
                <a16:creationId xmlns:a16="http://schemas.microsoft.com/office/drawing/2014/main" id="{D9047E5E-02DC-4527-8DE8-6BC471ED28F6}"/>
              </a:ext>
            </a:extLst>
          </p:cNvPr>
          <p:cNvSpPr>
            <a:spLocks xmlns:a="http://schemas.openxmlformats.org/drawingml/2006/main" noGrp="1"/>
          </p:cNvSpPr>
          <p:nvPr/>
        </p:nvSpPr>
        <p:spPr>
          <a:xfrm xmlns:a="http://schemas.openxmlformats.org/drawingml/2006/main">
            <a:off x="685800" y="1752600"/>
            <a:ext cx="104144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sometimes report the remainder, and sometimes continue as a decimal.</a:t>
            </a:r>
          </a:p>
        </p:txBody>
      </p:sp>
    </p:spTree>
    <p:extLst>
      <p:ext uri="{BB962C8B-B14F-4D97-AF65-F5344CB8AC3E}">
        <p14:creationId xmlns:p14="http://schemas.microsoft.com/office/powerpoint/2010/main" val="1031153440"/>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13">
            <a:extLst xmlns:a="http://schemas.openxmlformats.org/drawingml/2006/main">
              <a:ext uri="{FF2B5EF4-FFF2-40B4-BE49-F238E27FC236}">
                <a16:creationId xmlns:a16="http://schemas.microsoft.com/office/drawing/2014/main" id="{79F5E3D9-B3C2-4B48-82B8-C3FC85E9C50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4</a:t>
            </a:r>
          </a:p>
        </p:txBody>
      </p:sp>
      <p:sp>
        <p:nvSpPr>
          <p:cNvPr id="2" name="text-414">
            <a:extLst xmlns:a="http://schemas.openxmlformats.org/drawingml/2006/main">
              <a:ext uri="{FF2B5EF4-FFF2-40B4-BE49-F238E27FC236}">
                <a16:creationId xmlns:a16="http://schemas.microsoft.com/office/drawing/2014/main" id="{56475B34-E10C-4694-BFC1-0884867E7FF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415">
            <a:extLst xmlns:a="http://schemas.openxmlformats.org/drawingml/2006/main">
              <a:ext uri="{FF2B5EF4-FFF2-40B4-BE49-F238E27FC236}">
                <a16:creationId xmlns:a16="http://schemas.microsoft.com/office/drawing/2014/main" id="{B94236AD-0DBA-4B1B-9619-8571AF85EC5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16">
            <a:extLst xmlns:a="http://schemas.openxmlformats.org/drawingml/2006/main">
              <a:ext uri="{FF2B5EF4-FFF2-40B4-BE49-F238E27FC236}">
                <a16:creationId xmlns:a16="http://schemas.microsoft.com/office/drawing/2014/main" id="{E79A09A9-F2B1-4971-9135-FAE0363FAB80}"/>
              </a:ext>
            </a:extLst>
          </p:cNvPr>
          <p:cNvSpPr>
            <a:spLocks xmlns:a="http://schemas.openxmlformats.org/drawingml/2006/main" noGrp="1"/>
          </p:cNvSpPr>
          <p:nvPr/>
        </p:nvSpPr>
        <p:spPr>
          <a:xfrm xmlns:a="http://schemas.openxmlformats.org/drawingml/2006/main">
            <a:off x="685800" y="1409700"/>
            <a:ext cx="60859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The sum is 7,633. Check: 7,633 − 2,958 = 4,675.</a:t>
            </a:r>
          </a:p>
        </p:txBody>
      </p:sp>
      <p:sp>
        <p:nvSpPr>
          <p:cNvPr id="5" name="text-417">
            <a:extLst xmlns:a="http://schemas.openxmlformats.org/drawingml/2006/main">
              <a:ext uri="{FF2B5EF4-FFF2-40B4-BE49-F238E27FC236}">
                <a16:creationId xmlns:a16="http://schemas.microsoft.com/office/drawing/2014/main" id="{77F7A800-DEA2-45A4-AE36-5E89AC8DA6D9}"/>
              </a:ext>
            </a:extLst>
          </p:cNvPr>
          <p:cNvSpPr>
            <a:spLocks xmlns:a="http://schemas.openxmlformats.org/drawingml/2006/main" noGrp="1"/>
          </p:cNvSpPr>
          <p:nvPr/>
        </p:nvSpPr>
        <p:spPr>
          <a:xfrm xmlns:a="http://schemas.openxmlformats.org/drawingml/2006/main">
            <a:off x="685800" y="1924050"/>
            <a:ext cx="67469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The difference is 4,155. Check: 4,155 + 3,847 = 8,002.</a:t>
            </a:r>
          </a:p>
        </p:txBody>
      </p:sp>
      <p:sp>
        <p:nvSpPr>
          <p:cNvPr id="6" name="text-418">
            <a:extLst xmlns:a="http://schemas.openxmlformats.org/drawingml/2006/main">
              <a:ext uri="{FF2B5EF4-FFF2-40B4-BE49-F238E27FC236}">
                <a16:creationId xmlns:a16="http://schemas.microsoft.com/office/drawing/2014/main" id="{93F88B63-45F8-499F-9EB0-16994FC4FCE9}"/>
              </a:ext>
            </a:extLst>
          </p:cNvPr>
          <p:cNvSpPr>
            <a:spLocks xmlns:a="http://schemas.openxmlformats.org/drawingml/2006/main" noGrp="1"/>
          </p:cNvSpPr>
          <p:nvPr/>
        </p:nvSpPr>
        <p:spPr>
          <a:xfrm xmlns:a="http://schemas.openxmlformats.org/drawingml/2006/main">
            <a:off x="685800" y="2438400"/>
            <a:ext cx="51826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125 × (40 + 8) = 5,000 + 1,000 = 6,000.</a:t>
            </a:r>
          </a:p>
        </p:txBody>
      </p:sp>
      <p:sp>
        <p:nvSpPr>
          <p:cNvPr id="7" name="text-419">
            <a:extLst xmlns:a="http://schemas.openxmlformats.org/drawingml/2006/main">
              <a:ext uri="{FF2B5EF4-FFF2-40B4-BE49-F238E27FC236}">
                <a16:creationId xmlns:a16="http://schemas.microsoft.com/office/drawing/2014/main" id="{DBA355E8-3A4B-48D4-940A-FC76EDF1F968}"/>
              </a:ext>
            </a:extLst>
          </p:cNvPr>
          <p:cNvSpPr>
            <a:spLocks xmlns:a="http://schemas.openxmlformats.org/drawingml/2006/main" noGrp="1"/>
          </p:cNvSpPr>
          <p:nvPr/>
        </p:nvSpPr>
        <p:spPr>
          <a:xfrm xmlns:a="http://schemas.openxmlformats.org/drawingml/2006/main">
            <a:off x="685800" y="2952750"/>
            <a:ext cx="793413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245 ÷ 8 = 30 remainder 5. Each gets 30 stickers, with 5 left over.</a:t>
            </a:r>
          </a:p>
        </p:txBody>
      </p:sp>
      <p:sp>
        <p:nvSpPr>
          <p:cNvPr id="8" name="text-420">
            <a:extLst xmlns:a="http://schemas.openxmlformats.org/drawingml/2006/main">
              <a:ext uri="{FF2B5EF4-FFF2-40B4-BE49-F238E27FC236}">
                <a16:creationId xmlns:a16="http://schemas.microsoft.com/office/drawing/2014/main" id="{3197427B-05E5-4252-85C6-2F2D4F4A14E6}"/>
              </a:ext>
            </a:extLst>
          </p:cNvPr>
          <p:cNvSpPr>
            <a:spLocks xmlns:a="http://schemas.openxmlformats.org/drawingml/2006/main" noGrp="1"/>
          </p:cNvSpPr>
          <p:nvPr/>
        </p:nvSpPr>
        <p:spPr>
          <a:xfrm xmlns:a="http://schemas.openxmlformats.org/drawingml/2006/main">
            <a:off x="685800" y="3467100"/>
            <a:ext cx="50837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67.2 ÷ 8 = 8.4. Check: 8.4 × 0.8 = 6.72.</a:t>
            </a:r>
          </a:p>
        </p:txBody>
      </p:sp>
    </p:spTree>
    <p:extLst>
      <p:ext uri="{BB962C8B-B14F-4D97-AF65-F5344CB8AC3E}">
        <p14:creationId xmlns:p14="http://schemas.microsoft.com/office/powerpoint/2010/main" val="1620538599"/>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21">
            <a:extLst xmlns:a="http://schemas.openxmlformats.org/drawingml/2006/main">
              <a:ext uri="{FF2B5EF4-FFF2-40B4-BE49-F238E27FC236}">
                <a16:creationId xmlns:a16="http://schemas.microsoft.com/office/drawing/2014/main" id="{F8FAB91C-0925-4276-B433-06B903EB3C2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422">
            <a:extLst xmlns:a="http://schemas.openxmlformats.org/drawingml/2006/main">
              <a:ext uri="{FF2B5EF4-FFF2-40B4-BE49-F238E27FC236}">
                <a16:creationId xmlns:a16="http://schemas.microsoft.com/office/drawing/2014/main" id="{5218AD5F-F468-4DE9-BD37-E584ABDC2A9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Positive and negative numbers</a:t>
            </a:r>
          </a:p>
        </p:txBody>
      </p:sp>
      <p:sp>
        <p:nvSpPr>
          <p:cNvPr id="3" name="text-423">
            <a:extLst xmlns:a="http://schemas.openxmlformats.org/drawingml/2006/main">
              <a:ext uri="{FF2B5EF4-FFF2-40B4-BE49-F238E27FC236}">
                <a16:creationId xmlns:a16="http://schemas.microsoft.com/office/drawing/2014/main" id="{44107B23-35AF-44D0-B540-65EC1DC7615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24">
            <a:extLst xmlns:a="http://schemas.openxmlformats.org/drawingml/2006/main">
              <a:ext uri="{FF2B5EF4-FFF2-40B4-BE49-F238E27FC236}">
                <a16:creationId xmlns:a16="http://schemas.microsoft.com/office/drawing/2014/main" id="{F8487774-C7B9-4261-8CAD-CF4EA9100BF6}"/>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425">
            <a:extLst xmlns:a="http://schemas.openxmlformats.org/drawingml/2006/main">
              <a:ext uri="{FF2B5EF4-FFF2-40B4-BE49-F238E27FC236}">
                <a16:creationId xmlns:a16="http://schemas.microsoft.com/office/drawing/2014/main" id="{1086284B-8A92-4AB7-9A58-E1CED1D79C10}"/>
              </a:ext>
            </a:extLst>
          </p:cNvPr>
          <p:cNvSpPr>
            <a:spLocks xmlns:a="http://schemas.openxmlformats.org/drawingml/2006/main" noGrp="1"/>
          </p:cNvSpPr>
          <p:nvPr/>
        </p:nvSpPr>
        <p:spPr>
          <a:xfrm xmlns:a="http://schemas.openxmlformats.org/drawingml/2006/main">
            <a:off x="685800" y="2133600"/>
            <a:ext cx="22315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Directed quantities</a:t>
            </a:r>
          </a:p>
        </p:txBody>
      </p:sp>
      <p:sp>
        <p:nvSpPr>
          <p:cNvPr id="6" name="text-426">
            <a:extLst xmlns:a="http://schemas.openxmlformats.org/drawingml/2006/main">
              <a:ext uri="{FF2B5EF4-FFF2-40B4-BE49-F238E27FC236}">
                <a16:creationId xmlns:a16="http://schemas.microsoft.com/office/drawing/2014/main" id="{818C946A-1F4C-4016-8714-0BB596302354}"/>
              </a:ext>
            </a:extLst>
          </p:cNvPr>
          <p:cNvSpPr>
            <a:spLocks xmlns:a="http://schemas.openxmlformats.org/drawingml/2006/main" noGrp="1"/>
          </p:cNvSpPr>
          <p:nvPr/>
        </p:nvSpPr>
        <p:spPr>
          <a:xfrm xmlns:a="http://schemas.openxmlformats.org/drawingml/2006/main">
            <a:off x="685800" y="2524125"/>
            <a:ext cx="275872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Adding signed numbers</a:t>
            </a:r>
          </a:p>
        </p:txBody>
      </p:sp>
      <p:sp>
        <p:nvSpPr>
          <p:cNvPr id="7" name="text-427">
            <a:extLst xmlns:a="http://schemas.openxmlformats.org/drawingml/2006/main">
              <a:ext uri="{FF2B5EF4-FFF2-40B4-BE49-F238E27FC236}">
                <a16:creationId xmlns:a16="http://schemas.microsoft.com/office/drawing/2014/main" id="{D2EE751B-CE90-4090-9BE6-21E0E57BCD49}"/>
              </a:ext>
            </a:extLst>
          </p:cNvPr>
          <p:cNvSpPr>
            <a:spLocks xmlns:a="http://schemas.openxmlformats.org/drawingml/2006/main" noGrp="1"/>
          </p:cNvSpPr>
          <p:nvPr/>
        </p:nvSpPr>
        <p:spPr>
          <a:xfrm xmlns:a="http://schemas.openxmlformats.org/drawingml/2006/main">
            <a:off x="685800" y="2914650"/>
            <a:ext cx="32902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Subtracting signed numbers</a:t>
            </a:r>
          </a:p>
        </p:txBody>
      </p:sp>
      <p:sp>
        <p:nvSpPr>
          <p:cNvPr id="8" name="text-428">
            <a:extLst xmlns:a="http://schemas.openxmlformats.org/drawingml/2006/main">
              <a:ext uri="{FF2B5EF4-FFF2-40B4-BE49-F238E27FC236}">
                <a16:creationId xmlns:a16="http://schemas.microsoft.com/office/drawing/2014/main" id="{EB78933D-82A2-442D-B90A-5EC32B8A4BD9}"/>
              </a:ext>
            </a:extLst>
          </p:cNvPr>
          <p:cNvSpPr>
            <a:spLocks xmlns:a="http://schemas.openxmlformats.org/drawingml/2006/main" noGrp="1"/>
          </p:cNvSpPr>
          <p:nvPr/>
        </p:nvSpPr>
        <p:spPr>
          <a:xfrm xmlns:a="http://schemas.openxmlformats.org/drawingml/2006/main">
            <a:off x="685800" y="3305175"/>
            <a:ext cx="47002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Multiplying and dividing signed numbers</a:t>
            </a:r>
          </a:p>
        </p:txBody>
      </p:sp>
      <p:sp>
        <p:nvSpPr>
          <p:cNvPr id="9" name="text-429">
            <a:extLst xmlns:a="http://schemas.openxmlformats.org/drawingml/2006/main">
              <a:ext uri="{FF2B5EF4-FFF2-40B4-BE49-F238E27FC236}">
                <a16:creationId xmlns:a16="http://schemas.microsoft.com/office/drawing/2014/main" id="{7F4C99A5-CFD9-4E80-B871-DE9BDEC5FEA7}"/>
              </a:ext>
            </a:extLst>
          </p:cNvPr>
          <p:cNvSpPr>
            <a:spLocks xmlns:a="http://schemas.openxmlformats.org/drawingml/2006/main" noGrp="1"/>
          </p:cNvSpPr>
          <p:nvPr/>
        </p:nvSpPr>
        <p:spPr>
          <a:xfrm xmlns:a="http://schemas.openxmlformats.org/drawingml/2006/main">
            <a:off x="685800" y="3695700"/>
            <a:ext cx="31175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Signs brackets and powers</a:t>
            </a:r>
          </a:p>
        </p:txBody>
      </p:sp>
    </p:spTree>
    <p:extLst>
      <p:ext uri="{BB962C8B-B14F-4D97-AF65-F5344CB8AC3E}">
        <p14:creationId xmlns:p14="http://schemas.microsoft.com/office/powerpoint/2010/main" val="521528709"/>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430">
            <a:extLst xmlns:a="http://schemas.openxmlformats.org/drawingml/2006/main">
              <a:ext uri="{FF2B5EF4-FFF2-40B4-BE49-F238E27FC236}">
                <a16:creationId xmlns:a16="http://schemas.microsoft.com/office/drawing/2014/main" id="{939EF6C8-46C7-4A65-87B7-E01A844B607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431">
            <a:extLst xmlns:a="http://schemas.openxmlformats.org/drawingml/2006/main">
              <a:ext uri="{FF2B5EF4-FFF2-40B4-BE49-F238E27FC236}">
                <a16:creationId xmlns:a16="http://schemas.microsoft.com/office/drawing/2014/main" id="{6678B9AE-6E99-4E3B-8847-04D2DC0969A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Directed quantities</a:t>
            </a:r>
          </a:p>
        </p:txBody>
      </p:sp>
      <p:sp>
        <p:nvSpPr>
          <p:cNvPr id="3" name="text-432">
            <a:extLst xmlns:a="http://schemas.openxmlformats.org/drawingml/2006/main">
              <a:ext uri="{FF2B5EF4-FFF2-40B4-BE49-F238E27FC236}">
                <a16:creationId xmlns:a16="http://schemas.microsoft.com/office/drawing/2014/main" id="{F83B69EB-41F1-4464-A68B-29DA6077AE6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33">
            <a:extLst xmlns:a="http://schemas.openxmlformats.org/drawingml/2006/main">
              <a:ext uri="{FF2B5EF4-FFF2-40B4-BE49-F238E27FC236}">
                <a16:creationId xmlns:a16="http://schemas.microsoft.com/office/drawing/2014/main" id="{5D92EA17-D19A-4793-994C-81232EAB9919}"/>
              </a:ext>
            </a:extLst>
          </p:cNvPr>
          <p:cNvSpPr>
            <a:spLocks xmlns:a="http://schemas.openxmlformats.org/drawingml/2006/main" noGrp="1"/>
          </p:cNvSpPr>
          <p:nvPr/>
        </p:nvSpPr>
        <p:spPr>
          <a:xfrm xmlns:a="http://schemas.openxmlformats.org/drawingml/2006/main">
            <a:off x="685800" y="1409700"/>
            <a:ext cx="1041606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sign gives direction relative to a chosen zero. Positive and negative values can describe </a:t>
            </a:r>
          </a:p>
        </p:txBody>
      </p:sp>
      <p:sp>
        <p:nvSpPr>
          <p:cNvPr id="5" name="text-434">
            <a:extLst xmlns:a="http://schemas.openxmlformats.org/drawingml/2006/main">
              <a:ext uri="{FF2B5EF4-FFF2-40B4-BE49-F238E27FC236}">
                <a16:creationId xmlns:a16="http://schemas.microsoft.com/office/drawing/2014/main" id="{FC79F1F8-02B0-4F3B-9D1B-060AE71D53AF}"/>
              </a:ext>
            </a:extLst>
          </p:cNvPr>
          <p:cNvSpPr>
            <a:spLocks xmlns:a="http://schemas.openxmlformats.org/drawingml/2006/main" noGrp="1"/>
          </p:cNvSpPr>
          <p:nvPr/>
        </p:nvSpPr>
        <p:spPr>
          <a:xfrm xmlns:a="http://schemas.openxmlformats.org/drawingml/2006/main">
            <a:off x="685800" y="1752600"/>
            <a:ext cx="106336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temperatures, heights, movements and balances. State what zero and each direction mean </a:t>
            </a:r>
          </a:p>
        </p:txBody>
      </p:sp>
      <p:sp>
        <p:nvSpPr>
          <p:cNvPr id="6" name="text-435">
            <a:extLst xmlns:a="http://schemas.openxmlformats.org/drawingml/2006/main">
              <a:ext uri="{FF2B5EF4-FFF2-40B4-BE49-F238E27FC236}">
                <a16:creationId xmlns:a16="http://schemas.microsoft.com/office/drawing/2014/main" id="{6FD51548-CC98-4B1F-88D8-EE29A1768D91}"/>
              </a:ext>
            </a:extLst>
          </p:cNvPr>
          <p:cNvSpPr>
            <a:spLocks xmlns:a="http://schemas.openxmlformats.org/drawingml/2006/main" noGrp="1"/>
          </p:cNvSpPr>
          <p:nvPr/>
        </p:nvSpPr>
        <p:spPr>
          <a:xfrm xmlns:a="http://schemas.openxmlformats.org/drawingml/2006/main">
            <a:off x="685800" y="2095500"/>
            <a:ext cx="10822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 the context. An increase is represented by a positive change and a decrease by a negative </a:t>
            </a:r>
          </a:p>
        </p:txBody>
      </p:sp>
      <p:sp>
        <p:nvSpPr>
          <p:cNvPr id="7" name="text-436">
            <a:extLst xmlns:a="http://schemas.openxmlformats.org/drawingml/2006/main">
              <a:ext uri="{FF2B5EF4-FFF2-40B4-BE49-F238E27FC236}">
                <a16:creationId xmlns:a16="http://schemas.microsoft.com/office/drawing/2014/main" id="{4C947C01-F885-4E47-ACED-894F7E00D494}"/>
              </a:ext>
            </a:extLst>
          </p:cNvPr>
          <p:cNvSpPr>
            <a:spLocks xmlns:a="http://schemas.openxmlformats.org/drawingml/2006/main" noGrp="1"/>
          </p:cNvSpPr>
          <p:nvPr/>
        </p:nvSpPr>
        <p:spPr>
          <a:xfrm xmlns:a="http://schemas.openxmlformats.org/drawingml/2006/main">
            <a:off x="685800" y="2438400"/>
            <a:ext cx="9615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change.</a:t>
            </a:r>
          </a:p>
        </p:txBody>
      </p:sp>
      <p:sp>
        <p:nvSpPr>
          <p:cNvPr id="8" name="text-437">
            <a:extLst xmlns:a="http://schemas.openxmlformats.org/drawingml/2006/main">
              <a:ext uri="{FF2B5EF4-FFF2-40B4-BE49-F238E27FC236}">
                <a16:creationId xmlns:a16="http://schemas.microsoft.com/office/drawing/2014/main" id="{E0555EDC-80C7-4EAD-AA5F-BF152A10DCC7}"/>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438">
            <a:extLst xmlns:a="http://schemas.openxmlformats.org/drawingml/2006/main">
              <a:ext uri="{FF2B5EF4-FFF2-40B4-BE49-F238E27FC236}">
                <a16:creationId xmlns:a16="http://schemas.microsoft.com/office/drawing/2014/main" id="{D65914AC-DD8C-4081-B019-838FAB62895F}"/>
              </a:ext>
            </a:extLst>
          </p:cNvPr>
          <p:cNvSpPr>
            <a:spLocks xmlns:a="http://schemas.openxmlformats.org/drawingml/2006/main" noGrp="1"/>
          </p:cNvSpPr>
          <p:nvPr/>
        </p:nvSpPr>
        <p:spPr>
          <a:xfrm xmlns:a="http://schemas.openxmlformats.org/drawingml/2006/main">
            <a:off x="685800" y="3400425"/>
            <a:ext cx="104428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submarine at −18 m rises 7 m. Its new position is −18 + 7 = −11 m. It is still below sea </a:t>
            </a:r>
          </a:p>
        </p:txBody>
      </p:sp>
      <p:sp>
        <p:nvSpPr>
          <p:cNvPr id="10" name="text-439">
            <a:extLst xmlns:a="http://schemas.openxmlformats.org/drawingml/2006/main">
              <a:ext uri="{FF2B5EF4-FFF2-40B4-BE49-F238E27FC236}">
                <a16:creationId xmlns:a16="http://schemas.microsoft.com/office/drawing/2014/main" id="{CA1B8FFF-395D-46A1-88DF-173FED90C301}"/>
              </a:ext>
            </a:extLst>
          </p:cNvPr>
          <p:cNvSpPr>
            <a:spLocks xmlns:a="http://schemas.openxmlformats.org/drawingml/2006/main" noGrp="1"/>
          </p:cNvSpPr>
          <p:nvPr/>
        </p:nvSpPr>
        <p:spPr>
          <a:xfrm xmlns:a="http://schemas.openxmlformats.org/drawingml/2006/main">
            <a:off x="685800" y="3743325"/>
            <a:ext cx="32855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level, but it is closer to zero.</a:t>
            </a:r>
          </a:p>
        </p:txBody>
      </p:sp>
    </p:spTree>
    <p:extLst>
      <p:ext uri="{BB962C8B-B14F-4D97-AF65-F5344CB8AC3E}">
        <p14:creationId xmlns:p14="http://schemas.microsoft.com/office/powerpoint/2010/main" val="294771932"/>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40">
            <a:extLst xmlns:a="http://schemas.openxmlformats.org/drawingml/2006/main">
              <a:ext uri="{FF2B5EF4-FFF2-40B4-BE49-F238E27FC236}">
                <a16:creationId xmlns:a16="http://schemas.microsoft.com/office/drawing/2014/main" id="{44AFF092-337E-45C4-8159-3861C4520F3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441">
            <a:extLst xmlns:a="http://schemas.openxmlformats.org/drawingml/2006/main">
              <a:ext uri="{FF2B5EF4-FFF2-40B4-BE49-F238E27FC236}">
                <a16:creationId xmlns:a16="http://schemas.microsoft.com/office/drawing/2014/main" id="{9AF269D5-200D-49DD-A0CC-0F9390C20C3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Adding signed numbers</a:t>
            </a:r>
          </a:p>
        </p:txBody>
      </p:sp>
      <p:sp>
        <p:nvSpPr>
          <p:cNvPr id="3" name="text-442">
            <a:extLst xmlns:a="http://schemas.openxmlformats.org/drawingml/2006/main">
              <a:ext uri="{FF2B5EF4-FFF2-40B4-BE49-F238E27FC236}">
                <a16:creationId xmlns:a16="http://schemas.microsoft.com/office/drawing/2014/main" id="{3D2944DC-FE71-4353-9CE6-996895CE475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43">
            <a:extLst xmlns:a="http://schemas.openxmlformats.org/drawingml/2006/main">
              <a:ext uri="{FF2B5EF4-FFF2-40B4-BE49-F238E27FC236}">
                <a16:creationId xmlns:a16="http://schemas.microsoft.com/office/drawing/2014/main" id="{FBD7E2EF-1982-4B63-89B1-41D0D9C59A64}"/>
              </a:ext>
            </a:extLst>
          </p:cNvPr>
          <p:cNvSpPr>
            <a:spLocks xmlns:a="http://schemas.openxmlformats.org/drawingml/2006/main" noGrp="1"/>
          </p:cNvSpPr>
          <p:nvPr/>
        </p:nvSpPr>
        <p:spPr>
          <a:xfrm xmlns:a="http://schemas.openxmlformats.org/drawingml/2006/main">
            <a:off x="685800" y="1409700"/>
            <a:ext cx="100299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 add numbers with the same sign, add their absolute values and keep the sign. With </a:t>
            </a:r>
          </a:p>
        </p:txBody>
      </p:sp>
      <p:sp>
        <p:nvSpPr>
          <p:cNvPr id="5" name="text-444">
            <a:extLst xmlns:a="http://schemas.openxmlformats.org/drawingml/2006/main">
              <a:ext uri="{FF2B5EF4-FFF2-40B4-BE49-F238E27FC236}">
                <a16:creationId xmlns:a16="http://schemas.microsoft.com/office/drawing/2014/main" id="{3A55B3D3-39FA-4DE9-8B44-FF5C2353B067}"/>
              </a:ext>
            </a:extLst>
          </p:cNvPr>
          <p:cNvSpPr>
            <a:spLocks xmlns:a="http://schemas.openxmlformats.org/drawingml/2006/main" noGrp="1"/>
          </p:cNvSpPr>
          <p:nvPr/>
        </p:nvSpPr>
        <p:spPr>
          <a:xfrm xmlns:a="http://schemas.openxmlformats.org/drawingml/2006/main">
            <a:off x="685800" y="1752600"/>
            <a:ext cx="106241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different signs, subtract the smaller absolute value from the larger and keep the sign of the </a:t>
            </a:r>
          </a:p>
        </p:txBody>
      </p:sp>
      <p:sp>
        <p:nvSpPr>
          <p:cNvPr id="6" name="text-445">
            <a:extLst xmlns:a="http://schemas.openxmlformats.org/drawingml/2006/main">
              <a:ext uri="{FF2B5EF4-FFF2-40B4-BE49-F238E27FC236}">
                <a16:creationId xmlns:a16="http://schemas.microsoft.com/office/drawing/2014/main" id="{26E180C9-FE58-4BC3-9BA6-15E21CE0E62E}"/>
              </a:ext>
            </a:extLst>
          </p:cNvPr>
          <p:cNvSpPr>
            <a:spLocks xmlns:a="http://schemas.openxmlformats.org/drawingml/2006/main" noGrp="1"/>
          </p:cNvSpPr>
          <p:nvPr/>
        </p:nvSpPr>
        <p:spPr>
          <a:xfrm xmlns:a="http://schemas.openxmlformats.org/drawingml/2006/main">
            <a:off x="685800" y="2095500"/>
            <a:ext cx="77403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number with larger absolute value. Opposite numbers sum to zero.</a:t>
            </a:r>
          </a:p>
        </p:txBody>
      </p:sp>
      <p:sp>
        <p:nvSpPr>
          <p:cNvPr id="7" name="text-446">
            <a:extLst xmlns:a="http://schemas.openxmlformats.org/drawingml/2006/main">
              <a:ext uri="{FF2B5EF4-FFF2-40B4-BE49-F238E27FC236}">
                <a16:creationId xmlns:a16="http://schemas.microsoft.com/office/drawing/2014/main" id="{6EE41A28-4D9A-464B-819E-DE0E50BA9246}"/>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447">
            <a:extLst xmlns:a="http://schemas.openxmlformats.org/drawingml/2006/main">
              <a:ext uri="{FF2B5EF4-FFF2-40B4-BE49-F238E27FC236}">
                <a16:creationId xmlns:a16="http://schemas.microsoft.com/office/drawing/2014/main" id="{6F4C7A03-FEFC-434C-8D19-39D8C7D6D7BB}"/>
              </a:ext>
            </a:extLst>
          </p:cNvPr>
          <p:cNvSpPr>
            <a:spLocks xmlns:a="http://schemas.openxmlformats.org/drawingml/2006/main" noGrp="1"/>
          </p:cNvSpPr>
          <p:nvPr/>
        </p:nvSpPr>
        <p:spPr>
          <a:xfrm xmlns:a="http://schemas.openxmlformats.org/drawingml/2006/main">
            <a:off x="685800" y="3057525"/>
            <a:ext cx="1079868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−8 + (−5) = −13. For −8 + 5, subtract 5 from 8 and keep the negative sign, giving −3. Also, </a:t>
            </a:r>
          </a:p>
        </p:txBody>
      </p:sp>
      <p:sp>
        <p:nvSpPr>
          <p:cNvPr id="9" name="text-448">
            <a:extLst xmlns:a="http://schemas.openxmlformats.org/drawingml/2006/main">
              <a:ext uri="{FF2B5EF4-FFF2-40B4-BE49-F238E27FC236}">
                <a16:creationId xmlns:a16="http://schemas.microsoft.com/office/drawing/2014/main" id="{4DA368E1-6B13-4F0E-8351-CA3D7E25E02C}"/>
              </a:ext>
            </a:extLst>
          </p:cNvPr>
          <p:cNvSpPr>
            <a:spLocks xmlns:a="http://schemas.openxmlformats.org/drawingml/2006/main" noGrp="1"/>
          </p:cNvSpPr>
          <p:nvPr/>
        </p:nvSpPr>
        <p:spPr>
          <a:xfrm xmlns:a="http://schemas.openxmlformats.org/drawingml/2006/main">
            <a:off x="685800" y="3400425"/>
            <a:ext cx="14219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−8 + 8 = 0.</a:t>
            </a:r>
          </a:p>
        </p:txBody>
      </p:sp>
    </p:spTree>
    <p:extLst>
      <p:ext uri="{BB962C8B-B14F-4D97-AF65-F5344CB8AC3E}">
        <p14:creationId xmlns:p14="http://schemas.microsoft.com/office/powerpoint/2010/main" val="1399556283"/>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49">
            <a:extLst xmlns:a="http://schemas.openxmlformats.org/drawingml/2006/main">
              <a:ext uri="{FF2B5EF4-FFF2-40B4-BE49-F238E27FC236}">
                <a16:creationId xmlns:a16="http://schemas.microsoft.com/office/drawing/2014/main" id="{3E5A217E-9135-433C-BE1A-22A43FFF710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450">
            <a:extLst xmlns:a="http://schemas.openxmlformats.org/drawingml/2006/main">
              <a:ext uri="{FF2B5EF4-FFF2-40B4-BE49-F238E27FC236}">
                <a16:creationId xmlns:a16="http://schemas.microsoft.com/office/drawing/2014/main" id="{426C592B-D303-4ED3-AB4D-B89450008D6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Subtracting signed numbers</a:t>
            </a:r>
          </a:p>
        </p:txBody>
      </p:sp>
      <p:sp>
        <p:nvSpPr>
          <p:cNvPr id="3" name="text-451">
            <a:extLst xmlns:a="http://schemas.openxmlformats.org/drawingml/2006/main">
              <a:ext uri="{FF2B5EF4-FFF2-40B4-BE49-F238E27FC236}">
                <a16:creationId xmlns:a16="http://schemas.microsoft.com/office/drawing/2014/main" id="{91975C31-DEF0-40D3-BCD8-981A0551D35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52">
            <a:extLst xmlns:a="http://schemas.openxmlformats.org/drawingml/2006/main">
              <a:ext uri="{FF2B5EF4-FFF2-40B4-BE49-F238E27FC236}">
                <a16:creationId xmlns:a16="http://schemas.microsoft.com/office/drawing/2014/main" id="{5FFEB585-1E52-42C8-9E28-489B5506323C}"/>
              </a:ext>
            </a:extLst>
          </p:cNvPr>
          <p:cNvSpPr>
            <a:spLocks xmlns:a="http://schemas.openxmlformats.org/drawingml/2006/main" noGrp="1"/>
          </p:cNvSpPr>
          <p:nvPr/>
        </p:nvSpPr>
        <p:spPr>
          <a:xfrm xmlns:a="http://schemas.openxmlformats.org/drawingml/2006/main">
            <a:off x="685800" y="1409700"/>
            <a:ext cx="106235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Subtracting a number is the same as adding its opposite. Rewrite the subtraction first, then </a:t>
            </a:r>
          </a:p>
        </p:txBody>
      </p:sp>
      <p:sp>
        <p:nvSpPr>
          <p:cNvPr id="5" name="text-453">
            <a:extLst xmlns:a="http://schemas.openxmlformats.org/drawingml/2006/main">
              <a:ext uri="{FF2B5EF4-FFF2-40B4-BE49-F238E27FC236}">
                <a16:creationId xmlns:a16="http://schemas.microsoft.com/office/drawing/2014/main" id="{7D1B4759-5100-4107-8EAF-0F6411380806}"/>
              </a:ext>
            </a:extLst>
          </p:cNvPr>
          <p:cNvSpPr>
            <a:spLocks xmlns:a="http://schemas.openxmlformats.org/drawingml/2006/main" noGrp="1"/>
          </p:cNvSpPr>
          <p:nvPr/>
        </p:nvSpPr>
        <p:spPr>
          <a:xfrm xmlns:a="http://schemas.openxmlformats.org/drawingml/2006/main">
            <a:off x="685800" y="1752600"/>
            <a:ext cx="1058284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use addition rules. Brackets help separate the operation symbol from a negative sign. On a </a:t>
            </a:r>
          </a:p>
        </p:txBody>
      </p:sp>
      <p:sp>
        <p:nvSpPr>
          <p:cNvPr id="6" name="text-454">
            <a:extLst xmlns:a="http://schemas.openxmlformats.org/drawingml/2006/main">
              <a:ext uri="{FF2B5EF4-FFF2-40B4-BE49-F238E27FC236}">
                <a16:creationId xmlns:a16="http://schemas.microsoft.com/office/drawing/2014/main" id="{8820D8AE-E95F-4DB4-9D8E-2D90054B96A9}"/>
              </a:ext>
            </a:extLst>
          </p:cNvPr>
          <p:cNvSpPr>
            <a:spLocks xmlns:a="http://schemas.openxmlformats.org/drawingml/2006/main" noGrp="1"/>
          </p:cNvSpPr>
          <p:nvPr/>
        </p:nvSpPr>
        <p:spPr>
          <a:xfrm xmlns:a="http://schemas.openxmlformats.org/drawingml/2006/main">
            <a:off x="685800" y="2095500"/>
            <a:ext cx="566985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number line, subtracting a negative moves right.</a:t>
            </a:r>
          </a:p>
        </p:txBody>
      </p:sp>
      <p:sp>
        <p:nvSpPr>
          <p:cNvPr id="7" name="text-455">
            <a:extLst xmlns:a="http://schemas.openxmlformats.org/drawingml/2006/main">
              <a:ext uri="{FF2B5EF4-FFF2-40B4-BE49-F238E27FC236}">
                <a16:creationId xmlns:a16="http://schemas.microsoft.com/office/drawing/2014/main" id="{B18EA00F-ABE9-4F27-AC1E-6A5F19DB2493}"/>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456">
            <a:extLst xmlns:a="http://schemas.openxmlformats.org/drawingml/2006/main">
              <a:ext uri="{FF2B5EF4-FFF2-40B4-BE49-F238E27FC236}">
                <a16:creationId xmlns:a16="http://schemas.microsoft.com/office/drawing/2014/main" id="{A503E63C-A0CD-416C-ABE6-8B5B2B6EF828}"/>
              </a:ext>
            </a:extLst>
          </p:cNvPr>
          <p:cNvSpPr>
            <a:spLocks xmlns:a="http://schemas.openxmlformats.org/drawingml/2006/main" noGrp="1"/>
          </p:cNvSpPr>
          <p:nvPr/>
        </p:nvSpPr>
        <p:spPr>
          <a:xfrm xmlns:a="http://schemas.openxmlformats.org/drawingml/2006/main">
            <a:off x="685800" y="3057525"/>
            <a:ext cx="101205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6 − (−4) = 6 + 4 = 10. Also, −3 − 7 = −3 + (−7) = −10, and −3 − (−7) = −3 + 7 = 4.</a:t>
            </a:r>
          </a:p>
        </p:txBody>
      </p:sp>
    </p:spTree>
    <p:extLst>
      <p:ext uri="{BB962C8B-B14F-4D97-AF65-F5344CB8AC3E}">
        <p14:creationId xmlns:p14="http://schemas.microsoft.com/office/powerpoint/2010/main" val="1688306507"/>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57">
            <a:extLst xmlns:a="http://schemas.openxmlformats.org/drawingml/2006/main">
              <a:ext uri="{FF2B5EF4-FFF2-40B4-BE49-F238E27FC236}">
                <a16:creationId xmlns:a16="http://schemas.microsoft.com/office/drawing/2014/main" id="{005EC391-24CD-4C58-845E-B84DAF5FD81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458">
            <a:extLst xmlns:a="http://schemas.openxmlformats.org/drawingml/2006/main">
              <a:ext uri="{FF2B5EF4-FFF2-40B4-BE49-F238E27FC236}">
                <a16:creationId xmlns:a16="http://schemas.microsoft.com/office/drawing/2014/main" id="{683B4D3F-BE24-44B8-8606-1AE3B05BFD1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Multiplying and dividing signed numbers</a:t>
            </a:r>
          </a:p>
        </p:txBody>
      </p:sp>
      <p:sp>
        <p:nvSpPr>
          <p:cNvPr id="3" name="text-459">
            <a:extLst xmlns:a="http://schemas.openxmlformats.org/drawingml/2006/main">
              <a:ext uri="{FF2B5EF4-FFF2-40B4-BE49-F238E27FC236}">
                <a16:creationId xmlns:a16="http://schemas.microsoft.com/office/drawing/2014/main" id="{A59B91B0-449B-471C-BC2B-9FA96332708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60">
            <a:extLst xmlns:a="http://schemas.openxmlformats.org/drawingml/2006/main">
              <a:ext uri="{FF2B5EF4-FFF2-40B4-BE49-F238E27FC236}">
                <a16:creationId xmlns:a16="http://schemas.microsoft.com/office/drawing/2014/main" id="{55FD2F25-C75C-4C00-BB8D-D8A484EED830}"/>
              </a:ext>
            </a:extLst>
          </p:cNvPr>
          <p:cNvSpPr>
            <a:spLocks xmlns:a="http://schemas.openxmlformats.org/drawingml/2006/main" noGrp="1"/>
          </p:cNvSpPr>
          <p:nvPr/>
        </p:nvSpPr>
        <p:spPr>
          <a:xfrm xmlns:a="http://schemas.openxmlformats.org/drawingml/2006/main">
            <a:off x="685800" y="1409700"/>
            <a:ext cx="104436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multiplication and division, equal signs give a positive result and different signs give a </a:t>
            </a:r>
          </a:p>
        </p:txBody>
      </p:sp>
      <p:sp>
        <p:nvSpPr>
          <p:cNvPr id="5" name="text-461">
            <a:extLst xmlns:a="http://schemas.openxmlformats.org/drawingml/2006/main">
              <a:ext uri="{FF2B5EF4-FFF2-40B4-BE49-F238E27FC236}">
                <a16:creationId xmlns:a16="http://schemas.microsoft.com/office/drawing/2014/main" id="{34D5C724-B462-4293-B09E-7107E0C66F4F}"/>
              </a:ext>
            </a:extLst>
          </p:cNvPr>
          <p:cNvSpPr>
            <a:spLocks xmlns:a="http://schemas.openxmlformats.org/drawingml/2006/main" noGrp="1"/>
          </p:cNvSpPr>
          <p:nvPr/>
        </p:nvSpPr>
        <p:spPr>
          <a:xfrm xmlns:a="http://schemas.openxmlformats.org/drawingml/2006/main">
            <a:off x="685800" y="1752600"/>
            <a:ext cx="103777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negative result. Work out the sign separately from the absolute values. A product with an </a:t>
            </a:r>
          </a:p>
        </p:txBody>
      </p:sp>
      <p:sp>
        <p:nvSpPr>
          <p:cNvPr id="6" name="text-462">
            <a:extLst xmlns:a="http://schemas.openxmlformats.org/drawingml/2006/main">
              <a:ext uri="{FF2B5EF4-FFF2-40B4-BE49-F238E27FC236}">
                <a16:creationId xmlns:a16="http://schemas.microsoft.com/office/drawing/2014/main" id="{48A43C68-4C52-4C33-8BE4-ECD6D41D4D6A}"/>
              </a:ext>
            </a:extLst>
          </p:cNvPr>
          <p:cNvSpPr>
            <a:spLocks xmlns:a="http://schemas.openxmlformats.org/drawingml/2006/main" noGrp="1"/>
          </p:cNvSpPr>
          <p:nvPr/>
        </p:nvSpPr>
        <p:spPr>
          <a:xfrm xmlns:a="http://schemas.openxmlformats.org/drawingml/2006/main">
            <a:off x="685800" y="2095500"/>
            <a:ext cx="991381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even number of negative factors is positive; an odd number gives a negative product.</a:t>
            </a:r>
          </a:p>
        </p:txBody>
      </p:sp>
      <p:sp>
        <p:nvSpPr>
          <p:cNvPr id="7" name="text-463">
            <a:extLst xmlns:a="http://schemas.openxmlformats.org/drawingml/2006/main">
              <a:ext uri="{FF2B5EF4-FFF2-40B4-BE49-F238E27FC236}">
                <a16:creationId xmlns:a16="http://schemas.microsoft.com/office/drawing/2014/main" id="{2058349C-E511-4B18-B8A0-5EF1045E0C5D}"/>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464">
            <a:extLst xmlns:a="http://schemas.openxmlformats.org/drawingml/2006/main">
              <a:ext uri="{FF2B5EF4-FFF2-40B4-BE49-F238E27FC236}">
                <a16:creationId xmlns:a16="http://schemas.microsoft.com/office/drawing/2014/main" id="{1F2F23B4-1B87-4A4D-9BF4-D225E30A3D0A}"/>
              </a:ext>
            </a:extLst>
          </p:cNvPr>
          <p:cNvSpPr>
            <a:spLocks xmlns:a="http://schemas.openxmlformats.org/drawingml/2006/main" noGrp="1"/>
          </p:cNvSpPr>
          <p:nvPr/>
        </p:nvSpPr>
        <p:spPr>
          <a:xfrm xmlns:a="http://schemas.openxmlformats.org/drawingml/2006/main">
            <a:off x="685800" y="3057525"/>
            <a:ext cx="106389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(−6) × (−4) = 24, while 24 ÷ (−6) = −4. The product (−2) × (−3) × (−5) = −30 because it </a:t>
            </a:r>
          </a:p>
        </p:txBody>
      </p:sp>
      <p:sp>
        <p:nvSpPr>
          <p:cNvPr id="9" name="text-465">
            <a:extLst xmlns:a="http://schemas.openxmlformats.org/drawingml/2006/main">
              <a:ext uri="{FF2B5EF4-FFF2-40B4-BE49-F238E27FC236}">
                <a16:creationId xmlns:a16="http://schemas.microsoft.com/office/drawing/2014/main" id="{4F661800-DE26-4776-B315-9444307BCBF8}"/>
              </a:ext>
            </a:extLst>
          </p:cNvPr>
          <p:cNvSpPr>
            <a:spLocks xmlns:a="http://schemas.openxmlformats.org/drawingml/2006/main" noGrp="1"/>
          </p:cNvSpPr>
          <p:nvPr/>
        </p:nvSpPr>
        <p:spPr>
          <a:xfrm xmlns:a="http://schemas.openxmlformats.org/drawingml/2006/main">
            <a:off x="685800" y="3400425"/>
            <a:ext cx="31357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has three negative factors.</a:t>
            </a:r>
          </a:p>
        </p:txBody>
      </p:sp>
    </p:spTree>
    <p:extLst>
      <p:ext uri="{BB962C8B-B14F-4D97-AF65-F5344CB8AC3E}">
        <p14:creationId xmlns:p14="http://schemas.microsoft.com/office/powerpoint/2010/main" val="484139605"/>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66">
            <a:extLst xmlns:a="http://schemas.openxmlformats.org/drawingml/2006/main">
              <a:ext uri="{FF2B5EF4-FFF2-40B4-BE49-F238E27FC236}">
                <a16:creationId xmlns:a16="http://schemas.microsoft.com/office/drawing/2014/main" id="{EFEC7A18-3620-4BB7-A134-A79370E5068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467">
            <a:extLst xmlns:a="http://schemas.openxmlformats.org/drawingml/2006/main">
              <a:ext uri="{FF2B5EF4-FFF2-40B4-BE49-F238E27FC236}">
                <a16:creationId xmlns:a16="http://schemas.microsoft.com/office/drawing/2014/main" id="{1B977C19-0AF0-4A41-8BA1-42351D218D1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Signs brackets and powers</a:t>
            </a:r>
          </a:p>
        </p:txBody>
      </p:sp>
      <p:sp>
        <p:nvSpPr>
          <p:cNvPr id="3" name="text-468">
            <a:extLst xmlns:a="http://schemas.openxmlformats.org/drawingml/2006/main">
              <a:ext uri="{FF2B5EF4-FFF2-40B4-BE49-F238E27FC236}">
                <a16:creationId xmlns:a16="http://schemas.microsoft.com/office/drawing/2014/main" id="{82FB0DF1-2106-4A57-BBA7-81FF8BC4E1B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69">
            <a:extLst xmlns:a="http://schemas.openxmlformats.org/drawingml/2006/main">
              <a:ext uri="{FF2B5EF4-FFF2-40B4-BE49-F238E27FC236}">
                <a16:creationId xmlns:a16="http://schemas.microsoft.com/office/drawing/2014/main" id="{3AFF23B7-024D-4A94-BFBA-430CB9F2C42A}"/>
              </a:ext>
            </a:extLst>
          </p:cNvPr>
          <p:cNvSpPr>
            <a:spLocks xmlns:a="http://schemas.openxmlformats.org/drawingml/2006/main" noGrp="1"/>
          </p:cNvSpPr>
          <p:nvPr/>
        </p:nvSpPr>
        <p:spPr>
          <a:xfrm xmlns:a="http://schemas.openxmlformats.org/drawingml/2006/main">
            <a:off x="685800" y="1409700"/>
            <a:ext cx="103246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negative sign outside brackets applies to the whole bracket. Powers act on their stated </a:t>
            </a:r>
          </a:p>
        </p:txBody>
      </p:sp>
      <p:sp>
        <p:nvSpPr>
          <p:cNvPr id="5" name="text-470">
            <a:extLst xmlns:a="http://schemas.openxmlformats.org/drawingml/2006/main">
              <a:ext uri="{FF2B5EF4-FFF2-40B4-BE49-F238E27FC236}">
                <a16:creationId xmlns:a16="http://schemas.microsoft.com/office/drawing/2014/main" id="{54FEC08C-AEC8-49DB-BCA3-824B0CEFF9C0}"/>
              </a:ext>
            </a:extLst>
          </p:cNvPr>
          <p:cNvSpPr>
            <a:spLocks xmlns:a="http://schemas.openxmlformats.org/drawingml/2006/main" noGrp="1"/>
          </p:cNvSpPr>
          <p:nvPr/>
        </p:nvSpPr>
        <p:spPr>
          <a:xfrm xmlns:a="http://schemas.openxmlformats.org/drawingml/2006/main">
            <a:off x="685800" y="1752600"/>
            <a:ext cx="1045540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base. Brackets determine whether the negative sign is part of that base. Write each stage </a:t>
            </a:r>
          </a:p>
        </p:txBody>
      </p:sp>
      <p:sp>
        <p:nvSpPr>
          <p:cNvPr id="6" name="text-471">
            <a:extLst xmlns:a="http://schemas.openxmlformats.org/drawingml/2006/main">
              <a:ext uri="{FF2B5EF4-FFF2-40B4-BE49-F238E27FC236}">
                <a16:creationId xmlns:a16="http://schemas.microsoft.com/office/drawing/2014/main" id="{D588DDF7-B768-4CFC-81AA-56332AF2FEF9}"/>
              </a:ext>
            </a:extLst>
          </p:cNvPr>
          <p:cNvSpPr>
            <a:spLocks xmlns:a="http://schemas.openxmlformats.org/drawingml/2006/main" noGrp="1"/>
          </p:cNvSpPr>
          <p:nvPr/>
        </p:nvSpPr>
        <p:spPr>
          <a:xfrm xmlns:a="http://schemas.openxmlformats.org/drawingml/2006/main">
            <a:off x="685800" y="2095500"/>
            <a:ext cx="36938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clearly before combining terms.</a:t>
            </a:r>
          </a:p>
        </p:txBody>
      </p:sp>
      <p:sp>
        <p:nvSpPr>
          <p:cNvPr id="7" name="text-472">
            <a:extLst xmlns:a="http://schemas.openxmlformats.org/drawingml/2006/main">
              <a:ext uri="{FF2B5EF4-FFF2-40B4-BE49-F238E27FC236}">
                <a16:creationId xmlns:a16="http://schemas.microsoft.com/office/drawing/2014/main" id="{C3B82D3C-C429-429B-85D1-F0A7F19FA3B3}"/>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473">
            <a:extLst xmlns:a="http://schemas.openxmlformats.org/drawingml/2006/main">
              <a:ext uri="{FF2B5EF4-FFF2-40B4-BE49-F238E27FC236}">
                <a16:creationId xmlns:a16="http://schemas.microsoft.com/office/drawing/2014/main" id="{9F9321DB-F8F6-4246-A000-87723DC78A64}"/>
              </a:ext>
            </a:extLst>
          </p:cNvPr>
          <p:cNvSpPr>
            <a:spLocks xmlns:a="http://schemas.openxmlformats.org/drawingml/2006/main" noGrp="1"/>
          </p:cNvSpPr>
          <p:nvPr/>
        </p:nvSpPr>
        <p:spPr>
          <a:xfrm xmlns:a="http://schemas.openxmlformats.org/drawingml/2006/main">
            <a:off x="685800" y="3057525"/>
            <a:ext cx="101629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(−3)² = (−3) × (−3) = 9. In contrast, −3² = −(3 × 3) = −9. Also, −(5 − 8) = −(−3) = 3.</a:t>
            </a:r>
          </a:p>
        </p:txBody>
      </p:sp>
    </p:spTree>
    <p:extLst>
      <p:ext uri="{BB962C8B-B14F-4D97-AF65-F5344CB8AC3E}">
        <p14:creationId xmlns:p14="http://schemas.microsoft.com/office/powerpoint/2010/main" val="1530158405"/>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474">
            <a:extLst xmlns:a="http://schemas.openxmlformats.org/drawingml/2006/main">
              <a:ext uri="{FF2B5EF4-FFF2-40B4-BE49-F238E27FC236}">
                <a16:creationId xmlns:a16="http://schemas.microsoft.com/office/drawing/2014/main" id="{C3708AA3-1B27-4EBA-ADF1-0A849ADA9F2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475">
            <a:extLst xmlns:a="http://schemas.openxmlformats.org/drawingml/2006/main">
              <a:ext uri="{FF2B5EF4-FFF2-40B4-BE49-F238E27FC236}">
                <a16:creationId xmlns:a16="http://schemas.microsoft.com/office/drawing/2014/main" id="{91F4BA9B-66D5-4633-91BE-C34A529006A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476">
            <a:extLst xmlns:a="http://schemas.openxmlformats.org/drawingml/2006/main">
              <a:ext uri="{FF2B5EF4-FFF2-40B4-BE49-F238E27FC236}">
                <a16:creationId xmlns:a16="http://schemas.microsoft.com/office/drawing/2014/main" id="{937EC3ED-97E5-4865-AF51-5679028566A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77">
            <a:extLst xmlns:a="http://schemas.openxmlformats.org/drawingml/2006/main">
              <a:ext uri="{FF2B5EF4-FFF2-40B4-BE49-F238E27FC236}">
                <a16:creationId xmlns:a16="http://schemas.microsoft.com/office/drawing/2014/main" id="{4A43D4F5-E0A5-46B8-B7C7-55F0247A66DA}"/>
              </a:ext>
            </a:extLst>
          </p:cNvPr>
          <p:cNvSpPr>
            <a:spLocks xmlns:a="http://schemas.openxmlformats.org/drawingml/2006/main" noGrp="1"/>
          </p:cNvSpPr>
          <p:nvPr/>
        </p:nvSpPr>
        <p:spPr>
          <a:xfrm xmlns:a="http://schemas.openxmlformats.org/drawingml/2006/main">
            <a:off x="685800" y="1409700"/>
            <a:ext cx="25888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Calculate −14 + 9.</a:t>
            </a:r>
          </a:p>
        </p:txBody>
      </p:sp>
      <p:sp>
        <p:nvSpPr>
          <p:cNvPr id="5" name="text-478">
            <a:extLst xmlns:a="http://schemas.openxmlformats.org/drawingml/2006/main">
              <a:ext uri="{FF2B5EF4-FFF2-40B4-BE49-F238E27FC236}">
                <a16:creationId xmlns:a16="http://schemas.microsoft.com/office/drawing/2014/main" id="{E0F9E4AA-FA4A-420F-9BA3-9187904C3465}"/>
              </a:ext>
            </a:extLst>
          </p:cNvPr>
          <p:cNvSpPr>
            <a:spLocks xmlns:a="http://schemas.openxmlformats.org/drawingml/2006/main" noGrp="1"/>
          </p:cNvSpPr>
          <p:nvPr/>
        </p:nvSpPr>
        <p:spPr>
          <a:xfrm xmlns:a="http://schemas.openxmlformats.org/drawingml/2006/main">
            <a:off x="685800" y="1924050"/>
            <a:ext cx="295875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Calculate −5 − (−12).</a:t>
            </a:r>
          </a:p>
        </p:txBody>
      </p:sp>
      <p:sp>
        <p:nvSpPr>
          <p:cNvPr id="6" name="text-479">
            <a:extLst xmlns:a="http://schemas.openxmlformats.org/drawingml/2006/main">
              <a:ext uri="{FF2B5EF4-FFF2-40B4-BE49-F238E27FC236}">
                <a16:creationId xmlns:a16="http://schemas.microsoft.com/office/drawing/2014/main" id="{BF5015CC-DE71-493D-A05C-203E68B3F499}"/>
              </a:ext>
            </a:extLst>
          </p:cNvPr>
          <p:cNvSpPr>
            <a:spLocks xmlns:a="http://schemas.openxmlformats.org/drawingml/2006/main" noGrp="1"/>
          </p:cNvSpPr>
          <p:nvPr/>
        </p:nvSpPr>
        <p:spPr>
          <a:xfrm xmlns:a="http://schemas.openxmlformats.org/drawingml/2006/main">
            <a:off x="685800" y="2438400"/>
            <a:ext cx="26217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Calculate (−7) × 8.</a:t>
            </a:r>
          </a:p>
        </p:txBody>
      </p:sp>
      <p:sp>
        <p:nvSpPr>
          <p:cNvPr id="7" name="text-480">
            <a:extLst xmlns:a="http://schemas.openxmlformats.org/drawingml/2006/main">
              <a:ext uri="{FF2B5EF4-FFF2-40B4-BE49-F238E27FC236}">
                <a16:creationId xmlns:a16="http://schemas.microsoft.com/office/drawing/2014/main" id="{A7CBB0E3-E069-40F5-A7D7-E5C0D143DFF6}"/>
              </a:ext>
            </a:extLst>
          </p:cNvPr>
          <p:cNvSpPr>
            <a:spLocks xmlns:a="http://schemas.openxmlformats.org/drawingml/2006/main" noGrp="1"/>
          </p:cNvSpPr>
          <p:nvPr/>
        </p:nvSpPr>
        <p:spPr>
          <a:xfrm xmlns:a="http://schemas.openxmlformats.org/drawingml/2006/main">
            <a:off x="685800" y="2952750"/>
            <a:ext cx="31370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Calculate (−48) ÷ (−6).</a:t>
            </a:r>
          </a:p>
        </p:txBody>
      </p:sp>
      <p:sp>
        <p:nvSpPr>
          <p:cNvPr id="8" name="text-481">
            <a:extLst xmlns:a="http://schemas.openxmlformats.org/drawingml/2006/main">
              <a:ext uri="{FF2B5EF4-FFF2-40B4-BE49-F238E27FC236}">
                <a16:creationId xmlns:a16="http://schemas.microsoft.com/office/drawing/2014/main" id="{5C4DF206-3FDB-4C8F-B831-C252387D1085}"/>
              </a:ext>
            </a:extLst>
          </p:cNvPr>
          <p:cNvSpPr>
            <a:spLocks xmlns:a="http://schemas.openxmlformats.org/drawingml/2006/main" noGrp="1"/>
          </p:cNvSpPr>
          <p:nvPr/>
        </p:nvSpPr>
        <p:spPr>
          <a:xfrm xmlns:a="http://schemas.openxmlformats.org/drawingml/2006/main">
            <a:off x="685800" y="3467100"/>
            <a:ext cx="639260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A temperature rises from −6°C to 4°C. Find the rise.</a:t>
            </a:r>
          </a:p>
        </p:txBody>
      </p:sp>
    </p:spTree>
    <p:extLst>
      <p:ext uri="{BB962C8B-B14F-4D97-AF65-F5344CB8AC3E}">
        <p14:creationId xmlns:p14="http://schemas.microsoft.com/office/powerpoint/2010/main" val="1232394524"/>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482">
            <a:extLst xmlns:a="http://schemas.openxmlformats.org/drawingml/2006/main">
              <a:ext uri="{FF2B5EF4-FFF2-40B4-BE49-F238E27FC236}">
                <a16:creationId xmlns:a16="http://schemas.microsoft.com/office/drawing/2014/main" id="{4D007ACF-85B5-4A9C-A807-58C38A513BE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483">
            <a:extLst xmlns:a="http://schemas.openxmlformats.org/drawingml/2006/main">
              <a:ext uri="{FF2B5EF4-FFF2-40B4-BE49-F238E27FC236}">
                <a16:creationId xmlns:a16="http://schemas.microsoft.com/office/drawing/2014/main" id="{2E566FF8-026D-483F-8EAD-F018046CD63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484">
            <a:extLst xmlns:a="http://schemas.openxmlformats.org/drawingml/2006/main">
              <a:ext uri="{FF2B5EF4-FFF2-40B4-BE49-F238E27FC236}">
                <a16:creationId xmlns:a16="http://schemas.microsoft.com/office/drawing/2014/main" id="{07B0C679-1536-40FC-8635-D88338FA0E5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85">
            <a:extLst xmlns:a="http://schemas.openxmlformats.org/drawingml/2006/main">
              <a:ext uri="{FF2B5EF4-FFF2-40B4-BE49-F238E27FC236}">
                <a16:creationId xmlns:a16="http://schemas.microsoft.com/office/drawing/2014/main" id="{2F2E616C-6A7C-4285-B0BD-1A08BF8DDF4F}"/>
              </a:ext>
            </a:extLst>
          </p:cNvPr>
          <p:cNvSpPr>
            <a:spLocks xmlns:a="http://schemas.openxmlformats.org/drawingml/2006/main" noGrp="1"/>
          </p:cNvSpPr>
          <p:nvPr/>
        </p:nvSpPr>
        <p:spPr>
          <a:xfrm xmlns:a="http://schemas.openxmlformats.org/drawingml/2006/main">
            <a:off x="685800" y="1409700"/>
            <a:ext cx="104370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The rule about equal signs applies to multiplication and division. It does </a:t>
            </a:r>
          </a:p>
        </p:txBody>
      </p:sp>
      <p:sp>
        <p:nvSpPr>
          <p:cNvPr id="5" name="text-486">
            <a:extLst xmlns:a="http://schemas.openxmlformats.org/drawingml/2006/main">
              <a:ext uri="{FF2B5EF4-FFF2-40B4-BE49-F238E27FC236}">
                <a16:creationId xmlns:a16="http://schemas.microsoft.com/office/drawing/2014/main" id="{9B554AB1-7402-4150-93B6-E1A46F15896C}"/>
              </a:ext>
            </a:extLst>
          </p:cNvPr>
          <p:cNvSpPr>
            <a:spLocks xmlns:a="http://schemas.openxmlformats.org/drawingml/2006/main" noGrp="1"/>
          </p:cNvSpPr>
          <p:nvPr/>
        </p:nvSpPr>
        <p:spPr>
          <a:xfrm xmlns:a="http://schemas.openxmlformats.org/drawingml/2006/main">
            <a:off x="685800" y="1752600"/>
            <a:ext cx="78520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not mean that adding two negatives makes a positive.</a:t>
            </a:r>
          </a:p>
        </p:txBody>
      </p:sp>
    </p:spTree>
    <p:extLst>
      <p:ext uri="{BB962C8B-B14F-4D97-AF65-F5344CB8AC3E}">
        <p14:creationId xmlns:p14="http://schemas.microsoft.com/office/powerpoint/2010/main" val="1143466412"/>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87">
            <a:extLst xmlns:a="http://schemas.openxmlformats.org/drawingml/2006/main">
              <a:ext uri="{FF2B5EF4-FFF2-40B4-BE49-F238E27FC236}">
                <a16:creationId xmlns:a16="http://schemas.microsoft.com/office/drawing/2014/main" id="{2DBAE03C-E2C4-415F-9B39-3E76CB4FA08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5</a:t>
            </a:r>
          </a:p>
        </p:txBody>
      </p:sp>
      <p:sp>
        <p:nvSpPr>
          <p:cNvPr id="2" name="text-488">
            <a:extLst xmlns:a="http://schemas.openxmlformats.org/drawingml/2006/main">
              <a:ext uri="{FF2B5EF4-FFF2-40B4-BE49-F238E27FC236}">
                <a16:creationId xmlns:a16="http://schemas.microsoft.com/office/drawing/2014/main" id="{F6D9CE62-6D22-42E2-8165-5050C549D63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489">
            <a:extLst xmlns:a="http://schemas.openxmlformats.org/drawingml/2006/main">
              <a:ext uri="{FF2B5EF4-FFF2-40B4-BE49-F238E27FC236}">
                <a16:creationId xmlns:a16="http://schemas.microsoft.com/office/drawing/2014/main" id="{B416E713-078C-42E6-BC40-E99ACA687BF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90">
            <a:extLst xmlns:a="http://schemas.openxmlformats.org/drawingml/2006/main">
              <a:ext uri="{FF2B5EF4-FFF2-40B4-BE49-F238E27FC236}">
                <a16:creationId xmlns:a16="http://schemas.microsoft.com/office/drawing/2014/main" id="{D6414A30-8158-4392-9035-4764E9CD26AE}"/>
              </a:ext>
            </a:extLst>
          </p:cNvPr>
          <p:cNvSpPr>
            <a:spLocks xmlns:a="http://schemas.openxmlformats.org/drawingml/2006/main" noGrp="1"/>
          </p:cNvSpPr>
          <p:nvPr/>
        </p:nvSpPr>
        <p:spPr>
          <a:xfrm xmlns:a="http://schemas.openxmlformats.org/drawingml/2006/main">
            <a:off x="685800" y="1409700"/>
            <a:ext cx="105846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The absolute values differ by 5, and −14 has the larger absolute value, so the answer is </a:t>
            </a:r>
          </a:p>
        </p:txBody>
      </p:sp>
      <p:sp>
        <p:nvSpPr>
          <p:cNvPr id="5" name="text-491">
            <a:extLst xmlns:a="http://schemas.openxmlformats.org/drawingml/2006/main">
              <a:ext uri="{FF2B5EF4-FFF2-40B4-BE49-F238E27FC236}">
                <a16:creationId xmlns:a16="http://schemas.microsoft.com/office/drawing/2014/main" id="{6C642F01-4ABC-47A4-9C37-3F91A2E5CFE7}"/>
              </a:ext>
            </a:extLst>
          </p:cNvPr>
          <p:cNvSpPr>
            <a:spLocks xmlns:a="http://schemas.openxmlformats.org/drawingml/2006/main" noGrp="1"/>
          </p:cNvSpPr>
          <p:nvPr/>
        </p:nvSpPr>
        <p:spPr>
          <a:xfrm xmlns:a="http://schemas.openxmlformats.org/drawingml/2006/main">
            <a:off x="685800" y="1752600"/>
            <a:ext cx="4572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a:t>
            </a:r>
          </a:p>
        </p:txBody>
      </p:sp>
      <p:sp>
        <p:nvSpPr>
          <p:cNvPr id="6" name="text-492">
            <a:extLst xmlns:a="http://schemas.openxmlformats.org/drawingml/2006/main">
              <a:ext uri="{FF2B5EF4-FFF2-40B4-BE49-F238E27FC236}">
                <a16:creationId xmlns:a16="http://schemas.microsoft.com/office/drawing/2014/main" id="{40779A3D-1F7A-4908-8151-9268A38D2306}"/>
              </a:ext>
            </a:extLst>
          </p:cNvPr>
          <p:cNvSpPr>
            <a:spLocks xmlns:a="http://schemas.openxmlformats.org/drawingml/2006/main" noGrp="1"/>
          </p:cNvSpPr>
          <p:nvPr/>
        </p:nvSpPr>
        <p:spPr>
          <a:xfrm xmlns:a="http://schemas.openxmlformats.org/drawingml/2006/main">
            <a:off x="685800" y="2266950"/>
            <a:ext cx="193090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−5 + 12 = 7.</a:t>
            </a:r>
          </a:p>
        </p:txBody>
      </p:sp>
      <p:sp>
        <p:nvSpPr>
          <p:cNvPr id="7" name="text-493">
            <a:extLst xmlns:a="http://schemas.openxmlformats.org/drawingml/2006/main">
              <a:ext uri="{FF2B5EF4-FFF2-40B4-BE49-F238E27FC236}">
                <a16:creationId xmlns:a16="http://schemas.microsoft.com/office/drawing/2014/main" id="{B9D4DAC0-E469-4254-82C2-6009DB612C7C}"/>
              </a:ext>
            </a:extLst>
          </p:cNvPr>
          <p:cNvSpPr>
            <a:spLocks xmlns:a="http://schemas.openxmlformats.org/drawingml/2006/main" noGrp="1"/>
          </p:cNvSpPr>
          <p:nvPr/>
        </p:nvSpPr>
        <p:spPr>
          <a:xfrm xmlns:a="http://schemas.openxmlformats.org/drawingml/2006/main">
            <a:off x="685800" y="2781300"/>
            <a:ext cx="53438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Different signs give a negative result: −56.</a:t>
            </a:r>
          </a:p>
        </p:txBody>
      </p:sp>
      <p:sp>
        <p:nvSpPr>
          <p:cNvPr id="8" name="text-494">
            <a:extLst xmlns:a="http://schemas.openxmlformats.org/drawingml/2006/main">
              <a:ext uri="{FF2B5EF4-FFF2-40B4-BE49-F238E27FC236}">
                <a16:creationId xmlns:a16="http://schemas.microsoft.com/office/drawing/2014/main" id="{9CB2B066-E81E-4016-877E-2A836A2FD1E0}"/>
              </a:ext>
            </a:extLst>
          </p:cNvPr>
          <p:cNvSpPr>
            <a:spLocks xmlns:a="http://schemas.openxmlformats.org/drawingml/2006/main" noGrp="1"/>
          </p:cNvSpPr>
          <p:nvPr/>
        </p:nvSpPr>
        <p:spPr>
          <a:xfrm xmlns:a="http://schemas.openxmlformats.org/drawingml/2006/main">
            <a:off x="685800" y="3295650"/>
            <a:ext cx="45399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Equal signs give a positive result: 8.</a:t>
            </a:r>
          </a:p>
        </p:txBody>
      </p:sp>
      <p:sp>
        <p:nvSpPr>
          <p:cNvPr id="9" name="text-495">
            <a:extLst xmlns:a="http://schemas.openxmlformats.org/drawingml/2006/main">
              <a:ext uri="{FF2B5EF4-FFF2-40B4-BE49-F238E27FC236}">
                <a16:creationId xmlns:a16="http://schemas.microsoft.com/office/drawing/2014/main" id="{CDF06675-AF86-4EA9-8B4D-F4BA94A6E09A}"/>
              </a:ext>
            </a:extLst>
          </p:cNvPr>
          <p:cNvSpPr>
            <a:spLocks xmlns:a="http://schemas.openxmlformats.org/drawingml/2006/main" noGrp="1"/>
          </p:cNvSpPr>
          <p:nvPr/>
        </p:nvSpPr>
        <p:spPr>
          <a:xfrm xmlns:a="http://schemas.openxmlformats.org/drawingml/2006/main">
            <a:off x="685800" y="3810000"/>
            <a:ext cx="23831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4 − (−6) = 10°C.</a:t>
            </a:r>
          </a:p>
        </p:txBody>
      </p:sp>
    </p:spTree>
    <p:extLst>
      <p:ext uri="{BB962C8B-B14F-4D97-AF65-F5344CB8AC3E}">
        <p14:creationId xmlns:p14="http://schemas.microsoft.com/office/powerpoint/2010/main" val="713549903"/>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496">
            <a:extLst xmlns:a="http://schemas.openxmlformats.org/drawingml/2006/main">
              <a:ext uri="{FF2B5EF4-FFF2-40B4-BE49-F238E27FC236}">
                <a16:creationId xmlns:a16="http://schemas.microsoft.com/office/drawing/2014/main" id="{93FE611B-BF3D-4149-B4E5-96462966C4A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497">
            <a:extLst xmlns:a="http://schemas.openxmlformats.org/drawingml/2006/main">
              <a:ext uri="{FF2B5EF4-FFF2-40B4-BE49-F238E27FC236}">
                <a16:creationId xmlns:a16="http://schemas.microsoft.com/office/drawing/2014/main" id="{C2D15E33-827F-40F8-B77A-FF670A9B971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Order of operations and brackets</a:t>
            </a:r>
          </a:p>
        </p:txBody>
      </p:sp>
      <p:sp>
        <p:nvSpPr>
          <p:cNvPr id="3" name="text-498">
            <a:extLst xmlns:a="http://schemas.openxmlformats.org/drawingml/2006/main">
              <a:ext uri="{FF2B5EF4-FFF2-40B4-BE49-F238E27FC236}">
                <a16:creationId xmlns:a16="http://schemas.microsoft.com/office/drawing/2014/main" id="{78447CDF-D579-4860-B5B8-C368E4BFB18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499">
            <a:extLst xmlns:a="http://schemas.openxmlformats.org/drawingml/2006/main">
              <a:ext uri="{FF2B5EF4-FFF2-40B4-BE49-F238E27FC236}">
                <a16:creationId xmlns:a16="http://schemas.microsoft.com/office/drawing/2014/main" id="{7D8FEDAB-24E6-4362-B71A-080A16227326}"/>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500">
            <a:extLst xmlns:a="http://schemas.openxmlformats.org/drawingml/2006/main">
              <a:ext uri="{FF2B5EF4-FFF2-40B4-BE49-F238E27FC236}">
                <a16:creationId xmlns:a16="http://schemas.microsoft.com/office/drawing/2014/main" id="{2B927773-6FE2-49CC-88FC-98BA6DA7C848}"/>
              </a:ext>
            </a:extLst>
          </p:cNvPr>
          <p:cNvSpPr>
            <a:spLocks xmlns:a="http://schemas.openxmlformats.org/drawingml/2006/main" noGrp="1"/>
          </p:cNvSpPr>
          <p:nvPr/>
        </p:nvSpPr>
        <p:spPr>
          <a:xfrm xmlns:a="http://schemas.openxmlformats.org/drawingml/2006/main">
            <a:off x="685800" y="2133600"/>
            <a:ext cx="279368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operation hierarchy</a:t>
            </a:r>
          </a:p>
        </p:txBody>
      </p:sp>
      <p:sp>
        <p:nvSpPr>
          <p:cNvPr id="6" name="text-501">
            <a:extLst xmlns:a="http://schemas.openxmlformats.org/drawingml/2006/main">
              <a:ext uri="{FF2B5EF4-FFF2-40B4-BE49-F238E27FC236}">
                <a16:creationId xmlns:a16="http://schemas.microsoft.com/office/drawing/2014/main" id="{C8F95365-D668-44BE-8132-AB83A4326F85}"/>
              </a:ext>
            </a:extLst>
          </p:cNvPr>
          <p:cNvSpPr>
            <a:spLocks xmlns:a="http://schemas.openxmlformats.org/drawingml/2006/main" noGrp="1"/>
          </p:cNvSpPr>
          <p:nvPr/>
        </p:nvSpPr>
        <p:spPr>
          <a:xfrm xmlns:a="http://schemas.openxmlformats.org/drawingml/2006/main">
            <a:off x="685800" y="2524125"/>
            <a:ext cx="28551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Brackets within brackets</a:t>
            </a:r>
          </a:p>
        </p:txBody>
      </p:sp>
      <p:sp>
        <p:nvSpPr>
          <p:cNvPr id="7" name="text-502">
            <a:extLst xmlns:a="http://schemas.openxmlformats.org/drawingml/2006/main">
              <a:ext uri="{FF2B5EF4-FFF2-40B4-BE49-F238E27FC236}">
                <a16:creationId xmlns:a16="http://schemas.microsoft.com/office/drawing/2014/main" id="{4D0B375C-67D0-4CF0-A875-BF1E73DF6D7B}"/>
              </a:ext>
            </a:extLst>
          </p:cNvPr>
          <p:cNvSpPr>
            <a:spLocks xmlns:a="http://schemas.openxmlformats.org/drawingml/2006/main" noGrp="1"/>
          </p:cNvSpPr>
          <p:nvPr/>
        </p:nvSpPr>
        <p:spPr>
          <a:xfrm xmlns:a="http://schemas.openxmlformats.org/drawingml/2006/main">
            <a:off x="685800" y="2914650"/>
            <a:ext cx="389934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Powers roots and negative values</a:t>
            </a:r>
          </a:p>
        </p:txBody>
      </p:sp>
      <p:sp>
        <p:nvSpPr>
          <p:cNvPr id="8" name="text-503">
            <a:extLst xmlns:a="http://schemas.openxmlformats.org/drawingml/2006/main">
              <a:ext uri="{FF2B5EF4-FFF2-40B4-BE49-F238E27FC236}">
                <a16:creationId xmlns:a16="http://schemas.microsoft.com/office/drawing/2014/main" id="{5F11C706-E566-4D29-9CC2-531B546AA88F}"/>
              </a:ext>
            </a:extLst>
          </p:cNvPr>
          <p:cNvSpPr>
            <a:spLocks xmlns:a="http://schemas.openxmlformats.org/drawingml/2006/main" noGrp="1"/>
          </p:cNvSpPr>
          <p:nvPr/>
        </p:nvSpPr>
        <p:spPr>
          <a:xfrm xmlns:a="http://schemas.openxmlformats.org/drawingml/2006/main">
            <a:off x="685800" y="3305175"/>
            <a:ext cx="39704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Fraction bars as grouping symbols</a:t>
            </a:r>
          </a:p>
        </p:txBody>
      </p:sp>
      <p:sp>
        <p:nvSpPr>
          <p:cNvPr id="9" name="text-504">
            <a:extLst xmlns:a="http://schemas.openxmlformats.org/drawingml/2006/main">
              <a:ext uri="{FF2B5EF4-FFF2-40B4-BE49-F238E27FC236}">
                <a16:creationId xmlns:a16="http://schemas.microsoft.com/office/drawing/2014/main" id="{052535BE-F1F0-4BB5-AAE7-D26CC2EE5337}"/>
              </a:ext>
            </a:extLst>
          </p:cNvPr>
          <p:cNvSpPr>
            <a:spLocks xmlns:a="http://schemas.openxmlformats.org/drawingml/2006/main" noGrp="1"/>
          </p:cNvSpPr>
          <p:nvPr/>
        </p:nvSpPr>
        <p:spPr>
          <a:xfrm xmlns:a="http://schemas.openxmlformats.org/drawingml/2006/main">
            <a:off x="685800" y="3695700"/>
            <a:ext cx="39980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Building and checking expressions</a:t>
            </a:r>
          </a:p>
        </p:txBody>
      </p:sp>
    </p:spTree>
    <p:extLst>
      <p:ext uri="{BB962C8B-B14F-4D97-AF65-F5344CB8AC3E}">
        <p14:creationId xmlns:p14="http://schemas.microsoft.com/office/powerpoint/2010/main" val="1288757060"/>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05">
            <a:extLst xmlns:a="http://schemas.openxmlformats.org/drawingml/2006/main">
              <a:ext uri="{FF2B5EF4-FFF2-40B4-BE49-F238E27FC236}">
                <a16:creationId xmlns:a16="http://schemas.microsoft.com/office/drawing/2014/main" id="{4FEC7053-CB04-4085-9742-005CCDA6CCB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506">
            <a:extLst xmlns:a="http://schemas.openxmlformats.org/drawingml/2006/main">
              <a:ext uri="{FF2B5EF4-FFF2-40B4-BE49-F238E27FC236}">
                <a16:creationId xmlns:a16="http://schemas.microsoft.com/office/drawing/2014/main" id="{D3CC96D6-451B-46E2-B5E6-25AF8C6440E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The operation hierarchy</a:t>
            </a:r>
          </a:p>
        </p:txBody>
      </p:sp>
      <p:sp>
        <p:nvSpPr>
          <p:cNvPr id="3" name="text-507">
            <a:extLst xmlns:a="http://schemas.openxmlformats.org/drawingml/2006/main">
              <a:ext uri="{FF2B5EF4-FFF2-40B4-BE49-F238E27FC236}">
                <a16:creationId xmlns:a16="http://schemas.microsoft.com/office/drawing/2014/main" id="{31EB1644-C2B1-467C-B1A8-BCD94F47530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08">
            <a:extLst xmlns:a="http://schemas.openxmlformats.org/drawingml/2006/main">
              <a:ext uri="{FF2B5EF4-FFF2-40B4-BE49-F238E27FC236}">
                <a16:creationId xmlns:a16="http://schemas.microsoft.com/office/drawing/2014/main" id="{043975BE-3778-45B1-8C6F-499CFA816D5E}"/>
              </a:ext>
            </a:extLst>
          </p:cNvPr>
          <p:cNvSpPr>
            <a:spLocks xmlns:a="http://schemas.openxmlformats.org/drawingml/2006/main" noGrp="1"/>
          </p:cNvSpPr>
          <p:nvPr/>
        </p:nvSpPr>
        <p:spPr>
          <a:xfrm xmlns:a="http://schemas.openxmlformats.org/drawingml/2006/main">
            <a:off x="685800" y="1409700"/>
            <a:ext cx="108240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Evaluate brackets first, then powers and roots, then multiplication and division, then addition </a:t>
            </a:r>
          </a:p>
        </p:txBody>
      </p:sp>
      <p:sp>
        <p:nvSpPr>
          <p:cNvPr id="5" name="text-509">
            <a:extLst xmlns:a="http://schemas.openxmlformats.org/drawingml/2006/main">
              <a:ext uri="{FF2B5EF4-FFF2-40B4-BE49-F238E27FC236}">
                <a16:creationId xmlns:a16="http://schemas.microsoft.com/office/drawing/2014/main" id="{C11D0272-F8F6-4259-A3D7-7A79976A4C76}"/>
              </a:ext>
            </a:extLst>
          </p:cNvPr>
          <p:cNvSpPr>
            <a:spLocks xmlns:a="http://schemas.openxmlformats.org/drawingml/2006/main" noGrp="1"/>
          </p:cNvSpPr>
          <p:nvPr/>
        </p:nvSpPr>
        <p:spPr>
          <a:xfrm xmlns:a="http://schemas.openxmlformats.org/drawingml/2006/main">
            <a:off x="685800" y="1752600"/>
            <a:ext cx="102253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and subtraction. Multiplication and division have equal priority and are done from left to </a:t>
            </a:r>
          </a:p>
        </p:txBody>
      </p:sp>
      <p:sp>
        <p:nvSpPr>
          <p:cNvPr id="6" name="text-510">
            <a:extLst xmlns:a="http://schemas.openxmlformats.org/drawingml/2006/main">
              <a:ext uri="{FF2B5EF4-FFF2-40B4-BE49-F238E27FC236}">
                <a16:creationId xmlns:a16="http://schemas.microsoft.com/office/drawing/2014/main" id="{0505DA64-17FB-4A32-87E2-2A2E1D01A150}"/>
              </a:ext>
            </a:extLst>
          </p:cNvPr>
          <p:cNvSpPr>
            <a:spLocks xmlns:a="http://schemas.openxmlformats.org/drawingml/2006/main" noGrp="1"/>
          </p:cNvSpPr>
          <p:nvPr/>
        </p:nvSpPr>
        <p:spPr>
          <a:xfrm xmlns:a="http://schemas.openxmlformats.org/drawingml/2006/main">
            <a:off x="685800" y="2095500"/>
            <a:ext cx="99393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right. Addition and subtraction also have equal priority and are done from left to right.</a:t>
            </a:r>
          </a:p>
        </p:txBody>
      </p:sp>
      <p:sp>
        <p:nvSpPr>
          <p:cNvPr id="7" name="text-511">
            <a:extLst xmlns:a="http://schemas.openxmlformats.org/drawingml/2006/main">
              <a:ext uri="{FF2B5EF4-FFF2-40B4-BE49-F238E27FC236}">
                <a16:creationId xmlns:a16="http://schemas.microsoft.com/office/drawing/2014/main" id="{71DB64CE-05C2-4229-B34D-C4805B5CF516}"/>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12">
            <a:extLst xmlns:a="http://schemas.openxmlformats.org/drawingml/2006/main">
              <a:ext uri="{FF2B5EF4-FFF2-40B4-BE49-F238E27FC236}">
                <a16:creationId xmlns:a16="http://schemas.microsoft.com/office/drawing/2014/main" id="{682A09CD-792B-4DD5-A193-2BF477820562}"/>
              </a:ext>
            </a:extLst>
          </p:cNvPr>
          <p:cNvSpPr>
            <a:spLocks xmlns:a="http://schemas.openxmlformats.org/drawingml/2006/main" noGrp="1"/>
          </p:cNvSpPr>
          <p:nvPr/>
        </p:nvSpPr>
        <p:spPr>
          <a:xfrm xmlns:a="http://schemas.openxmlformats.org/drawingml/2006/main">
            <a:off x="685800" y="3057525"/>
            <a:ext cx="104544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18 − 6 ÷ 3 × 2 = 18 − 2 × 2 = 18 − 4 = 14. Doing the subtraction first would change the </a:t>
            </a:r>
          </a:p>
        </p:txBody>
      </p:sp>
      <p:sp>
        <p:nvSpPr>
          <p:cNvPr id="9" name="text-513">
            <a:extLst xmlns:a="http://schemas.openxmlformats.org/drawingml/2006/main">
              <a:ext uri="{FF2B5EF4-FFF2-40B4-BE49-F238E27FC236}">
                <a16:creationId xmlns:a16="http://schemas.microsoft.com/office/drawing/2014/main" id="{C29DBE63-D1A7-4A1C-9054-26F35AE5714E}"/>
              </a:ext>
            </a:extLst>
          </p:cNvPr>
          <p:cNvSpPr>
            <a:spLocks xmlns:a="http://schemas.openxmlformats.org/drawingml/2006/main" noGrp="1"/>
          </p:cNvSpPr>
          <p:nvPr/>
        </p:nvSpPr>
        <p:spPr>
          <a:xfrm xmlns:a="http://schemas.openxmlformats.org/drawingml/2006/main">
            <a:off x="685800" y="3400425"/>
            <a:ext cx="24486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intended calculation.</a:t>
            </a:r>
          </a:p>
        </p:txBody>
      </p:sp>
    </p:spTree>
    <p:extLst>
      <p:ext uri="{BB962C8B-B14F-4D97-AF65-F5344CB8AC3E}">
        <p14:creationId xmlns:p14="http://schemas.microsoft.com/office/powerpoint/2010/main" val="701564062"/>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514">
            <a:extLst xmlns:a="http://schemas.openxmlformats.org/drawingml/2006/main">
              <a:ext uri="{FF2B5EF4-FFF2-40B4-BE49-F238E27FC236}">
                <a16:creationId xmlns:a16="http://schemas.microsoft.com/office/drawing/2014/main" id="{84C863A2-1AF0-49F4-95D9-79AEFC09C4E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515">
            <a:extLst xmlns:a="http://schemas.openxmlformats.org/drawingml/2006/main">
              <a:ext uri="{FF2B5EF4-FFF2-40B4-BE49-F238E27FC236}">
                <a16:creationId xmlns:a16="http://schemas.microsoft.com/office/drawing/2014/main" id="{9116A183-19E3-4B35-AD02-A85AC4D8FAE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Brackets within brackets</a:t>
            </a:r>
          </a:p>
        </p:txBody>
      </p:sp>
      <p:sp>
        <p:nvSpPr>
          <p:cNvPr id="3" name="text-516">
            <a:extLst xmlns:a="http://schemas.openxmlformats.org/drawingml/2006/main">
              <a:ext uri="{FF2B5EF4-FFF2-40B4-BE49-F238E27FC236}">
                <a16:creationId xmlns:a16="http://schemas.microsoft.com/office/drawing/2014/main" id="{792616F9-125A-4221-8225-666CCB9ACF8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17">
            <a:extLst xmlns:a="http://schemas.openxmlformats.org/drawingml/2006/main">
              <a:ext uri="{FF2B5EF4-FFF2-40B4-BE49-F238E27FC236}">
                <a16:creationId xmlns:a16="http://schemas.microsoft.com/office/drawing/2014/main" id="{5FBF6728-C3F5-4837-A462-60FB3FB7FD95}"/>
              </a:ext>
            </a:extLst>
          </p:cNvPr>
          <p:cNvSpPr>
            <a:spLocks xmlns:a="http://schemas.openxmlformats.org/drawingml/2006/main" noGrp="1"/>
          </p:cNvSpPr>
          <p:nvPr/>
        </p:nvSpPr>
        <p:spPr>
          <a:xfrm xmlns:a="http://schemas.openxmlformats.org/drawingml/2006/main">
            <a:off x="685800" y="1409700"/>
            <a:ext cx="989857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Start with the innermost brackets and work outwards. Keep all remaining parts of the </a:t>
            </a:r>
          </a:p>
        </p:txBody>
      </p:sp>
      <p:sp>
        <p:nvSpPr>
          <p:cNvPr id="5" name="text-518">
            <a:extLst xmlns:a="http://schemas.openxmlformats.org/drawingml/2006/main">
              <a:ext uri="{FF2B5EF4-FFF2-40B4-BE49-F238E27FC236}">
                <a16:creationId xmlns:a16="http://schemas.microsoft.com/office/drawing/2014/main" id="{2F034D06-19B6-4A10-BD75-A370BFB313E9}"/>
              </a:ext>
            </a:extLst>
          </p:cNvPr>
          <p:cNvSpPr>
            <a:spLocks xmlns:a="http://schemas.openxmlformats.org/drawingml/2006/main" noGrp="1"/>
          </p:cNvSpPr>
          <p:nvPr/>
        </p:nvSpPr>
        <p:spPr>
          <a:xfrm xmlns:a="http://schemas.openxmlformats.org/drawingml/2006/main">
            <a:off x="685800" y="1752600"/>
            <a:ext cx="104711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expression unchanged at each step. Square brackets and braces can group calculations in </a:t>
            </a:r>
          </a:p>
        </p:txBody>
      </p:sp>
      <p:sp>
        <p:nvSpPr>
          <p:cNvPr id="6" name="text-519">
            <a:extLst xmlns:a="http://schemas.openxmlformats.org/drawingml/2006/main">
              <a:ext uri="{FF2B5EF4-FFF2-40B4-BE49-F238E27FC236}">
                <a16:creationId xmlns:a16="http://schemas.microsoft.com/office/drawing/2014/main" id="{475011C2-2C4A-4729-A7E0-696E2A0E5A45}"/>
              </a:ext>
            </a:extLst>
          </p:cNvPr>
          <p:cNvSpPr>
            <a:spLocks xmlns:a="http://schemas.openxmlformats.org/drawingml/2006/main" noGrp="1"/>
          </p:cNvSpPr>
          <p:nvPr/>
        </p:nvSpPr>
        <p:spPr>
          <a:xfrm xmlns:a="http://schemas.openxmlformats.org/drawingml/2006/main">
            <a:off x="685800" y="2095500"/>
            <a:ext cx="625763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same way as round brackets. Copy signs carefully.</a:t>
            </a:r>
          </a:p>
        </p:txBody>
      </p:sp>
      <p:sp>
        <p:nvSpPr>
          <p:cNvPr id="7" name="text-520">
            <a:extLst xmlns:a="http://schemas.openxmlformats.org/drawingml/2006/main">
              <a:ext uri="{FF2B5EF4-FFF2-40B4-BE49-F238E27FC236}">
                <a16:creationId xmlns:a16="http://schemas.microsoft.com/office/drawing/2014/main" id="{3608E365-86B6-4577-BB25-74196A5D5E8A}"/>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21">
            <a:extLst xmlns:a="http://schemas.openxmlformats.org/drawingml/2006/main">
              <a:ext uri="{FF2B5EF4-FFF2-40B4-BE49-F238E27FC236}">
                <a16:creationId xmlns:a16="http://schemas.microsoft.com/office/drawing/2014/main" id="{9BAF7F36-0738-4D78-B05D-1FBF1E97A05C}"/>
              </a:ext>
            </a:extLst>
          </p:cNvPr>
          <p:cNvSpPr>
            <a:spLocks xmlns:a="http://schemas.openxmlformats.org/drawingml/2006/main" noGrp="1"/>
          </p:cNvSpPr>
          <p:nvPr/>
        </p:nvSpPr>
        <p:spPr>
          <a:xfrm xmlns:a="http://schemas.openxmlformats.org/drawingml/2006/main">
            <a:off x="685800" y="3057525"/>
            <a:ext cx="1070495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 [12 − (5 + 3)] = 3 × [12 − 8] = 3 × 4 = 12. Each line removes only one completed part.</a:t>
            </a:r>
          </a:p>
        </p:txBody>
      </p:sp>
    </p:spTree>
    <p:extLst>
      <p:ext uri="{BB962C8B-B14F-4D97-AF65-F5344CB8AC3E}">
        <p14:creationId xmlns:p14="http://schemas.microsoft.com/office/powerpoint/2010/main" val="17298632"/>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522">
            <a:extLst xmlns:a="http://schemas.openxmlformats.org/drawingml/2006/main">
              <a:ext uri="{FF2B5EF4-FFF2-40B4-BE49-F238E27FC236}">
                <a16:creationId xmlns:a16="http://schemas.microsoft.com/office/drawing/2014/main" id="{9A7E3FE3-5F04-45E7-87E7-5CB97D53374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523">
            <a:extLst xmlns:a="http://schemas.openxmlformats.org/drawingml/2006/main">
              <a:ext uri="{FF2B5EF4-FFF2-40B4-BE49-F238E27FC236}">
                <a16:creationId xmlns:a16="http://schemas.microsoft.com/office/drawing/2014/main" id="{388418E7-640C-4711-853A-8B94D2EF526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Powers roots and negative values</a:t>
            </a:r>
          </a:p>
        </p:txBody>
      </p:sp>
      <p:sp>
        <p:nvSpPr>
          <p:cNvPr id="3" name="text-524">
            <a:extLst xmlns:a="http://schemas.openxmlformats.org/drawingml/2006/main">
              <a:ext uri="{FF2B5EF4-FFF2-40B4-BE49-F238E27FC236}">
                <a16:creationId xmlns:a16="http://schemas.microsoft.com/office/drawing/2014/main" id="{45FD35FD-E4E2-42D0-8561-DBED19447AC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25">
            <a:extLst xmlns:a="http://schemas.openxmlformats.org/drawingml/2006/main">
              <a:ext uri="{FF2B5EF4-FFF2-40B4-BE49-F238E27FC236}">
                <a16:creationId xmlns:a16="http://schemas.microsoft.com/office/drawing/2014/main" id="{AC970944-C54A-4A3C-9F11-144104BF0FB5}"/>
              </a:ext>
            </a:extLst>
          </p:cNvPr>
          <p:cNvSpPr>
            <a:spLocks xmlns:a="http://schemas.openxmlformats.org/drawingml/2006/main" noGrp="1"/>
          </p:cNvSpPr>
          <p:nvPr/>
        </p:nvSpPr>
        <p:spPr>
          <a:xfrm xmlns:a="http://schemas.openxmlformats.org/drawingml/2006/main">
            <a:off x="685800" y="1409700"/>
            <a:ext cx="1037986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power or root is evaluated before multiplication, division, addition or subtraction unless </a:t>
            </a:r>
          </a:p>
        </p:txBody>
      </p:sp>
      <p:sp>
        <p:nvSpPr>
          <p:cNvPr id="5" name="text-526">
            <a:extLst xmlns:a="http://schemas.openxmlformats.org/drawingml/2006/main">
              <a:ext uri="{FF2B5EF4-FFF2-40B4-BE49-F238E27FC236}">
                <a16:creationId xmlns:a16="http://schemas.microsoft.com/office/drawing/2014/main" id="{C7E93465-AB42-4620-9C94-0AE0929BEA52}"/>
              </a:ext>
            </a:extLst>
          </p:cNvPr>
          <p:cNvSpPr>
            <a:spLocks xmlns:a="http://schemas.openxmlformats.org/drawingml/2006/main" noGrp="1"/>
          </p:cNvSpPr>
          <p:nvPr/>
        </p:nvSpPr>
        <p:spPr>
          <a:xfrm xmlns:a="http://schemas.openxmlformats.org/drawingml/2006/main">
            <a:off x="685800" y="1752600"/>
            <a:ext cx="99194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brackets change the order. A power applies only to its base. A root symbol covers the </a:t>
            </a:r>
          </a:p>
        </p:txBody>
      </p:sp>
      <p:sp>
        <p:nvSpPr>
          <p:cNvPr id="6" name="text-527">
            <a:extLst xmlns:a="http://schemas.openxmlformats.org/drawingml/2006/main">
              <a:ext uri="{FF2B5EF4-FFF2-40B4-BE49-F238E27FC236}">
                <a16:creationId xmlns:a16="http://schemas.microsoft.com/office/drawing/2014/main" id="{F5338664-3011-45D1-AE39-AD08AE5EC3AE}"/>
              </a:ext>
            </a:extLst>
          </p:cNvPr>
          <p:cNvSpPr>
            <a:spLocks xmlns:a="http://schemas.openxmlformats.org/drawingml/2006/main" noGrp="1"/>
          </p:cNvSpPr>
          <p:nvPr/>
        </p:nvSpPr>
        <p:spPr>
          <a:xfrm xmlns:a="http://schemas.openxmlformats.org/drawingml/2006/main">
            <a:off x="685800" y="2095500"/>
            <a:ext cx="378590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expression shown underneath it.</a:t>
            </a:r>
          </a:p>
        </p:txBody>
      </p:sp>
      <p:sp>
        <p:nvSpPr>
          <p:cNvPr id="7" name="text-528">
            <a:extLst xmlns:a="http://schemas.openxmlformats.org/drawingml/2006/main">
              <a:ext uri="{FF2B5EF4-FFF2-40B4-BE49-F238E27FC236}">
                <a16:creationId xmlns:a16="http://schemas.microsoft.com/office/drawing/2014/main" id="{E6E598FA-A031-4ECD-91FC-2DCA31726A4F}"/>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29">
            <a:extLst xmlns:a="http://schemas.openxmlformats.org/drawingml/2006/main">
              <a:ext uri="{FF2B5EF4-FFF2-40B4-BE49-F238E27FC236}">
                <a16:creationId xmlns:a16="http://schemas.microsoft.com/office/drawing/2014/main" id="{99BF21C1-8281-4FDD-9975-F5766EE547A8}"/>
              </a:ext>
            </a:extLst>
          </p:cNvPr>
          <p:cNvSpPr>
            <a:spLocks xmlns:a="http://schemas.openxmlformats.org/drawingml/2006/main" noGrp="1"/>
          </p:cNvSpPr>
          <p:nvPr/>
        </p:nvSpPr>
        <p:spPr>
          <a:xfrm xmlns:a="http://schemas.openxmlformats.org/drawingml/2006/main">
            <a:off x="685800" y="3057525"/>
            <a:ext cx="1021022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+ 3² × 4 = 2 + 9 × 4 = 38. Also, √(16 + 9) = √25 = 5, whereas √16 + √9 = 4 + 3 = 7.</a:t>
            </a:r>
          </a:p>
        </p:txBody>
      </p:sp>
    </p:spTree>
    <p:extLst>
      <p:ext uri="{BB962C8B-B14F-4D97-AF65-F5344CB8AC3E}">
        <p14:creationId xmlns:p14="http://schemas.microsoft.com/office/powerpoint/2010/main" val="1727875227"/>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text-530">
            <a:extLst xmlns:a="http://schemas.openxmlformats.org/drawingml/2006/main">
              <a:ext uri="{FF2B5EF4-FFF2-40B4-BE49-F238E27FC236}">
                <a16:creationId xmlns:a16="http://schemas.microsoft.com/office/drawing/2014/main" id="{6DFDF4A1-1EE3-49C8-90FE-EEF82045B00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531">
            <a:extLst xmlns:a="http://schemas.openxmlformats.org/drawingml/2006/main">
              <a:ext uri="{FF2B5EF4-FFF2-40B4-BE49-F238E27FC236}">
                <a16:creationId xmlns:a16="http://schemas.microsoft.com/office/drawing/2014/main" id="{FAC91DA6-9440-4711-BD58-D660C85FF63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Fraction bars as grouping symbols</a:t>
            </a:r>
          </a:p>
        </p:txBody>
      </p:sp>
      <p:sp>
        <p:nvSpPr>
          <p:cNvPr id="3" name="text-532">
            <a:extLst xmlns:a="http://schemas.openxmlformats.org/drawingml/2006/main">
              <a:ext uri="{FF2B5EF4-FFF2-40B4-BE49-F238E27FC236}">
                <a16:creationId xmlns:a16="http://schemas.microsoft.com/office/drawing/2014/main" id="{78FC9A8F-EDD1-411F-AC86-2C634FC320B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33">
            <a:extLst xmlns:a="http://schemas.openxmlformats.org/drawingml/2006/main">
              <a:ext uri="{FF2B5EF4-FFF2-40B4-BE49-F238E27FC236}">
                <a16:creationId xmlns:a16="http://schemas.microsoft.com/office/drawing/2014/main" id="{6E389A3B-6488-4310-9D26-AB6EA4D3C878}"/>
              </a:ext>
            </a:extLst>
          </p:cNvPr>
          <p:cNvSpPr>
            <a:spLocks xmlns:a="http://schemas.openxmlformats.org/drawingml/2006/main" noGrp="1"/>
          </p:cNvSpPr>
          <p:nvPr/>
        </p:nvSpPr>
        <p:spPr>
          <a:xfrm xmlns:a="http://schemas.openxmlformats.org/drawingml/2006/main">
            <a:off x="685800" y="1409700"/>
            <a:ext cx="99153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fraction bar groups the whole numerator and the whole denominator. Simplify each </a:t>
            </a:r>
          </a:p>
        </p:txBody>
      </p:sp>
      <p:sp>
        <p:nvSpPr>
          <p:cNvPr id="5" name="text-534">
            <a:extLst xmlns:a="http://schemas.openxmlformats.org/drawingml/2006/main">
              <a:ext uri="{FF2B5EF4-FFF2-40B4-BE49-F238E27FC236}">
                <a16:creationId xmlns:a16="http://schemas.microsoft.com/office/drawing/2014/main" id="{757550C5-9615-4C21-8AFC-D4F278A01AFD}"/>
              </a:ext>
            </a:extLst>
          </p:cNvPr>
          <p:cNvSpPr>
            <a:spLocks xmlns:a="http://schemas.openxmlformats.org/drawingml/2006/main" noGrp="1"/>
          </p:cNvSpPr>
          <p:nvPr/>
        </p:nvSpPr>
        <p:spPr>
          <a:xfrm xmlns:a="http://schemas.openxmlformats.org/drawingml/2006/main">
            <a:off x="685800" y="1752600"/>
            <a:ext cx="102108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separately before dividing. If another operation is outside the fraction, apply the normal </a:t>
            </a:r>
          </a:p>
        </p:txBody>
      </p:sp>
      <p:sp>
        <p:nvSpPr>
          <p:cNvPr id="6" name="text-535">
            <a:extLst xmlns:a="http://schemas.openxmlformats.org/drawingml/2006/main">
              <a:ext uri="{FF2B5EF4-FFF2-40B4-BE49-F238E27FC236}">
                <a16:creationId xmlns:a16="http://schemas.microsoft.com/office/drawing/2014/main" id="{36974D72-4283-4247-A27C-6CCAE7D39363}"/>
              </a:ext>
            </a:extLst>
          </p:cNvPr>
          <p:cNvSpPr>
            <a:spLocks xmlns:a="http://schemas.openxmlformats.org/drawingml/2006/main" noGrp="1"/>
          </p:cNvSpPr>
          <p:nvPr/>
        </p:nvSpPr>
        <p:spPr>
          <a:xfrm xmlns:a="http://schemas.openxmlformats.org/drawingml/2006/main">
            <a:off x="685800" y="2095500"/>
            <a:ext cx="59152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hierarchy. The denominator must not become zero.</a:t>
            </a:r>
          </a:p>
        </p:txBody>
      </p:sp>
      <p:sp>
        <p:nvSpPr>
          <p:cNvPr id="7" name="text-536">
            <a:extLst xmlns:a="http://schemas.openxmlformats.org/drawingml/2006/main">
              <a:ext uri="{FF2B5EF4-FFF2-40B4-BE49-F238E27FC236}">
                <a16:creationId xmlns:a16="http://schemas.microsoft.com/office/drawing/2014/main" id="{38112882-EE15-4696-A4CD-F30F8EF55556}"/>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37">
            <a:extLst xmlns:a="http://schemas.openxmlformats.org/drawingml/2006/main">
              <a:ext uri="{FF2B5EF4-FFF2-40B4-BE49-F238E27FC236}">
                <a16:creationId xmlns:a16="http://schemas.microsoft.com/office/drawing/2014/main" id="{3461A46E-7860-448A-A70D-3C13D9D95767}"/>
              </a:ext>
            </a:extLst>
          </p:cNvPr>
          <p:cNvSpPr>
            <a:spLocks xmlns:a="http://schemas.openxmlformats.org/drawingml/2006/main" noGrp="1"/>
          </p:cNvSpPr>
          <p:nvPr/>
        </p:nvSpPr>
        <p:spPr>
          <a:xfrm xmlns:a="http://schemas.openxmlformats.org/drawingml/2006/main">
            <a:off x="685800" y="3057525"/>
            <a:ext cx="63522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 + 4</a:t>
            </a:r>
          </a:p>
        </p:txBody>
      </p:sp>
      <p:sp>
        <p:nvSpPr>
          <p:cNvPr id="9" name="text-538">
            <a:extLst xmlns:a="http://schemas.openxmlformats.org/drawingml/2006/main">
              <a:ext uri="{FF2B5EF4-FFF2-40B4-BE49-F238E27FC236}">
                <a16:creationId xmlns:a16="http://schemas.microsoft.com/office/drawing/2014/main" id="{3D6EBA90-DCB0-4B66-95FA-7D344A6481B6}"/>
              </a:ext>
            </a:extLst>
          </p:cNvPr>
          <p:cNvSpPr>
            <a:spLocks xmlns:a="http://schemas.openxmlformats.org/drawingml/2006/main" noGrp="1"/>
          </p:cNvSpPr>
          <p:nvPr/>
        </p:nvSpPr>
        <p:spPr>
          <a:xfrm xmlns:a="http://schemas.openxmlformats.org/drawingml/2006/main">
            <a:off x="685800" y="3343275"/>
            <a:ext cx="63522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7 − 3</a:t>
            </a:r>
          </a:p>
        </p:txBody>
      </p:sp>
      <p:sp>
        <p:nvSpPr>
          <p:cNvPr id="10" name="fraction-bar-539">
            <a:extLst xmlns:a="http://schemas.openxmlformats.org/drawingml/2006/main">
              <a:ext uri="{FF2B5EF4-FFF2-40B4-BE49-F238E27FC236}">
                <a16:creationId xmlns:a16="http://schemas.microsoft.com/office/drawing/2014/main" id="{2CBE664F-7BF4-42A4-B87B-60B0615DE053}"/>
              </a:ext>
            </a:extLst>
          </p:cNvPr>
          <p:cNvSpPr>
            <a:spLocks xmlns:a="http://schemas.openxmlformats.org/drawingml/2006/main" noGrp="1"/>
          </p:cNvSpPr>
          <p:nvPr/>
        </p:nvSpPr>
        <p:spPr>
          <a:xfrm xmlns:a="http://schemas.openxmlformats.org/drawingml/2006/main">
            <a:off x="704850" y="3324225"/>
            <a:ext cx="597122"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540">
            <a:extLst xmlns:a="http://schemas.openxmlformats.org/drawingml/2006/main">
              <a:ext uri="{FF2B5EF4-FFF2-40B4-BE49-F238E27FC236}">
                <a16:creationId xmlns:a16="http://schemas.microsoft.com/office/drawing/2014/main" id="{3E65FD34-D0CA-4DB9-B64E-5CFD12E41943}"/>
              </a:ext>
            </a:extLst>
          </p:cNvPr>
          <p:cNvSpPr>
            <a:spLocks xmlns:a="http://schemas.openxmlformats.org/drawingml/2006/main" noGrp="1"/>
          </p:cNvSpPr>
          <p:nvPr/>
        </p:nvSpPr>
        <p:spPr>
          <a:xfrm xmlns:a="http://schemas.openxmlformats.org/drawingml/2006/main">
            <a:off x="1321022"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2" name="text-541">
            <a:extLst xmlns:a="http://schemas.openxmlformats.org/drawingml/2006/main">
              <a:ext uri="{FF2B5EF4-FFF2-40B4-BE49-F238E27FC236}">
                <a16:creationId xmlns:a16="http://schemas.microsoft.com/office/drawing/2014/main" id="{FEC61941-9165-4E89-98CD-40C6F8BAC8B1}"/>
              </a:ext>
            </a:extLst>
          </p:cNvPr>
          <p:cNvSpPr>
            <a:spLocks xmlns:a="http://schemas.openxmlformats.org/drawingml/2006/main" noGrp="1"/>
          </p:cNvSpPr>
          <p:nvPr/>
        </p:nvSpPr>
        <p:spPr>
          <a:xfrm xmlns:a="http://schemas.openxmlformats.org/drawingml/2006/main">
            <a:off x="1657921" y="30575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13" name="text-542">
            <a:extLst xmlns:a="http://schemas.openxmlformats.org/drawingml/2006/main">
              <a:ext uri="{FF2B5EF4-FFF2-40B4-BE49-F238E27FC236}">
                <a16:creationId xmlns:a16="http://schemas.microsoft.com/office/drawing/2014/main" id="{CADD7697-ACEB-4C80-8C6A-D3D9A01AAE71}"/>
              </a:ext>
            </a:extLst>
          </p:cNvPr>
          <p:cNvSpPr>
            <a:spLocks xmlns:a="http://schemas.openxmlformats.org/drawingml/2006/main" noGrp="1"/>
          </p:cNvSpPr>
          <p:nvPr/>
        </p:nvSpPr>
        <p:spPr>
          <a:xfrm xmlns:a="http://schemas.openxmlformats.org/drawingml/2006/main">
            <a:off x="1657921" y="33432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4" name="fraction-bar-543">
            <a:extLst xmlns:a="http://schemas.openxmlformats.org/drawingml/2006/main">
              <a:ext uri="{FF2B5EF4-FFF2-40B4-BE49-F238E27FC236}">
                <a16:creationId xmlns:a16="http://schemas.microsoft.com/office/drawing/2014/main" id="{379F2C43-B5E1-4F3F-95FE-5CEEFF14F8C7}"/>
              </a:ext>
            </a:extLst>
          </p:cNvPr>
          <p:cNvSpPr>
            <a:spLocks xmlns:a="http://schemas.openxmlformats.org/drawingml/2006/main" noGrp="1"/>
          </p:cNvSpPr>
          <p:nvPr/>
        </p:nvSpPr>
        <p:spPr>
          <a:xfrm xmlns:a="http://schemas.openxmlformats.org/drawingml/2006/main">
            <a:off x="1676971" y="33242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5" name="text-544">
            <a:extLst xmlns:a="http://schemas.openxmlformats.org/drawingml/2006/main">
              <a:ext uri="{FF2B5EF4-FFF2-40B4-BE49-F238E27FC236}">
                <a16:creationId xmlns:a16="http://schemas.microsoft.com/office/drawing/2014/main" id="{2A47595A-C4BD-4D2D-8E82-B3C105E474F0}"/>
              </a:ext>
            </a:extLst>
          </p:cNvPr>
          <p:cNvSpPr>
            <a:spLocks xmlns:a="http://schemas.openxmlformats.org/drawingml/2006/main" noGrp="1"/>
          </p:cNvSpPr>
          <p:nvPr/>
        </p:nvSpPr>
        <p:spPr>
          <a:xfrm xmlns:a="http://schemas.openxmlformats.org/drawingml/2006/main">
            <a:off x="2023872" y="3200400"/>
            <a:ext cx="84467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3. The expression means (8 + 4) ÷ (7 − 3), rather than 8 + 4 ÷ 7 − 3.</a:t>
            </a:r>
          </a:p>
        </p:txBody>
      </p:sp>
    </p:spTree>
    <p:extLst>
      <p:ext uri="{BB962C8B-B14F-4D97-AF65-F5344CB8AC3E}">
        <p14:creationId xmlns:p14="http://schemas.microsoft.com/office/powerpoint/2010/main" val="1049746354"/>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45">
            <a:extLst xmlns:a="http://schemas.openxmlformats.org/drawingml/2006/main">
              <a:ext uri="{FF2B5EF4-FFF2-40B4-BE49-F238E27FC236}">
                <a16:creationId xmlns:a16="http://schemas.microsoft.com/office/drawing/2014/main" id="{96C6D532-21F2-4349-914D-2260F8DD4E4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546">
            <a:extLst xmlns:a="http://schemas.openxmlformats.org/drawingml/2006/main">
              <a:ext uri="{FF2B5EF4-FFF2-40B4-BE49-F238E27FC236}">
                <a16:creationId xmlns:a16="http://schemas.microsoft.com/office/drawing/2014/main" id="{592612FF-AE24-43A5-BF91-A8847C0E077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Building and checking expressions</a:t>
            </a:r>
          </a:p>
        </p:txBody>
      </p:sp>
      <p:sp>
        <p:nvSpPr>
          <p:cNvPr id="3" name="text-547">
            <a:extLst xmlns:a="http://schemas.openxmlformats.org/drawingml/2006/main">
              <a:ext uri="{FF2B5EF4-FFF2-40B4-BE49-F238E27FC236}">
                <a16:creationId xmlns:a16="http://schemas.microsoft.com/office/drawing/2014/main" id="{7A4E1DB0-B9F4-473A-AAA7-ACB944183E5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48">
            <a:extLst xmlns:a="http://schemas.openxmlformats.org/drawingml/2006/main">
              <a:ext uri="{FF2B5EF4-FFF2-40B4-BE49-F238E27FC236}">
                <a16:creationId xmlns:a16="http://schemas.microsoft.com/office/drawing/2014/main" id="{AED8D264-5BDA-44DA-B240-017B6ECD674D}"/>
              </a:ext>
            </a:extLst>
          </p:cNvPr>
          <p:cNvSpPr>
            <a:spLocks xmlns:a="http://schemas.openxmlformats.org/drawingml/2006/main" noGrp="1"/>
          </p:cNvSpPr>
          <p:nvPr/>
        </p:nvSpPr>
        <p:spPr>
          <a:xfrm xmlns:a="http://schemas.openxmlformats.org/drawingml/2006/main">
            <a:off x="685800" y="1409700"/>
            <a:ext cx="103564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Translate the order described in words into an expression. Use brackets to show a sum or </a:t>
            </a:r>
          </a:p>
        </p:txBody>
      </p:sp>
      <p:sp>
        <p:nvSpPr>
          <p:cNvPr id="5" name="text-549">
            <a:extLst xmlns:a="http://schemas.openxmlformats.org/drawingml/2006/main">
              <a:ext uri="{FF2B5EF4-FFF2-40B4-BE49-F238E27FC236}">
                <a16:creationId xmlns:a16="http://schemas.microsoft.com/office/drawing/2014/main" id="{9867A64C-2987-4D71-BBF9-AC7D1386A43D}"/>
              </a:ext>
            </a:extLst>
          </p:cNvPr>
          <p:cNvSpPr>
            <a:spLocks xmlns:a="http://schemas.openxmlformats.org/drawingml/2006/main" noGrp="1"/>
          </p:cNvSpPr>
          <p:nvPr/>
        </p:nvSpPr>
        <p:spPr>
          <a:xfrm xmlns:a="http://schemas.openxmlformats.org/drawingml/2006/main">
            <a:off x="685800" y="1752600"/>
            <a:ext cx="104904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difference that must be completed before another operation. Estimate the likely size, then </a:t>
            </a:r>
          </a:p>
        </p:txBody>
      </p:sp>
      <p:sp>
        <p:nvSpPr>
          <p:cNvPr id="6" name="text-550">
            <a:extLst xmlns:a="http://schemas.openxmlformats.org/drawingml/2006/main">
              <a:ext uri="{FF2B5EF4-FFF2-40B4-BE49-F238E27FC236}">
                <a16:creationId xmlns:a16="http://schemas.microsoft.com/office/drawing/2014/main" id="{6C1C6FE3-7DDE-4765-8736-D8755A557751}"/>
              </a:ext>
            </a:extLst>
          </p:cNvPr>
          <p:cNvSpPr>
            <a:spLocks xmlns:a="http://schemas.openxmlformats.org/drawingml/2006/main" noGrp="1"/>
          </p:cNvSpPr>
          <p:nvPr/>
        </p:nvSpPr>
        <p:spPr>
          <a:xfrm xmlns:a="http://schemas.openxmlformats.org/drawingml/2006/main">
            <a:off x="685800" y="2095500"/>
            <a:ext cx="89293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evaluate line by line. Equivalent expressions can have different appearances.</a:t>
            </a:r>
          </a:p>
        </p:txBody>
      </p:sp>
      <p:sp>
        <p:nvSpPr>
          <p:cNvPr id="7" name="text-551">
            <a:extLst xmlns:a="http://schemas.openxmlformats.org/drawingml/2006/main">
              <a:ext uri="{FF2B5EF4-FFF2-40B4-BE49-F238E27FC236}">
                <a16:creationId xmlns:a16="http://schemas.microsoft.com/office/drawing/2014/main" id="{38165AA6-91CA-464A-ACA5-98A7111B32AC}"/>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52">
            <a:extLst xmlns:a="http://schemas.openxmlformats.org/drawingml/2006/main">
              <a:ext uri="{FF2B5EF4-FFF2-40B4-BE49-F238E27FC236}">
                <a16:creationId xmlns:a16="http://schemas.microsoft.com/office/drawing/2014/main" id="{96BF42FD-37D8-4EDF-BF39-5ED716E4592F}"/>
              </a:ext>
            </a:extLst>
          </p:cNvPr>
          <p:cNvSpPr>
            <a:spLocks xmlns:a="http://schemas.openxmlformats.org/drawingml/2006/main" noGrp="1"/>
          </p:cNvSpPr>
          <p:nvPr/>
        </p:nvSpPr>
        <p:spPr>
          <a:xfrm xmlns:a="http://schemas.openxmlformats.org/drawingml/2006/main">
            <a:off x="685800" y="3057525"/>
            <a:ext cx="108545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Three times the sum of 7 and 5 is 3 × (7 + 5) = 36. Three times 7, then add 5, is 3 × 7 + 5 = </a:t>
            </a:r>
          </a:p>
        </p:txBody>
      </p:sp>
      <p:sp>
        <p:nvSpPr>
          <p:cNvPr id="9" name="text-553">
            <a:extLst xmlns:a="http://schemas.openxmlformats.org/drawingml/2006/main">
              <a:ext uri="{FF2B5EF4-FFF2-40B4-BE49-F238E27FC236}">
                <a16:creationId xmlns:a16="http://schemas.microsoft.com/office/drawing/2014/main" id="{8B73DCA1-A0A0-4A3D-9669-26E2113EFEE5}"/>
              </a:ext>
            </a:extLst>
          </p:cNvPr>
          <p:cNvSpPr>
            <a:spLocks xmlns:a="http://schemas.openxmlformats.org/drawingml/2006/main" noGrp="1"/>
          </p:cNvSpPr>
          <p:nvPr/>
        </p:nvSpPr>
        <p:spPr>
          <a:xfrm xmlns:a="http://schemas.openxmlformats.org/drawingml/2006/main">
            <a:off x="685800" y="3400425"/>
            <a:ext cx="48383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26. The wording determines the brackets.</a:t>
            </a:r>
          </a:p>
        </p:txBody>
      </p:sp>
    </p:spTree>
    <p:extLst>
      <p:ext uri="{BB962C8B-B14F-4D97-AF65-F5344CB8AC3E}">
        <p14:creationId xmlns:p14="http://schemas.microsoft.com/office/powerpoint/2010/main" val="1454749981"/>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554">
            <a:extLst xmlns:a="http://schemas.openxmlformats.org/drawingml/2006/main">
              <a:ext uri="{FF2B5EF4-FFF2-40B4-BE49-F238E27FC236}">
                <a16:creationId xmlns:a16="http://schemas.microsoft.com/office/drawing/2014/main" id="{5AF1CD92-BE90-47AA-AE00-CAB28ED6FA1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555">
            <a:extLst xmlns:a="http://schemas.openxmlformats.org/drawingml/2006/main">
              <a:ext uri="{FF2B5EF4-FFF2-40B4-BE49-F238E27FC236}">
                <a16:creationId xmlns:a16="http://schemas.microsoft.com/office/drawing/2014/main" id="{44BB5E4A-31FB-4DD7-9647-AF3613AD3A4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556">
            <a:extLst xmlns:a="http://schemas.openxmlformats.org/drawingml/2006/main">
              <a:ext uri="{FF2B5EF4-FFF2-40B4-BE49-F238E27FC236}">
                <a16:creationId xmlns:a16="http://schemas.microsoft.com/office/drawing/2014/main" id="{15E3E511-CC8B-4E36-9A69-F6570F74C3D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57">
            <a:extLst xmlns:a="http://schemas.openxmlformats.org/drawingml/2006/main">
              <a:ext uri="{FF2B5EF4-FFF2-40B4-BE49-F238E27FC236}">
                <a16:creationId xmlns:a16="http://schemas.microsoft.com/office/drawing/2014/main" id="{03034E16-547D-4C46-ACE7-3DA3B968AA29}"/>
              </a:ext>
            </a:extLst>
          </p:cNvPr>
          <p:cNvSpPr>
            <a:spLocks xmlns:a="http://schemas.openxmlformats.org/drawingml/2006/main" noGrp="1"/>
          </p:cNvSpPr>
          <p:nvPr/>
        </p:nvSpPr>
        <p:spPr>
          <a:xfrm xmlns:a="http://schemas.openxmlformats.org/drawingml/2006/main">
            <a:off x="685800" y="1409700"/>
            <a:ext cx="273424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Calculate 9 + 4 × 3.</a:t>
            </a:r>
          </a:p>
        </p:txBody>
      </p:sp>
      <p:sp>
        <p:nvSpPr>
          <p:cNvPr id="5" name="text-558">
            <a:extLst xmlns:a="http://schemas.openxmlformats.org/drawingml/2006/main">
              <a:ext uri="{FF2B5EF4-FFF2-40B4-BE49-F238E27FC236}">
                <a16:creationId xmlns:a16="http://schemas.microsoft.com/office/drawing/2014/main" id="{46535A24-F517-4478-9D19-EB17114E0E47}"/>
              </a:ext>
            </a:extLst>
          </p:cNvPr>
          <p:cNvSpPr>
            <a:spLocks xmlns:a="http://schemas.openxmlformats.org/drawingml/2006/main" noGrp="1"/>
          </p:cNvSpPr>
          <p:nvPr/>
        </p:nvSpPr>
        <p:spPr>
          <a:xfrm xmlns:a="http://schemas.openxmlformats.org/drawingml/2006/main">
            <a:off x="685800" y="1924050"/>
            <a:ext cx="29125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Calculate (9 + 4) × 3.</a:t>
            </a:r>
          </a:p>
        </p:txBody>
      </p:sp>
      <p:sp>
        <p:nvSpPr>
          <p:cNvPr id="6" name="text-559">
            <a:extLst xmlns:a="http://schemas.openxmlformats.org/drawingml/2006/main">
              <a:ext uri="{FF2B5EF4-FFF2-40B4-BE49-F238E27FC236}">
                <a16:creationId xmlns:a16="http://schemas.microsoft.com/office/drawing/2014/main" id="{3DCA2368-9AE9-4D0C-8212-E9EE5957C919}"/>
              </a:ext>
            </a:extLst>
          </p:cNvPr>
          <p:cNvSpPr>
            <a:spLocks xmlns:a="http://schemas.openxmlformats.org/drawingml/2006/main" noGrp="1"/>
          </p:cNvSpPr>
          <p:nvPr/>
        </p:nvSpPr>
        <p:spPr>
          <a:xfrm xmlns:a="http://schemas.openxmlformats.org/drawingml/2006/main">
            <a:off x="685800" y="2438400"/>
            <a:ext cx="35074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Calculate 30 − 12 ÷ 3 + 2.</a:t>
            </a:r>
          </a:p>
        </p:txBody>
      </p:sp>
      <p:sp>
        <p:nvSpPr>
          <p:cNvPr id="7" name="text-560">
            <a:extLst xmlns:a="http://schemas.openxmlformats.org/drawingml/2006/main">
              <a:ext uri="{FF2B5EF4-FFF2-40B4-BE49-F238E27FC236}">
                <a16:creationId xmlns:a16="http://schemas.microsoft.com/office/drawing/2014/main" id="{383958A7-530B-4BDE-A25A-1E4CE1D438FA}"/>
              </a:ext>
            </a:extLst>
          </p:cNvPr>
          <p:cNvSpPr>
            <a:spLocks xmlns:a="http://schemas.openxmlformats.org/drawingml/2006/main" noGrp="1"/>
          </p:cNvSpPr>
          <p:nvPr/>
        </p:nvSpPr>
        <p:spPr>
          <a:xfrm xmlns:a="http://schemas.openxmlformats.org/drawingml/2006/main">
            <a:off x="685800" y="3095625"/>
            <a:ext cx="15514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Calculate </a:t>
            </a:r>
          </a:p>
        </p:txBody>
      </p:sp>
      <p:sp>
        <p:nvSpPr>
          <p:cNvPr id="8" name="text-561">
            <a:extLst xmlns:a="http://schemas.openxmlformats.org/drawingml/2006/main">
              <a:ext uri="{FF2B5EF4-FFF2-40B4-BE49-F238E27FC236}">
                <a16:creationId xmlns:a16="http://schemas.microsoft.com/office/drawing/2014/main" id="{E4C9BA01-3374-4198-9FEA-A0474F197CC8}"/>
              </a:ext>
            </a:extLst>
          </p:cNvPr>
          <p:cNvSpPr>
            <a:spLocks xmlns:a="http://schemas.openxmlformats.org/drawingml/2006/main" noGrp="1"/>
          </p:cNvSpPr>
          <p:nvPr/>
        </p:nvSpPr>
        <p:spPr>
          <a:xfrm xmlns:a="http://schemas.openxmlformats.org/drawingml/2006/main">
            <a:off x="2189607" y="2952750"/>
            <a:ext cx="7515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15 − 3</a:t>
            </a:r>
          </a:p>
        </p:txBody>
      </p:sp>
      <p:sp>
        <p:nvSpPr>
          <p:cNvPr id="9" name="text-562">
            <a:extLst xmlns:a="http://schemas.openxmlformats.org/drawingml/2006/main">
              <a:ext uri="{FF2B5EF4-FFF2-40B4-BE49-F238E27FC236}">
                <a16:creationId xmlns:a16="http://schemas.microsoft.com/office/drawing/2014/main" id="{C6A9C1D5-2920-4AA3-AFAE-A634EBA9DCAF}"/>
              </a:ext>
            </a:extLst>
          </p:cNvPr>
          <p:cNvSpPr>
            <a:spLocks xmlns:a="http://schemas.openxmlformats.org/drawingml/2006/main" noGrp="1"/>
          </p:cNvSpPr>
          <p:nvPr/>
        </p:nvSpPr>
        <p:spPr>
          <a:xfrm xmlns:a="http://schemas.openxmlformats.org/drawingml/2006/main">
            <a:off x="2189607" y="3238500"/>
            <a:ext cx="7515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 + 4</a:t>
            </a:r>
          </a:p>
        </p:txBody>
      </p:sp>
      <p:sp>
        <p:nvSpPr>
          <p:cNvPr id="10" name="fraction-bar-563">
            <a:extLst xmlns:a="http://schemas.openxmlformats.org/drawingml/2006/main">
              <a:ext uri="{FF2B5EF4-FFF2-40B4-BE49-F238E27FC236}">
                <a16:creationId xmlns:a16="http://schemas.microsoft.com/office/drawing/2014/main" id="{80386753-5BF1-47AF-8D8E-DEED2F539824}"/>
              </a:ext>
            </a:extLst>
          </p:cNvPr>
          <p:cNvSpPr>
            <a:spLocks xmlns:a="http://schemas.openxmlformats.org/drawingml/2006/main" noGrp="1"/>
          </p:cNvSpPr>
          <p:nvPr/>
        </p:nvSpPr>
        <p:spPr>
          <a:xfrm xmlns:a="http://schemas.openxmlformats.org/drawingml/2006/main">
            <a:off x="2208657" y="3219450"/>
            <a:ext cx="713423"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564">
            <a:extLst xmlns:a="http://schemas.openxmlformats.org/drawingml/2006/main">
              <a:ext uri="{FF2B5EF4-FFF2-40B4-BE49-F238E27FC236}">
                <a16:creationId xmlns:a16="http://schemas.microsoft.com/office/drawing/2014/main" id="{49C5C691-1DF5-41C1-9542-9424129477B2}"/>
              </a:ext>
            </a:extLst>
          </p:cNvPr>
          <p:cNvSpPr>
            <a:spLocks xmlns:a="http://schemas.openxmlformats.org/drawingml/2006/main" noGrp="1"/>
          </p:cNvSpPr>
          <p:nvPr/>
        </p:nvSpPr>
        <p:spPr>
          <a:xfrm xmlns:a="http://schemas.openxmlformats.org/drawingml/2006/main">
            <a:off x="2941130" y="309562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12" name="text-565">
            <a:extLst xmlns:a="http://schemas.openxmlformats.org/drawingml/2006/main">
              <a:ext uri="{FF2B5EF4-FFF2-40B4-BE49-F238E27FC236}">
                <a16:creationId xmlns:a16="http://schemas.microsoft.com/office/drawing/2014/main" id="{81B57A60-C3AF-46D7-AB89-97F7EFB50B4A}"/>
              </a:ext>
            </a:extLst>
          </p:cNvPr>
          <p:cNvSpPr>
            <a:spLocks xmlns:a="http://schemas.openxmlformats.org/drawingml/2006/main" noGrp="1"/>
          </p:cNvSpPr>
          <p:nvPr/>
        </p:nvSpPr>
        <p:spPr>
          <a:xfrm xmlns:a="http://schemas.openxmlformats.org/drawingml/2006/main">
            <a:off x="685800" y="3695700"/>
            <a:ext cx="60676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Write and evaluate five less than the square of 6.</a:t>
            </a:r>
          </a:p>
        </p:txBody>
      </p:sp>
    </p:spTree>
    <p:extLst>
      <p:ext uri="{BB962C8B-B14F-4D97-AF65-F5344CB8AC3E}">
        <p14:creationId xmlns:p14="http://schemas.microsoft.com/office/powerpoint/2010/main" val="897800634"/>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566">
            <a:extLst xmlns:a="http://schemas.openxmlformats.org/drawingml/2006/main">
              <a:ext uri="{FF2B5EF4-FFF2-40B4-BE49-F238E27FC236}">
                <a16:creationId xmlns:a16="http://schemas.microsoft.com/office/drawing/2014/main" id="{B802F1F5-313A-4C48-8F45-7FD862A27D5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567">
            <a:extLst xmlns:a="http://schemas.openxmlformats.org/drawingml/2006/main">
              <a:ext uri="{FF2B5EF4-FFF2-40B4-BE49-F238E27FC236}">
                <a16:creationId xmlns:a16="http://schemas.microsoft.com/office/drawing/2014/main" id="{3C45C8B6-90C2-4162-8FBD-C88E6F18ECE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568">
            <a:extLst xmlns:a="http://schemas.openxmlformats.org/drawingml/2006/main">
              <a:ext uri="{FF2B5EF4-FFF2-40B4-BE49-F238E27FC236}">
                <a16:creationId xmlns:a16="http://schemas.microsoft.com/office/drawing/2014/main" id="{027C3D8B-69CD-413B-9C59-B697FADD516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69">
            <a:extLst xmlns:a="http://schemas.openxmlformats.org/drawingml/2006/main">
              <a:ext uri="{FF2B5EF4-FFF2-40B4-BE49-F238E27FC236}">
                <a16:creationId xmlns:a16="http://schemas.microsoft.com/office/drawing/2014/main" id="{D488E535-3CDD-4454-BB68-2DC9982C4ADC}"/>
              </a:ext>
            </a:extLst>
          </p:cNvPr>
          <p:cNvSpPr>
            <a:spLocks xmlns:a="http://schemas.openxmlformats.org/drawingml/2006/main" noGrp="1"/>
          </p:cNvSpPr>
          <p:nvPr/>
        </p:nvSpPr>
        <p:spPr>
          <a:xfrm xmlns:a="http://schemas.openxmlformats.org/drawingml/2006/main">
            <a:off x="685800" y="1409700"/>
            <a:ext cx="104641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In 24 ÷ 6 × 2, division comes first because it is leftmost. The result is 8, </a:t>
            </a:r>
          </a:p>
        </p:txBody>
      </p:sp>
      <p:sp>
        <p:nvSpPr>
          <p:cNvPr id="5" name="text-570">
            <a:extLst xmlns:a="http://schemas.openxmlformats.org/drawingml/2006/main">
              <a:ext uri="{FF2B5EF4-FFF2-40B4-BE49-F238E27FC236}">
                <a16:creationId xmlns:a16="http://schemas.microsoft.com/office/drawing/2014/main" id="{793FD547-A6B0-4817-B02C-629B96DE9D78}"/>
              </a:ext>
            </a:extLst>
          </p:cNvPr>
          <p:cNvSpPr>
            <a:spLocks xmlns:a="http://schemas.openxmlformats.org/drawingml/2006/main" noGrp="1"/>
          </p:cNvSpPr>
          <p:nvPr/>
        </p:nvSpPr>
        <p:spPr>
          <a:xfrm xmlns:a="http://schemas.openxmlformats.org/drawingml/2006/main">
            <a:off x="685800" y="1752600"/>
            <a:ext cx="87906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not 2.</a:t>
            </a:r>
          </a:p>
        </p:txBody>
      </p:sp>
    </p:spTree>
    <p:extLst>
      <p:ext uri="{BB962C8B-B14F-4D97-AF65-F5344CB8AC3E}">
        <p14:creationId xmlns:p14="http://schemas.microsoft.com/office/powerpoint/2010/main" val="1925308195"/>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571">
            <a:extLst xmlns:a="http://schemas.openxmlformats.org/drawingml/2006/main">
              <a:ext uri="{FF2B5EF4-FFF2-40B4-BE49-F238E27FC236}">
                <a16:creationId xmlns:a16="http://schemas.microsoft.com/office/drawing/2014/main" id="{7646C0C6-F6DD-4781-966F-CEDA43F85BB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6</a:t>
            </a:r>
          </a:p>
        </p:txBody>
      </p:sp>
      <p:sp>
        <p:nvSpPr>
          <p:cNvPr id="2" name="text-572">
            <a:extLst xmlns:a="http://schemas.openxmlformats.org/drawingml/2006/main">
              <a:ext uri="{FF2B5EF4-FFF2-40B4-BE49-F238E27FC236}">
                <a16:creationId xmlns:a16="http://schemas.microsoft.com/office/drawing/2014/main" id="{75B40786-953C-4612-90A4-C3EF7BA3471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573">
            <a:extLst xmlns:a="http://schemas.openxmlformats.org/drawingml/2006/main">
              <a:ext uri="{FF2B5EF4-FFF2-40B4-BE49-F238E27FC236}">
                <a16:creationId xmlns:a16="http://schemas.microsoft.com/office/drawing/2014/main" id="{19F180FB-1512-4605-9E76-58AC469C795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74">
            <a:extLst xmlns:a="http://schemas.openxmlformats.org/drawingml/2006/main">
              <a:ext uri="{FF2B5EF4-FFF2-40B4-BE49-F238E27FC236}">
                <a16:creationId xmlns:a16="http://schemas.microsoft.com/office/drawing/2014/main" id="{2421EB14-BDFC-47A0-8B52-15C2A8766711}"/>
              </a:ext>
            </a:extLst>
          </p:cNvPr>
          <p:cNvSpPr>
            <a:spLocks xmlns:a="http://schemas.openxmlformats.org/drawingml/2006/main" noGrp="1"/>
          </p:cNvSpPr>
          <p:nvPr/>
        </p:nvSpPr>
        <p:spPr>
          <a:xfrm xmlns:a="http://schemas.openxmlformats.org/drawingml/2006/main">
            <a:off x="685800" y="1409700"/>
            <a:ext cx="18848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9 + 12 = 21.</a:t>
            </a:r>
          </a:p>
        </p:txBody>
      </p:sp>
      <p:sp>
        <p:nvSpPr>
          <p:cNvPr id="5" name="text-575">
            <a:extLst xmlns:a="http://schemas.openxmlformats.org/drawingml/2006/main">
              <a:ext uri="{FF2B5EF4-FFF2-40B4-BE49-F238E27FC236}">
                <a16:creationId xmlns:a16="http://schemas.microsoft.com/office/drawing/2014/main" id="{371FBAC6-A968-492C-885A-16CFB5A12E0C}"/>
              </a:ext>
            </a:extLst>
          </p:cNvPr>
          <p:cNvSpPr>
            <a:spLocks xmlns:a="http://schemas.openxmlformats.org/drawingml/2006/main" noGrp="1"/>
          </p:cNvSpPr>
          <p:nvPr/>
        </p:nvSpPr>
        <p:spPr>
          <a:xfrm xmlns:a="http://schemas.openxmlformats.org/drawingml/2006/main">
            <a:off x="685800" y="1924050"/>
            <a:ext cx="18848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13 × 3 = 39.</a:t>
            </a:r>
          </a:p>
        </p:txBody>
      </p:sp>
      <p:sp>
        <p:nvSpPr>
          <p:cNvPr id="6" name="text-576">
            <a:extLst xmlns:a="http://schemas.openxmlformats.org/drawingml/2006/main">
              <a:ext uri="{FF2B5EF4-FFF2-40B4-BE49-F238E27FC236}">
                <a16:creationId xmlns:a16="http://schemas.microsoft.com/office/drawing/2014/main" id="{D5A3D36B-FEC5-4F65-9CA8-341E3095638F}"/>
              </a:ext>
            </a:extLst>
          </p:cNvPr>
          <p:cNvSpPr>
            <a:spLocks xmlns:a="http://schemas.openxmlformats.org/drawingml/2006/main" noGrp="1"/>
          </p:cNvSpPr>
          <p:nvPr/>
        </p:nvSpPr>
        <p:spPr>
          <a:xfrm xmlns:a="http://schemas.openxmlformats.org/drawingml/2006/main">
            <a:off x="685800" y="2438400"/>
            <a:ext cx="34772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30 − 4 + 2 = 26 + 2 = 28.</a:t>
            </a:r>
          </a:p>
        </p:txBody>
      </p:sp>
      <p:sp>
        <p:nvSpPr>
          <p:cNvPr id="7" name="text-577">
            <a:extLst xmlns:a="http://schemas.openxmlformats.org/drawingml/2006/main">
              <a:ext uri="{FF2B5EF4-FFF2-40B4-BE49-F238E27FC236}">
                <a16:creationId xmlns:a16="http://schemas.microsoft.com/office/drawing/2014/main" id="{3A75DFA3-768E-4F4A-AE20-3C8CBB1DF158}"/>
              </a:ext>
            </a:extLst>
          </p:cNvPr>
          <p:cNvSpPr>
            <a:spLocks xmlns:a="http://schemas.openxmlformats.org/drawingml/2006/main" noGrp="1"/>
          </p:cNvSpPr>
          <p:nvPr/>
        </p:nvSpPr>
        <p:spPr>
          <a:xfrm xmlns:a="http://schemas.openxmlformats.org/drawingml/2006/main">
            <a:off x="685800" y="309562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t>
            </a:r>
          </a:p>
        </p:txBody>
      </p:sp>
      <p:sp>
        <p:nvSpPr>
          <p:cNvPr id="8" name="text-578">
            <a:extLst xmlns:a="http://schemas.openxmlformats.org/drawingml/2006/main">
              <a:ext uri="{FF2B5EF4-FFF2-40B4-BE49-F238E27FC236}">
                <a16:creationId xmlns:a16="http://schemas.microsoft.com/office/drawing/2014/main" id="{8C1DA488-E6E9-4F51-8BA0-0091CB0DC837}"/>
              </a:ext>
            </a:extLst>
          </p:cNvPr>
          <p:cNvSpPr>
            <a:spLocks xmlns:a="http://schemas.openxmlformats.org/drawingml/2006/main" noGrp="1"/>
          </p:cNvSpPr>
          <p:nvPr/>
        </p:nvSpPr>
        <p:spPr>
          <a:xfrm xmlns:a="http://schemas.openxmlformats.org/drawingml/2006/main">
            <a:off x="1049274" y="29527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9" name="text-579">
            <a:extLst xmlns:a="http://schemas.openxmlformats.org/drawingml/2006/main">
              <a:ext uri="{FF2B5EF4-FFF2-40B4-BE49-F238E27FC236}">
                <a16:creationId xmlns:a16="http://schemas.microsoft.com/office/drawing/2014/main" id="{23E36ED3-03A3-4348-93D3-B0F782F8758F}"/>
              </a:ext>
            </a:extLst>
          </p:cNvPr>
          <p:cNvSpPr>
            <a:spLocks xmlns:a="http://schemas.openxmlformats.org/drawingml/2006/main" noGrp="1"/>
          </p:cNvSpPr>
          <p:nvPr/>
        </p:nvSpPr>
        <p:spPr>
          <a:xfrm xmlns:a="http://schemas.openxmlformats.org/drawingml/2006/main">
            <a:off x="1049274" y="32385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10" name="fraction-bar-580">
            <a:extLst xmlns:a="http://schemas.openxmlformats.org/drawingml/2006/main">
              <a:ext uri="{FF2B5EF4-FFF2-40B4-BE49-F238E27FC236}">
                <a16:creationId xmlns:a16="http://schemas.microsoft.com/office/drawing/2014/main" id="{BE888FEA-8066-4FDF-A182-D9DB0DEEB008}"/>
              </a:ext>
            </a:extLst>
          </p:cNvPr>
          <p:cNvSpPr>
            <a:spLocks xmlns:a="http://schemas.openxmlformats.org/drawingml/2006/main" noGrp="1"/>
          </p:cNvSpPr>
          <p:nvPr/>
        </p:nvSpPr>
        <p:spPr>
          <a:xfrm xmlns:a="http://schemas.openxmlformats.org/drawingml/2006/main">
            <a:off x="1068324" y="321945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581">
            <a:extLst xmlns:a="http://schemas.openxmlformats.org/drawingml/2006/main">
              <a:ext uri="{FF2B5EF4-FFF2-40B4-BE49-F238E27FC236}">
                <a16:creationId xmlns:a16="http://schemas.microsoft.com/office/drawing/2014/main" id="{A9441FEB-F5F7-4596-8090-AB49FA1434A9}"/>
              </a:ext>
            </a:extLst>
          </p:cNvPr>
          <p:cNvSpPr>
            <a:spLocks xmlns:a="http://schemas.openxmlformats.org/drawingml/2006/main" noGrp="1"/>
          </p:cNvSpPr>
          <p:nvPr/>
        </p:nvSpPr>
        <p:spPr>
          <a:xfrm xmlns:a="http://schemas.openxmlformats.org/drawingml/2006/main">
            <a:off x="1415224" y="3095625"/>
            <a:ext cx="6026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2.</a:t>
            </a:r>
          </a:p>
        </p:txBody>
      </p:sp>
      <p:sp>
        <p:nvSpPr>
          <p:cNvPr id="12" name="text-582">
            <a:extLst xmlns:a="http://schemas.openxmlformats.org/drawingml/2006/main">
              <a:ext uri="{FF2B5EF4-FFF2-40B4-BE49-F238E27FC236}">
                <a16:creationId xmlns:a16="http://schemas.microsoft.com/office/drawing/2014/main" id="{336C42B1-18FE-4262-9776-094B33F7EC05}"/>
              </a:ext>
            </a:extLst>
          </p:cNvPr>
          <p:cNvSpPr>
            <a:spLocks xmlns:a="http://schemas.openxmlformats.org/drawingml/2006/main" noGrp="1"/>
          </p:cNvSpPr>
          <p:nvPr/>
        </p:nvSpPr>
        <p:spPr>
          <a:xfrm xmlns:a="http://schemas.openxmlformats.org/drawingml/2006/main">
            <a:off x="685800" y="3695700"/>
            <a:ext cx="29411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6² − 5 = 36 − 5 = 31.</a:t>
            </a:r>
          </a:p>
        </p:txBody>
      </p:sp>
    </p:spTree>
    <p:extLst>
      <p:ext uri="{BB962C8B-B14F-4D97-AF65-F5344CB8AC3E}">
        <p14:creationId xmlns:p14="http://schemas.microsoft.com/office/powerpoint/2010/main" val="265991825"/>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83">
            <a:extLst xmlns:a="http://schemas.openxmlformats.org/drawingml/2006/main">
              <a:ext uri="{FF2B5EF4-FFF2-40B4-BE49-F238E27FC236}">
                <a16:creationId xmlns:a16="http://schemas.microsoft.com/office/drawing/2014/main" id="{C4634B0D-559B-45C9-B999-C2FB12EA1A0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584">
            <a:extLst xmlns:a="http://schemas.openxmlformats.org/drawingml/2006/main">
              <a:ext uri="{FF2B5EF4-FFF2-40B4-BE49-F238E27FC236}">
                <a16:creationId xmlns:a16="http://schemas.microsoft.com/office/drawing/2014/main" id="{76467D10-8C0F-4A88-9381-B6DE4DABACA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Multiplication tables factors and multiples</a:t>
            </a:r>
          </a:p>
        </p:txBody>
      </p:sp>
      <p:sp>
        <p:nvSpPr>
          <p:cNvPr id="3" name="text-585">
            <a:extLst xmlns:a="http://schemas.openxmlformats.org/drawingml/2006/main">
              <a:ext uri="{FF2B5EF4-FFF2-40B4-BE49-F238E27FC236}">
                <a16:creationId xmlns:a16="http://schemas.microsoft.com/office/drawing/2014/main" id="{E274A82F-B42F-4C94-A374-AF6900FA0A7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86">
            <a:extLst xmlns:a="http://schemas.openxmlformats.org/drawingml/2006/main">
              <a:ext uri="{FF2B5EF4-FFF2-40B4-BE49-F238E27FC236}">
                <a16:creationId xmlns:a16="http://schemas.microsoft.com/office/drawing/2014/main" id="{8ECC842A-68C8-4C8A-A45D-A7FB4BEC9BB2}"/>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587">
            <a:extLst xmlns:a="http://schemas.openxmlformats.org/drawingml/2006/main">
              <a:ext uri="{FF2B5EF4-FFF2-40B4-BE49-F238E27FC236}">
                <a16:creationId xmlns:a16="http://schemas.microsoft.com/office/drawing/2014/main" id="{230DC0CE-C67B-46BA-8D32-DCE8D7E3A7F1}"/>
              </a:ext>
            </a:extLst>
          </p:cNvPr>
          <p:cNvSpPr>
            <a:spLocks xmlns:a="http://schemas.openxmlformats.org/drawingml/2006/main" noGrp="1"/>
          </p:cNvSpPr>
          <p:nvPr/>
        </p:nvSpPr>
        <p:spPr>
          <a:xfrm xmlns:a="http://schemas.openxmlformats.org/drawingml/2006/main">
            <a:off x="685800" y="2133600"/>
            <a:ext cx="42509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Multiplication facts and inverse facts</a:t>
            </a:r>
          </a:p>
        </p:txBody>
      </p:sp>
      <p:sp>
        <p:nvSpPr>
          <p:cNvPr id="6" name="text-588">
            <a:extLst xmlns:a="http://schemas.openxmlformats.org/drawingml/2006/main">
              <a:ext uri="{FF2B5EF4-FFF2-40B4-BE49-F238E27FC236}">
                <a16:creationId xmlns:a16="http://schemas.microsoft.com/office/drawing/2014/main" id="{5A3A9DCA-8D04-4641-960F-600E3733AC43}"/>
              </a:ext>
            </a:extLst>
          </p:cNvPr>
          <p:cNvSpPr>
            <a:spLocks xmlns:a="http://schemas.openxmlformats.org/drawingml/2006/main" noGrp="1"/>
          </p:cNvSpPr>
          <p:nvPr/>
        </p:nvSpPr>
        <p:spPr>
          <a:xfrm xmlns:a="http://schemas.openxmlformats.org/drawingml/2006/main">
            <a:off x="685800" y="2524125"/>
            <a:ext cx="29432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Building tables efficiently</a:t>
            </a:r>
          </a:p>
        </p:txBody>
      </p:sp>
      <p:sp>
        <p:nvSpPr>
          <p:cNvPr id="7" name="text-589">
            <a:extLst xmlns:a="http://schemas.openxmlformats.org/drawingml/2006/main">
              <a:ext uri="{FF2B5EF4-FFF2-40B4-BE49-F238E27FC236}">
                <a16:creationId xmlns:a16="http://schemas.microsoft.com/office/drawing/2014/main" id="{C9D1CF0E-7E66-4FE1-9C04-06E7BE7FE763}"/>
              </a:ext>
            </a:extLst>
          </p:cNvPr>
          <p:cNvSpPr>
            <a:spLocks xmlns:a="http://schemas.openxmlformats.org/drawingml/2006/main" noGrp="1"/>
          </p:cNvSpPr>
          <p:nvPr/>
        </p:nvSpPr>
        <p:spPr>
          <a:xfrm xmlns:a="http://schemas.openxmlformats.org/drawingml/2006/main">
            <a:off x="685800" y="2914650"/>
            <a:ext cx="274605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Factors and factor pairs</a:t>
            </a:r>
          </a:p>
        </p:txBody>
      </p:sp>
      <p:sp>
        <p:nvSpPr>
          <p:cNvPr id="8" name="text-590">
            <a:extLst xmlns:a="http://schemas.openxmlformats.org/drawingml/2006/main">
              <a:ext uri="{FF2B5EF4-FFF2-40B4-BE49-F238E27FC236}">
                <a16:creationId xmlns:a16="http://schemas.microsoft.com/office/drawing/2014/main" id="{07626C29-EE5C-4BE2-B923-B618FA17B5B9}"/>
              </a:ext>
            </a:extLst>
          </p:cNvPr>
          <p:cNvSpPr>
            <a:spLocks xmlns:a="http://schemas.openxmlformats.org/drawingml/2006/main" noGrp="1"/>
          </p:cNvSpPr>
          <p:nvPr/>
        </p:nvSpPr>
        <p:spPr>
          <a:xfrm xmlns:a="http://schemas.openxmlformats.org/drawingml/2006/main">
            <a:off x="685800" y="3305175"/>
            <a:ext cx="377104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Multiples and common multiples</a:t>
            </a:r>
          </a:p>
        </p:txBody>
      </p:sp>
      <p:sp>
        <p:nvSpPr>
          <p:cNvPr id="9" name="text-591">
            <a:extLst xmlns:a="http://schemas.openxmlformats.org/drawingml/2006/main">
              <a:ext uri="{FF2B5EF4-FFF2-40B4-BE49-F238E27FC236}">
                <a16:creationId xmlns:a16="http://schemas.microsoft.com/office/drawing/2014/main" id="{280DFCFD-6475-41C5-BA0C-5916F90DC21E}"/>
              </a:ext>
            </a:extLst>
          </p:cNvPr>
          <p:cNvSpPr>
            <a:spLocks xmlns:a="http://schemas.openxmlformats.org/drawingml/2006/main" noGrp="1"/>
          </p:cNvSpPr>
          <p:nvPr/>
        </p:nvSpPr>
        <p:spPr>
          <a:xfrm xmlns:a="http://schemas.openxmlformats.org/drawingml/2006/main">
            <a:off x="685800" y="3695700"/>
            <a:ext cx="46603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Common factors and useful applications</a:t>
            </a:r>
          </a:p>
        </p:txBody>
      </p:sp>
    </p:spTree>
    <p:extLst>
      <p:ext uri="{BB962C8B-B14F-4D97-AF65-F5344CB8AC3E}">
        <p14:creationId xmlns:p14="http://schemas.microsoft.com/office/powerpoint/2010/main" val="1234998120"/>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92">
            <a:extLst xmlns:a="http://schemas.openxmlformats.org/drawingml/2006/main">
              <a:ext uri="{FF2B5EF4-FFF2-40B4-BE49-F238E27FC236}">
                <a16:creationId xmlns:a16="http://schemas.microsoft.com/office/drawing/2014/main" id="{85C29F6C-8031-4551-91DF-DADAC3C8C5C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593">
            <a:extLst xmlns:a="http://schemas.openxmlformats.org/drawingml/2006/main">
              <a:ext uri="{FF2B5EF4-FFF2-40B4-BE49-F238E27FC236}">
                <a16:creationId xmlns:a16="http://schemas.microsoft.com/office/drawing/2014/main" id="{A7CAFA60-DBBF-442D-A84B-1070E0EF1D0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Multiplication facts and inverse facts</a:t>
            </a:r>
          </a:p>
        </p:txBody>
      </p:sp>
      <p:sp>
        <p:nvSpPr>
          <p:cNvPr id="3" name="text-594">
            <a:extLst xmlns:a="http://schemas.openxmlformats.org/drawingml/2006/main">
              <a:ext uri="{FF2B5EF4-FFF2-40B4-BE49-F238E27FC236}">
                <a16:creationId xmlns:a16="http://schemas.microsoft.com/office/drawing/2014/main" id="{004321E0-EB9B-45A5-B6D9-129F68E7C3A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95">
            <a:extLst xmlns:a="http://schemas.openxmlformats.org/drawingml/2006/main">
              <a:ext uri="{FF2B5EF4-FFF2-40B4-BE49-F238E27FC236}">
                <a16:creationId xmlns:a16="http://schemas.microsoft.com/office/drawing/2014/main" id="{56B3464D-6B53-47A9-9140-0561BC527B67}"/>
              </a:ext>
            </a:extLst>
          </p:cNvPr>
          <p:cNvSpPr>
            <a:spLocks xmlns:a="http://schemas.openxmlformats.org/drawingml/2006/main" noGrp="1"/>
          </p:cNvSpPr>
          <p:nvPr/>
        </p:nvSpPr>
        <p:spPr>
          <a:xfrm xmlns:a="http://schemas.openxmlformats.org/drawingml/2006/main">
            <a:off x="685800" y="1409700"/>
            <a:ext cx="106706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multiplication table lists products of one fixed number with counting numbers. Learn facts </a:t>
            </a:r>
          </a:p>
        </p:txBody>
      </p:sp>
      <p:sp>
        <p:nvSpPr>
          <p:cNvPr id="5" name="text-596">
            <a:extLst xmlns:a="http://schemas.openxmlformats.org/drawingml/2006/main">
              <a:ext uri="{FF2B5EF4-FFF2-40B4-BE49-F238E27FC236}">
                <a16:creationId xmlns:a16="http://schemas.microsoft.com/office/drawing/2014/main" id="{D64DC11E-5A0B-4581-933B-CC79A1F3A3FF}"/>
              </a:ext>
            </a:extLst>
          </p:cNvPr>
          <p:cNvSpPr>
            <a:spLocks xmlns:a="http://schemas.openxmlformats.org/drawingml/2006/main" noGrp="1"/>
          </p:cNvSpPr>
          <p:nvPr/>
        </p:nvSpPr>
        <p:spPr>
          <a:xfrm xmlns:a="http://schemas.openxmlformats.org/drawingml/2006/main">
            <a:off x="685800" y="1752600"/>
            <a:ext cx="92980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accurately and connect each fact to division. Use known facts, doubling and the </a:t>
            </a:r>
          </a:p>
        </p:txBody>
      </p:sp>
      <p:sp>
        <p:nvSpPr>
          <p:cNvPr id="6" name="text-597">
            <a:extLst xmlns:a="http://schemas.openxmlformats.org/drawingml/2006/main">
              <a:ext uri="{FF2B5EF4-FFF2-40B4-BE49-F238E27FC236}">
                <a16:creationId xmlns:a16="http://schemas.microsoft.com/office/drawing/2014/main" id="{9DA220F0-BEF8-4EFF-8C6B-8BD6321D5D68}"/>
              </a:ext>
            </a:extLst>
          </p:cNvPr>
          <p:cNvSpPr>
            <a:spLocks xmlns:a="http://schemas.openxmlformats.org/drawingml/2006/main" noGrp="1"/>
          </p:cNvSpPr>
          <p:nvPr/>
        </p:nvSpPr>
        <p:spPr>
          <a:xfrm xmlns:a="http://schemas.openxmlformats.org/drawingml/2006/main">
            <a:off x="685800" y="2095500"/>
            <a:ext cx="95492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commutative property to recover a fact you forget. Zero times any number is zero.</a:t>
            </a:r>
          </a:p>
        </p:txBody>
      </p:sp>
      <p:sp>
        <p:nvSpPr>
          <p:cNvPr id="7" name="text-598">
            <a:extLst xmlns:a="http://schemas.openxmlformats.org/drawingml/2006/main">
              <a:ext uri="{FF2B5EF4-FFF2-40B4-BE49-F238E27FC236}">
                <a16:creationId xmlns:a16="http://schemas.microsoft.com/office/drawing/2014/main" id="{AA7E56F5-3AFD-409F-AD2B-A1213E2C7307}"/>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99">
            <a:extLst xmlns:a="http://schemas.openxmlformats.org/drawingml/2006/main">
              <a:ext uri="{FF2B5EF4-FFF2-40B4-BE49-F238E27FC236}">
                <a16:creationId xmlns:a16="http://schemas.microsoft.com/office/drawing/2014/main" id="{2E045A55-6BA3-462B-9610-AEDB0A839FF5}"/>
              </a:ext>
            </a:extLst>
          </p:cNvPr>
          <p:cNvSpPr>
            <a:spLocks xmlns:a="http://schemas.openxmlformats.org/drawingml/2006/main" noGrp="1"/>
          </p:cNvSpPr>
          <p:nvPr/>
        </p:nvSpPr>
        <p:spPr>
          <a:xfrm xmlns:a="http://schemas.openxmlformats.org/drawingml/2006/main">
            <a:off x="685800" y="3057525"/>
            <a:ext cx="107246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From 7 × 8 = 56, we know 8 × 7 = 56, 56 ÷ 7 = 8 and 56 ÷ 8 = 7. To find 6 × 8, double 3 × </a:t>
            </a:r>
          </a:p>
        </p:txBody>
      </p:sp>
      <p:sp>
        <p:nvSpPr>
          <p:cNvPr id="9" name="text-600">
            <a:extLst xmlns:a="http://schemas.openxmlformats.org/drawingml/2006/main">
              <a:ext uri="{FF2B5EF4-FFF2-40B4-BE49-F238E27FC236}">
                <a16:creationId xmlns:a16="http://schemas.microsoft.com/office/drawing/2014/main" id="{A3FAE150-051E-44B4-AB9B-B70DF0AA2A21}"/>
              </a:ext>
            </a:extLst>
          </p:cNvPr>
          <p:cNvSpPr>
            <a:spLocks xmlns:a="http://schemas.openxmlformats.org/drawingml/2006/main" noGrp="1"/>
          </p:cNvSpPr>
          <p:nvPr/>
        </p:nvSpPr>
        <p:spPr>
          <a:xfrm xmlns:a="http://schemas.openxmlformats.org/drawingml/2006/main">
            <a:off x="685800" y="3400425"/>
            <a:ext cx="235496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8 = 24 to obtain 48.</a:t>
            </a:r>
          </a:p>
        </p:txBody>
      </p:sp>
    </p:spTree>
    <p:extLst>
      <p:ext uri="{BB962C8B-B14F-4D97-AF65-F5344CB8AC3E}">
        <p14:creationId xmlns:p14="http://schemas.microsoft.com/office/powerpoint/2010/main" val="1341772050"/>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01">
            <a:extLst xmlns:a="http://schemas.openxmlformats.org/drawingml/2006/main">
              <a:ext uri="{FF2B5EF4-FFF2-40B4-BE49-F238E27FC236}">
                <a16:creationId xmlns:a16="http://schemas.microsoft.com/office/drawing/2014/main" id="{75DB3952-FD35-4084-8B1E-102CC227D7E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602">
            <a:extLst xmlns:a="http://schemas.openxmlformats.org/drawingml/2006/main">
              <a:ext uri="{FF2B5EF4-FFF2-40B4-BE49-F238E27FC236}">
                <a16:creationId xmlns:a16="http://schemas.microsoft.com/office/drawing/2014/main" id="{98DCC130-97ED-437F-8F66-A4EA291E7ED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Building tables efficiently</a:t>
            </a:r>
          </a:p>
        </p:txBody>
      </p:sp>
      <p:sp>
        <p:nvSpPr>
          <p:cNvPr id="3" name="text-603">
            <a:extLst xmlns:a="http://schemas.openxmlformats.org/drawingml/2006/main">
              <a:ext uri="{FF2B5EF4-FFF2-40B4-BE49-F238E27FC236}">
                <a16:creationId xmlns:a16="http://schemas.microsoft.com/office/drawing/2014/main" id="{4551752E-6B88-4B64-9AEA-96321544615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04">
            <a:extLst xmlns:a="http://schemas.openxmlformats.org/drawingml/2006/main">
              <a:ext uri="{FF2B5EF4-FFF2-40B4-BE49-F238E27FC236}">
                <a16:creationId xmlns:a16="http://schemas.microsoft.com/office/drawing/2014/main" id="{83D1918A-A6DC-4D50-9E5B-015D9CA4A25A}"/>
              </a:ext>
            </a:extLst>
          </p:cNvPr>
          <p:cNvSpPr>
            <a:spLocks xmlns:a="http://schemas.openxmlformats.org/drawingml/2006/main" noGrp="1"/>
          </p:cNvSpPr>
          <p:nvPr/>
        </p:nvSpPr>
        <p:spPr>
          <a:xfrm xmlns:a="http://schemas.openxmlformats.org/drawingml/2006/main">
            <a:off x="685800" y="1409700"/>
            <a:ext cx="103918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2 table doubles, the 4 table doubles twice and the 8 table doubles three times. The 5 </a:t>
            </a:r>
          </a:p>
        </p:txBody>
      </p:sp>
      <p:sp>
        <p:nvSpPr>
          <p:cNvPr id="5" name="text-605">
            <a:extLst xmlns:a="http://schemas.openxmlformats.org/drawingml/2006/main">
              <a:ext uri="{FF2B5EF4-FFF2-40B4-BE49-F238E27FC236}">
                <a16:creationId xmlns:a16="http://schemas.microsoft.com/office/drawing/2014/main" id="{EAAE8581-DB60-48D9-AB24-3E0AE13D46EE}"/>
              </a:ext>
            </a:extLst>
          </p:cNvPr>
          <p:cNvSpPr>
            <a:spLocks xmlns:a="http://schemas.openxmlformats.org/drawingml/2006/main" noGrp="1"/>
          </p:cNvSpPr>
          <p:nvPr/>
        </p:nvSpPr>
        <p:spPr>
          <a:xfrm xmlns:a="http://schemas.openxmlformats.org/drawingml/2006/main">
            <a:off x="685800" y="1752600"/>
            <a:ext cx="106916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table is half the 10 table. For the 9 table, subtract one group from ten groups. Extend tables </a:t>
            </a:r>
          </a:p>
        </p:txBody>
      </p:sp>
      <p:sp>
        <p:nvSpPr>
          <p:cNvPr id="6" name="text-606">
            <a:extLst xmlns:a="http://schemas.openxmlformats.org/drawingml/2006/main">
              <a:ext uri="{FF2B5EF4-FFF2-40B4-BE49-F238E27FC236}">
                <a16:creationId xmlns:a16="http://schemas.microsoft.com/office/drawing/2014/main" id="{A7EFB9E1-526A-416B-9DDC-1EF88C48CF87}"/>
              </a:ext>
            </a:extLst>
          </p:cNvPr>
          <p:cNvSpPr>
            <a:spLocks xmlns:a="http://schemas.openxmlformats.org/drawingml/2006/main" noGrp="1"/>
          </p:cNvSpPr>
          <p:nvPr/>
        </p:nvSpPr>
        <p:spPr>
          <a:xfrm xmlns:a="http://schemas.openxmlformats.org/drawingml/2006/main">
            <a:off x="685800" y="2095500"/>
            <a:ext cx="66715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beyond memorised values using the distributive property.</a:t>
            </a:r>
          </a:p>
        </p:txBody>
      </p:sp>
      <p:sp>
        <p:nvSpPr>
          <p:cNvPr id="7" name="text-607">
            <a:extLst xmlns:a="http://schemas.openxmlformats.org/drawingml/2006/main">
              <a:ext uri="{FF2B5EF4-FFF2-40B4-BE49-F238E27FC236}">
                <a16:creationId xmlns:a16="http://schemas.microsoft.com/office/drawing/2014/main" id="{C4723113-654A-4D82-B38B-B99D97C3C594}"/>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08">
            <a:extLst xmlns:a="http://schemas.openxmlformats.org/drawingml/2006/main">
              <a:ext uri="{FF2B5EF4-FFF2-40B4-BE49-F238E27FC236}">
                <a16:creationId xmlns:a16="http://schemas.microsoft.com/office/drawing/2014/main" id="{7CB45E42-696F-4BCD-AB4E-DDC6E8575EA7}"/>
              </a:ext>
            </a:extLst>
          </p:cNvPr>
          <p:cNvSpPr>
            <a:spLocks xmlns:a="http://schemas.openxmlformats.org/drawingml/2006/main" noGrp="1"/>
          </p:cNvSpPr>
          <p:nvPr/>
        </p:nvSpPr>
        <p:spPr>
          <a:xfrm xmlns:a="http://schemas.openxmlformats.org/drawingml/2006/main">
            <a:off x="685800" y="3057525"/>
            <a:ext cx="106372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9 × 7 = 10 × 7 − 7 = 63. Also, 12 × 8 = 10 × 8 + 2 × 8 = 80 + 16 = 96, and 7 × 13 = 7 × </a:t>
            </a:r>
          </a:p>
        </p:txBody>
      </p:sp>
      <p:sp>
        <p:nvSpPr>
          <p:cNvPr id="9" name="text-609">
            <a:extLst xmlns:a="http://schemas.openxmlformats.org/drawingml/2006/main">
              <a:ext uri="{FF2B5EF4-FFF2-40B4-BE49-F238E27FC236}">
                <a16:creationId xmlns:a16="http://schemas.microsoft.com/office/drawing/2014/main" id="{E67E3B69-9E0C-4621-9214-C6D57999EF5C}"/>
              </a:ext>
            </a:extLst>
          </p:cNvPr>
          <p:cNvSpPr>
            <a:spLocks xmlns:a="http://schemas.openxmlformats.org/drawingml/2006/main" noGrp="1"/>
          </p:cNvSpPr>
          <p:nvPr/>
        </p:nvSpPr>
        <p:spPr>
          <a:xfrm xmlns:a="http://schemas.openxmlformats.org/drawingml/2006/main">
            <a:off x="685800" y="3400425"/>
            <a:ext cx="20036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10 + 7 × 3 = 91.</a:t>
            </a:r>
          </a:p>
        </p:txBody>
      </p:sp>
    </p:spTree>
    <p:extLst>
      <p:ext uri="{BB962C8B-B14F-4D97-AF65-F5344CB8AC3E}">
        <p14:creationId xmlns:p14="http://schemas.microsoft.com/office/powerpoint/2010/main" val="416185917"/>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10">
            <a:extLst xmlns:a="http://schemas.openxmlformats.org/drawingml/2006/main">
              <a:ext uri="{FF2B5EF4-FFF2-40B4-BE49-F238E27FC236}">
                <a16:creationId xmlns:a16="http://schemas.microsoft.com/office/drawing/2014/main" id="{381A1E99-7C01-468A-BBCD-674AD191C8C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611">
            <a:extLst xmlns:a="http://schemas.openxmlformats.org/drawingml/2006/main">
              <a:ext uri="{FF2B5EF4-FFF2-40B4-BE49-F238E27FC236}">
                <a16:creationId xmlns:a16="http://schemas.microsoft.com/office/drawing/2014/main" id="{2FB7DBB0-52C4-4270-97DA-3ED07794082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Factors and factor pairs</a:t>
            </a:r>
          </a:p>
        </p:txBody>
      </p:sp>
      <p:sp>
        <p:nvSpPr>
          <p:cNvPr id="3" name="text-612">
            <a:extLst xmlns:a="http://schemas.openxmlformats.org/drawingml/2006/main">
              <a:ext uri="{FF2B5EF4-FFF2-40B4-BE49-F238E27FC236}">
                <a16:creationId xmlns:a16="http://schemas.microsoft.com/office/drawing/2014/main" id="{33A8FCB9-6B5F-4836-9B8E-4A53B520703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13">
            <a:extLst xmlns:a="http://schemas.openxmlformats.org/drawingml/2006/main">
              <a:ext uri="{FF2B5EF4-FFF2-40B4-BE49-F238E27FC236}">
                <a16:creationId xmlns:a16="http://schemas.microsoft.com/office/drawing/2014/main" id="{51FB2B83-FFC6-4074-99EA-61CB50B20BAC}"/>
              </a:ext>
            </a:extLst>
          </p:cNvPr>
          <p:cNvSpPr>
            <a:spLocks xmlns:a="http://schemas.openxmlformats.org/drawingml/2006/main" noGrp="1"/>
          </p:cNvSpPr>
          <p:nvPr/>
        </p:nvSpPr>
        <p:spPr>
          <a:xfrm xmlns:a="http://schemas.openxmlformats.org/drawingml/2006/main">
            <a:off x="685800" y="1409700"/>
            <a:ext cx="102269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positive factor divides a whole number exactly. Find factors in pairs by testing divisors </a:t>
            </a:r>
          </a:p>
        </p:txBody>
      </p:sp>
      <p:sp>
        <p:nvSpPr>
          <p:cNvPr id="5" name="text-614">
            <a:extLst xmlns:a="http://schemas.openxmlformats.org/drawingml/2006/main">
              <a:ext uri="{FF2B5EF4-FFF2-40B4-BE49-F238E27FC236}">
                <a16:creationId xmlns:a16="http://schemas.microsoft.com/office/drawing/2014/main" id="{EF0F9231-EC26-4EE4-AA11-856D5B88F625}"/>
              </a:ext>
            </a:extLst>
          </p:cNvPr>
          <p:cNvSpPr>
            <a:spLocks xmlns:a="http://schemas.openxmlformats.org/drawingml/2006/main" noGrp="1"/>
          </p:cNvSpPr>
          <p:nvPr/>
        </p:nvSpPr>
        <p:spPr>
          <a:xfrm xmlns:a="http://schemas.openxmlformats.org/drawingml/2006/main">
            <a:off x="685800" y="1752600"/>
            <a:ext cx="104937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systematically. You can stop looking for new pairs after reaching the square root. A perfect </a:t>
            </a:r>
          </a:p>
        </p:txBody>
      </p:sp>
      <p:sp>
        <p:nvSpPr>
          <p:cNvPr id="6" name="text-615">
            <a:extLst xmlns:a="http://schemas.openxmlformats.org/drawingml/2006/main">
              <a:ext uri="{FF2B5EF4-FFF2-40B4-BE49-F238E27FC236}">
                <a16:creationId xmlns:a16="http://schemas.microsoft.com/office/drawing/2014/main" id="{75855AAA-206F-480A-BB23-F9D7B7F3F2D0}"/>
              </a:ext>
            </a:extLst>
          </p:cNvPr>
          <p:cNvSpPr>
            <a:spLocks xmlns:a="http://schemas.openxmlformats.org/drawingml/2006/main" noGrp="1"/>
          </p:cNvSpPr>
          <p:nvPr/>
        </p:nvSpPr>
        <p:spPr>
          <a:xfrm xmlns:a="http://schemas.openxmlformats.org/drawingml/2006/main">
            <a:off x="685800" y="2095500"/>
            <a:ext cx="40396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square has a repeated middle pair.</a:t>
            </a:r>
          </a:p>
        </p:txBody>
      </p:sp>
      <p:sp>
        <p:nvSpPr>
          <p:cNvPr id="7" name="text-616">
            <a:extLst xmlns:a="http://schemas.openxmlformats.org/drawingml/2006/main">
              <a:ext uri="{FF2B5EF4-FFF2-40B4-BE49-F238E27FC236}">
                <a16:creationId xmlns:a16="http://schemas.microsoft.com/office/drawing/2014/main" id="{3DF4CAB5-38B0-4D59-99BD-C6A9DDF1D783}"/>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17">
            <a:extLst xmlns:a="http://schemas.openxmlformats.org/drawingml/2006/main">
              <a:ext uri="{FF2B5EF4-FFF2-40B4-BE49-F238E27FC236}">
                <a16:creationId xmlns:a16="http://schemas.microsoft.com/office/drawing/2014/main" id="{5DA11044-D848-4B78-8C6B-DD8271E9213F}"/>
              </a:ext>
            </a:extLst>
          </p:cNvPr>
          <p:cNvSpPr>
            <a:spLocks xmlns:a="http://schemas.openxmlformats.org/drawingml/2006/main" noGrp="1"/>
          </p:cNvSpPr>
          <p:nvPr/>
        </p:nvSpPr>
        <p:spPr>
          <a:xfrm xmlns:a="http://schemas.openxmlformats.org/drawingml/2006/main">
            <a:off x="685800" y="3057525"/>
            <a:ext cx="107799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Factor pairs of 36 are 1 × 36, 2 × 18, 3 × 12, 4 × 9 and 6 × 6. Its positive factors are 1, 2, 3, </a:t>
            </a:r>
          </a:p>
        </p:txBody>
      </p:sp>
      <p:sp>
        <p:nvSpPr>
          <p:cNvPr id="9" name="text-618">
            <a:extLst xmlns:a="http://schemas.openxmlformats.org/drawingml/2006/main">
              <a:ext uri="{FF2B5EF4-FFF2-40B4-BE49-F238E27FC236}">
                <a16:creationId xmlns:a16="http://schemas.microsoft.com/office/drawing/2014/main" id="{9B437143-DEAD-49FD-8BA7-93584F569712}"/>
              </a:ext>
            </a:extLst>
          </p:cNvPr>
          <p:cNvSpPr>
            <a:spLocks xmlns:a="http://schemas.openxmlformats.org/drawingml/2006/main" noGrp="1"/>
          </p:cNvSpPr>
          <p:nvPr/>
        </p:nvSpPr>
        <p:spPr>
          <a:xfrm xmlns:a="http://schemas.openxmlformats.org/drawingml/2006/main">
            <a:off x="685800" y="3400425"/>
            <a:ext cx="25861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6, 9, 12, 18 and 36.</a:t>
            </a:r>
          </a:p>
        </p:txBody>
      </p:sp>
    </p:spTree>
    <p:extLst>
      <p:ext uri="{BB962C8B-B14F-4D97-AF65-F5344CB8AC3E}">
        <p14:creationId xmlns:p14="http://schemas.microsoft.com/office/powerpoint/2010/main" val="1210216253"/>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19">
            <a:extLst xmlns:a="http://schemas.openxmlformats.org/drawingml/2006/main">
              <a:ext uri="{FF2B5EF4-FFF2-40B4-BE49-F238E27FC236}">
                <a16:creationId xmlns:a16="http://schemas.microsoft.com/office/drawing/2014/main" id="{029C2677-E8F2-4046-999C-96721ED4237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620">
            <a:extLst xmlns:a="http://schemas.openxmlformats.org/drawingml/2006/main">
              <a:ext uri="{FF2B5EF4-FFF2-40B4-BE49-F238E27FC236}">
                <a16:creationId xmlns:a16="http://schemas.microsoft.com/office/drawing/2014/main" id="{20BC2005-A5B1-4867-84BC-FCD529E6CE4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Multiples and common multiples</a:t>
            </a:r>
          </a:p>
        </p:txBody>
      </p:sp>
      <p:sp>
        <p:nvSpPr>
          <p:cNvPr id="3" name="text-621">
            <a:extLst xmlns:a="http://schemas.openxmlformats.org/drawingml/2006/main">
              <a:ext uri="{FF2B5EF4-FFF2-40B4-BE49-F238E27FC236}">
                <a16:creationId xmlns:a16="http://schemas.microsoft.com/office/drawing/2014/main" id="{37B096F8-231F-45EB-9EDD-A9A398022AD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22">
            <a:extLst xmlns:a="http://schemas.openxmlformats.org/drawingml/2006/main">
              <a:ext uri="{FF2B5EF4-FFF2-40B4-BE49-F238E27FC236}">
                <a16:creationId xmlns:a16="http://schemas.microsoft.com/office/drawing/2014/main" id="{FC9C3C34-6A0F-4496-9B03-62A611695C21}"/>
              </a:ext>
            </a:extLst>
          </p:cNvPr>
          <p:cNvSpPr>
            <a:spLocks xmlns:a="http://schemas.openxmlformats.org/drawingml/2006/main" noGrp="1"/>
          </p:cNvSpPr>
          <p:nvPr/>
        </p:nvSpPr>
        <p:spPr>
          <a:xfrm xmlns:a="http://schemas.openxmlformats.org/drawingml/2006/main">
            <a:off x="685800" y="1409700"/>
            <a:ext cx="106690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Multiples result from multiplying by integers. For elementary lists of positive multiples, start </a:t>
            </a:r>
          </a:p>
        </p:txBody>
      </p:sp>
      <p:sp>
        <p:nvSpPr>
          <p:cNvPr id="5" name="text-623">
            <a:extLst xmlns:a="http://schemas.openxmlformats.org/drawingml/2006/main">
              <a:ext uri="{FF2B5EF4-FFF2-40B4-BE49-F238E27FC236}">
                <a16:creationId xmlns:a16="http://schemas.microsoft.com/office/drawing/2014/main" id="{F58A83BA-DC45-4C8B-BAA3-B78D7C5F2499}"/>
              </a:ext>
            </a:extLst>
          </p:cNvPr>
          <p:cNvSpPr>
            <a:spLocks xmlns:a="http://schemas.openxmlformats.org/drawingml/2006/main" noGrp="1"/>
          </p:cNvSpPr>
          <p:nvPr/>
        </p:nvSpPr>
        <p:spPr>
          <a:xfrm xmlns:a="http://schemas.openxmlformats.org/drawingml/2006/main">
            <a:off x="685800" y="1752600"/>
            <a:ext cx="103171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with one times the number. Common multiples appear in both lists. Every nonzero whole </a:t>
            </a:r>
          </a:p>
        </p:txBody>
      </p:sp>
      <p:sp>
        <p:nvSpPr>
          <p:cNvPr id="6" name="text-624">
            <a:extLst xmlns:a="http://schemas.openxmlformats.org/drawingml/2006/main">
              <a:ext uri="{FF2B5EF4-FFF2-40B4-BE49-F238E27FC236}">
                <a16:creationId xmlns:a16="http://schemas.microsoft.com/office/drawing/2014/main" id="{8EB76E7F-F5B8-47DD-85E4-35C0DA64E44C}"/>
              </a:ext>
            </a:extLst>
          </p:cNvPr>
          <p:cNvSpPr>
            <a:spLocks xmlns:a="http://schemas.openxmlformats.org/drawingml/2006/main" noGrp="1"/>
          </p:cNvSpPr>
          <p:nvPr/>
        </p:nvSpPr>
        <p:spPr>
          <a:xfrm xmlns:a="http://schemas.openxmlformats.org/drawingml/2006/main">
            <a:off x="685800" y="2095500"/>
            <a:ext cx="97710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number has infinitely many positive multiples but only finitely many positive factors.</a:t>
            </a:r>
          </a:p>
        </p:txBody>
      </p:sp>
      <p:sp>
        <p:nvSpPr>
          <p:cNvPr id="7" name="text-625">
            <a:extLst xmlns:a="http://schemas.openxmlformats.org/drawingml/2006/main">
              <a:ext uri="{FF2B5EF4-FFF2-40B4-BE49-F238E27FC236}">
                <a16:creationId xmlns:a16="http://schemas.microsoft.com/office/drawing/2014/main" id="{3134A7E2-4046-4F2B-8996-135D3F097283}"/>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26">
            <a:extLst xmlns:a="http://schemas.openxmlformats.org/drawingml/2006/main">
              <a:ext uri="{FF2B5EF4-FFF2-40B4-BE49-F238E27FC236}">
                <a16:creationId xmlns:a16="http://schemas.microsoft.com/office/drawing/2014/main" id="{D348A1FC-F6D9-44E3-B50B-5FA1A70CCF90}"/>
              </a:ext>
            </a:extLst>
          </p:cNvPr>
          <p:cNvSpPr>
            <a:spLocks xmlns:a="http://schemas.openxmlformats.org/drawingml/2006/main" noGrp="1"/>
          </p:cNvSpPr>
          <p:nvPr/>
        </p:nvSpPr>
        <p:spPr>
          <a:xfrm xmlns:a="http://schemas.openxmlformats.org/drawingml/2006/main">
            <a:off x="685800" y="3057525"/>
            <a:ext cx="105459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Positive multiples of 6 include 6, 12, 18, 24 and 30. Multiples of 8 include 8, 16, 24 and 32. </a:t>
            </a:r>
          </a:p>
        </p:txBody>
      </p:sp>
      <p:sp>
        <p:nvSpPr>
          <p:cNvPr id="9" name="text-627">
            <a:extLst xmlns:a="http://schemas.openxmlformats.org/drawingml/2006/main">
              <a:ext uri="{FF2B5EF4-FFF2-40B4-BE49-F238E27FC236}">
                <a16:creationId xmlns:a16="http://schemas.microsoft.com/office/drawing/2014/main" id="{B1701B60-4B1A-4B97-B0B1-AD85F7F23A70}"/>
              </a:ext>
            </a:extLst>
          </p:cNvPr>
          <p:cNvSpPr>
            <a:spLocks xmlns:a="http://schemas.openxmlformats.org/drawingml/2006/main" noGrp="1"/>
          </p:cNvSpPr>
          <p:nvPr/>
        </p:nvSpPr>
        <p:spPr>
          <a:xfrm xmlns:a="http://schemas.openxmlformats.org/drawingml/2006/main">
            <a:off x="685800" y="3400425"/>
            <a:ext cx="54357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Therefore, 24 is a common multiple of 6 and 8.</a:t>
            </a:r>
          </a:p>
        </p:txBody>
      </p:sp>
    </p:spTree>
    <p:extLst>
      <p:ext uri="{BB962C8B-B14F-4D97-AF65-F5344CB8AC3E}">
        <p14:creationId xmlns:p14="http://schemas.microsoft.com/office/powerpoint/2010/main" val="139450801"/>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28">
            <a:extLst xmlns:a="http://schemas.openxmlformats.org/drawingml/2006/main">
              <a:ext uri="{FF2B5EF4-FFF2-40B4-BE49-F238E27FC236}">
                <a16:creationId xmlns:a16="http://schemas.microsoft.com/office/drawing/2014/main" id="{7F499D26-8DDD-4B45-99A0-C357C476BF3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629">
            <a:extLst xmlns:a="http://schemas.openxmlformats.org/drawingml/2006/main">
              <a:ext uri="{FF2B5EF4-FFF2-40B4-BE49-F238E27FC236}">
                <a16:creationId xmlns:a16="http://schemas.microsoft.com/office/drawing/2014/main" id="{B67FEB43-92B4-4E00-9D61-18DC86177C8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factors and useful applications</a:t>
            </a:r>
          </a:p>
        </p:txBody>
      </p:sp>
      <p:sp>
        <p:nvSpPr>
          <p:cNvPr id="3" name="text-630">
            <a:extLst xmlns:a="http://schemas.openxmlformats.org/drawingml/2006/main">
              <a:ext uri="{FF2B5EF4-FFF2-40B4-BE49-F238E27FC236}">
                <a16:creationId xmlns:a16="http://schemas.microsoft.com/office/drawing/2014/main" id="{CB4DC0FD-3A7F-49C4-BBC3-66B60796A8F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31">
            <a:extLst xmlns:a="http://schemas.openxmlformats.org/drawingml/2006/main">
              <a:ext uri="{FF2B5EF4-FFF2-40B4-BE49-F238E27FC236}">
                <a16:creationId xmlns:a16="http://schemas.microsoft.com/office/drawing/2014/main" id="{6B4C3C25-FD1B-4007-911D-021F943C19F3}"/>
              </a:ext>
            </a:extLst>
          </p:cNvPr>
          <p:cNvSpPr>
            <a:spLocks xmlns:a="http://schemas.openxmlformats.org/drawingml/2006/main" noGrp="1"/>
          </p:cNvSpPr>
          <p:nvPr/>
        </p:nvSpPr>
        <p:spPr>
          <a:xfrm xmlns:a="http://schemas.openxmlformats.org/drawingml/2006/main">
            <a:off x="685800" y="1409700"/>
            <a:ext cx="106020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Common factors divide each of the given numbers exactly. Use them to make equal groups </a:t>
            </a:r>
          </a:p>
        </p:txBody>
      </p:sp>
      <p:sp>
        <p:nvSpPr>
          <p:cNvPr id="5" name="text-632">
            <a:extLst xmlns:a="http://schemas.openxmlformats.org/drawingml/2006/main">
              <a:ext uri="{FF2B5EF4-FFF2-40B4-BE49-F238E27FC236}">
                <a16:creationId xmlns:a16="http://schemas.microsoft.com/office/drawing/2014/main" id="{FCEA685E-8F69-4B8E-8FE7-F7A459A8A94D}"/>
              </a:ext>
            </a:extLst>
          </p:cNvPr>
          <p:cNvSpPr>
            <a:spLocks xmlns:a="http://schemas.openxmlformats.org/drawingml/2006/main" noGrp="1"/>
          </p:cNvSpPr>
          <p:nvPr/>
        </p:nvSpPr>
        <p:spPr>
          <a:xfrm xmlns:a="http://schemas.openxmlformats.org/drawingml/2006/main">
            <a:off x="685800" y="1752600"/>
            <a:ext cx="106344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without leftovers. Multiples help with repeating events and common denominators. A factor </a:t>
            </a:r>
          </a:p>
        </p:txBody>
      </p:sp>
      <p:sp>
        <p:nvSpPr>
          <p:cNvPr id="6" name="text-633">
            <a:extLst xmlns:a="http://schemas.openxmlformats.org/drawingml/2006/main">
              <a:ext uri="{FF2B5EF4-FFF2-40B4-BE49-F238E27FC236}">
                <a16:creationId xmlns:a16="http://schemas.microsoft.com/office/drawing/2014/main" id="{5D9729A2-3AE9-4CC4-B0E5-BD7F7DF37CC8}"/>
              </a:ext>
            </a:extLst>
          </p:cNvPr>
          <p:cNvSpPr>
            <a:spLocks xmlns:a="http://schemas.openxmlformats.org/drawingml/2006/main" noGrp="1"/>
          </p:cNvSpPr>
          <p:nvPr/>
        </p:nvSpPr>
        <p:spPr>
          <a:xfrm xmlns:a="http://schemas.openxmlformats.org/drawingml/2006/main">
            <a:off x="685800" y="2095500"/>
            <a:ext cx="1024556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is usually no greater than a positive number; its positive multiples are no smaller than it.</a:t>
            </a:r>
          </a:p>
        </p:txBody>
      </p:sp>
      <p:sp>
        <p:nvSpPr>
          <p:cNvPr id="7" name="text-634">
            <a:extLst xmlns:a="http://schemas.openxmlformats.org/drawingml/2006/main">
              <a:ext uri="{FF2B5EF4-FFF2-40B4-BE49-F238E27FC236}">
                <a16:creationId xmlns:a16="http://schemas.microsoft.com/office/drawing/2014/main" id="{ABB9572F-5E3F-4EDB-90A9-82889A2F9298}"/>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35">
            <a:extLst xmlns:a="http://schemas.openxmlformats.org/drawingml/2006/main">
              <a:ext uri="{FF2B5EF4-FFF2-40B4-BE49-F238E27FC236}">
                <a16:creationId xmlns:a16="http://schemas.microsoft.com/office/drawing/2014/main" id="{6B5B711A-4746-4B83-ABB7-7247BE810887}"/>
              </a:ext>
            </a:extLst>
          </p:cNvPr>
          <p:cNvSpPr>
            <a:spLocks xmlns:a="http://schemas.openxmlformats.org/drawingml/2006/main" noGrp="1"/>
          </p:cNvSpPr>
          <p:nvPr/>
        </p:nvSpPr>
        <p:spPr>
          <a:xfrm xmlns:a="http://schemas.openxmlformats.org/drawingml/2006/main">
            <a:off x="685800" y="3057525"/>
            <a:ext cx="105260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common factors of 18 and 24 are 1, 2, 3 and 6. Eighteen red beads and 24 blue beads </a:t>
            </a:r>
          </a:p>
        </p:txBody>
      </p:sp>
      <p:sp>
        <p:nvSpPr>
          <p:cNvPr id="9" name="text-636">
            <a:extLst xmlns:a="http://schemas.openxmlformats.org/drawingml/2006/main">
              <a:ext uri="{FF2B5EF4-FFF2-40B4-BE49-F238E27FC236}">
                <a16:creationId xmlns:a16="http://schemas.microsoft.com/office/drawing/2014/main" id="{81C90DCA-D473-456A-A58D-186EBFDF15F5}"/>
              </a:ext>
            </a:extLst>
          </p:cNvPr>
          <p:cNvSpPr>
            <a:spLocks xmlns:a="http://schemas.openxmlformats.org/drawingml/2006/main" noGrp="1"/>
          </p:cNvSpPr>
          <p:nvPr/>
        </p:nvSpPr>
        <p:spPr>
          <a:xfrm xmlns:a="http://schemas.openxmlformats.org/drawingml/2006/main">
            <a:off x="685800" y="3400425"/>
            <a:ext cx="72038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can make 6 identical packs, each with 3 red and 4 blue beads.</a:t>
            </a:r>
          </a:p>
        </p:txBody>
      </p:sp>
    </p:spTree>
    <p:extLst>
      <p:ext uri="{BB962C8B-B14F-4D97-AF65-F5344CB8AC3E}">
        <p14:creationId xmlns:p14="http://schemas.microsoft.com/office/powerpoint/2010/main" val="1574619194"/>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637">
            <a:extLst xmlns:a="http://schemas.openxmlformats.org/drawingml/2006/main">
              <a:ext uri="{FF2B5EF4-FFF2-40B4-BE49-F238E27FC236}">
                <a16:creationId xmlns:a16="http://schemas.microsoft.com/office/drawing/2014/main" id="{725C499C-5F8F-4F94-95A9-4705359BFC2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638">
            <a:extLst xmlns:a="http://schemas.openxmlformats.org/drawingml/2006/main">
              <a:ext uri="{FF2B5EF4-FFF2-40B4-BE49-F238E27FC236}">
                <a16:creationId xmlns:a16="http://schemas.microsoft.com/office/drawing/2014/main" id="{F6644328-E627-4DEB-9E68-DED2CBA3BFC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639">
            <a:extLst xmlns:a="http://schemas.openxmlformats.org/drawingml/2006/main">
              <a:ext uri="{FF2B5EF4-FFF2-40B4-BE49-F238E27FC236}">
                <a16:creationId xmlns:a16="http://schemas.microsoft.com/office/drawing/2014/main" id="{A7335D92-A973-47D7-8BFA-1BF7C784C1F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40">
            <a:extLst xmlns:a="http://schemas.openxmlformats.org/drawingml/2006/main">
              <a:ext uri="{FF2B5EF4-FFF2-40B4-BE49-F238E27FC236}">
                <a16:creationId xmlns:a16="http://schemas.microsoft.com/office/drawing/2014/main" id="{2EEEFCE3-59F0-40E0-87BC-D37966D2D92F}"/>
              </a:ext>
            </a:extLst>
          </p:cNvPr>
          <p:cNvSpPr>
            <a:spLocks xmlns:a="http://schemas.openxmlformats.org/drawingml/2006/main" noGrp="1"/>
          </p:cNvSpPr>
          <p:nvPr/>
        </p:nvSpPr>
        <p:spPr>
          <a:xfrm xmlns:a="http://schemas.openxmlformats.org/drawingml/2006/main">
            <a:off x="685800" y="1409700"/>
            <a:ext cx="59520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Calculate 8 × 7 and write a related division fact.</a:t>
            </a:r>
          </a:p>
        </p:txBody>
      </p:sp>
      <p:sp>
        <p:nvSpPr>
          <p:cNvPr id="5" name="text-641">
            <a:extLst xmlns:a="http://schemas.openxmlformats.org/drawingml/2006/main">
              <a:ext uri="{FF2B5EF4-FFF2-40B4-BE49-F238E27FC236}">
                <a16:creationId xmlns:a16="http://schemas.microsoft.com/office/drawing/2014/main" id="{CC772647-54C9-4497-9F51-335B9B567DEC}"/>
              </a:ext>
            </a:extLst>
          </p:cNvPr>
          <p:cNvSpPr>
            <a:spLocks xmlns:a="http://schemas.openxmlformats.org/drawingml/2006/main" noGrp="1"/>
          </p:cNvSpPr>
          <p:nvPr/>
        </p:nvSpPr>
        <p:spPr>
          <a:xfrm xmlns:a="http://schemas.openxmlformats.org/drawingml/2006/main">
            <a:off x="685800" y="1924050"/>
            <a:ext cx="37105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List all positive factors of 28.</a:t>
            </a:r>
          </a:p>
        </p:txBody>
      </p:sp>
      <p:sp>
        <p:nvSpPr>
          <p:cNvPr id="6" name="text-642">
            <a:extLst xmlns:a="http://schemas.openxmlformats.org/drawingml/2006/main">
              <a:ext uri="{FF2B5EF4-FFF2-40B4-BE49-F238E27FC236}">
                <a16:creationId xmlns:a16="http://schemas.microsoft.com/office/drawing/2014/main" id="{9266BBF4-F439-404C-B832-3C798E8251E4}"/>
              </a:ext>
            </a:extLst>
          </p:cNvPr>
          <p:cNvSpPr>
            <a:spLocks xmlns:a="http://schemas.openxmlformats.org/drawingml/2006/main" noGrp="1"/>
          </p:cNvSpPr>
          <p:nvPr/>
        </p:nvSpPr>
        <p:spPr>
          <a:xfrm xmlns:a="http://schemas.openxmlformats.org/drawingml/2006/main">
            <a:off x="685800" y="2438400"/>
            <a:ext cx="51528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Write the first five positive multiples of 9.</a:t>
            </a:r>
          </a:p>
        </p:txBody>
      </p:sp>
      <p:sp>
        <p:nvSpPr>
          <p:cNvPr id="7" name="text-643">
            <a:extLst xmlns:a="http://schemas.openxmlformats.org/drawingml/2006/main">
              <a:ext uri="{FF2B5EF4-FFF2-40B4-BE49-F238E27FC236}">
                <a16:creationId xmlns:a16="http://schemas.microsoft.com/office/drawing/2014/main" id="{CB470BD3-5BFF-460F-BD93-F21BF2D1FC38}"/>
              </a:ext>
            </a:extLst>
          </p:cNvPr>
          <p:cNvSpPr>
            <a:spLocks xmlns:a="http://schemas.openxmlformats.org/drawingml/2006/main" noGrp="1"/>
          </p:cNvSpPr>
          <p:nvPr/>
        </p:nvSpPr>
        <p:spPr>
          <a:xfrm xmlns:a="http://schemas.openxmlformats.org/drawingml/2006/main">
            <a:off x="685800" y="2952750"/>
            <a:ext cx="47839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List the common factors of 12 and 20.</a:t>
            </a:r>
          </a:p>
        </p:txBody>
      </p:sp>
      <p:sp>
        <p:nvSpPr>
          <p:cNvPr id="8" name="text-644">
            <a:extLst xmlns:a="http://schemas.openxmlformats.org/drawingml/2006/main">
              <a:ext uri="{FF2B5EF4-FFF2-40B4-BE49-F238E27FC236}">
                <a16:creationId xmlns:a16="http://schemas.microsoft.com/office/drawing/2014/main" id="{23BC6789-9EEF-45C2-A03F-9DED7113E5D5}"/>
              </a:ext>
            </a:extLst>
          </p:cNvPr>
          <p:cNvSpPr>
            <a:spLocks xmlns:a="http://schemas.openxmlformats.org/drawingml/2006/main" noGrp="1"/>
          </p:cNvSpPr>
          <p:nvPr/>
        </p:nvSpPr>
        <p:spPr>
          <a:xfrm xmlns:a="http://schemas.openxmlformats.org/drawingml/2006/main">
            <a:off x="685800" y="3467100"/>
            <a:ext cx="55836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Find a common multiple of 5 and 7 below 50.</a:t>
            </a:r>
          </a:p>
        </p:txBody>
      </p:sp>
    </p:spTree>
    <p:extLst>
      <p:ext uri="{BB962C8B-B14F-4D97-AF65-F5344CB8AC3E}">
        <p14:creationId xmlns:p14="http://schemas.microsoft.com/office/powerpoint/2010/main" val="787769846"/>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645">
            <a:extLst xmlns:a="http://schemas.openxmlformats.org/drawingml/2006/main">
              <a:ext uri="{FF2B5EF4-FFF2-40B4-BE49-F238E27FC236}">
                <a16:creationId xmlns:a16="http://schemas.microsoft.com/office/drawing/2014/main" id="{712342DA-4719-435C-9D72-7A287458BAE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646">
            <a:extLst xmlns:a="http://schemas.openxmlformats.org/drawingml/2006/main">
              <a:ext uri="{FF2B5EF4-FFF2-40B4-BE49-F238E27FC236}">
                <a16:creationId xmlns:a16="http://schemas.microsoft.com/office/drawing/2014/main" id="{BD98E68E-889F-47C5-9BB5-5CD01F774B5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647">
            <a:extLst xmlns:a="http://schemas.openxmlformats.org/drawingml/2006/main">
              <a:ext uri="{FF2B5EF4-FFF2-40B4-BE49-F238E27FC236}">
                <a16:creationId xmlns:a16="http://schemas.microsoft.com/office/drawing/2014/main" id="{913A5DC5-6027-45DC-9040-0C1B7C94D63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48">
            <a:extLst xmlns:a="http://schemas.openxmlformats.org/drawingml/2006/main">
              <a:ext uri="{FF2B5EF4-FFF2-40B4-BE49-F238E27FC236}">
                <a16:creationId xmlns:a16="http://schemas.microsoft.com/office/drawing/2014/main" id="{0668172C-6ED5-4739-A394-2C91B2611D18}"/>
              </a:ext>
            </a:extLst>
          </p:cNvPr>
          <p:cNvSpPr>
            <a:spLocks xmlns:a="http://schemas.openxmlformats.org/drawingml/2006/main" noGrp="1"/>
          </p:cNvSpPr>
          <p:nvPr/>
        </p:nvSpPr>
        <p:spPr>
          <a:xfrm xmlns:a="http://schemas.openxmlformats.org/drawingml/2006/main">
            <a:off x="685800" y="1409700"/>
            <a:ext cx="101642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A factor divides a number. A multiple is obtained by multiplying it. For </a:t>
            </a:r>
          </a:p>
        </p:txBody>
      </p:sp>
      <p:sp>
        <p:nvSpPr>
          <p:cNvPr id="5" name="text-649">
            <a:extLst xmlns:a="http://schemas.openxmlformats.org/drawingml/2006/main">
              <a:ext uri="{FF2B5EF4-FFF2-40B4-BE49-F238E27FC236}">
                <a16:creationId xmlns:a16="http://schemas.microsoft.com/office/drawing/2014/main" id="{EBBCABB5-EE5B-4694-B73A-9D510E200F75}"/>
              </a:ext>
            </a:extLst>
          </p:cNvPr>
          <p:cNvSpPr>
            <a:spLocks xmlns:a="http://schemas.openxmlformats.org/drawingml/2006/main" noGrp="1"/>
          </p:cNvSpPr>
          <p:nvPr/>
        </p:nvSpPr>
        <p:spPr>
          <a:xfrm xmlns:a="http://schemas.openxmlformats.org/drawingml/2006/main">
            <a:off x="685800" y="1752600"/>
            <a:ext cx="78118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example, 3 is a factor of 12 and 36 is a multiple of 12.</a:t>
            </a:r>
          </a:p>
        </p:txBody>
      </p:sp>
    </p:spTree>
    <p:extLst>
      <p:ext uri="{BB962C8B-B14F-4D97-AF65-F5344CB8AC3E}">
        <p14:creationId xmlns:p14="http://schemas.microsoft.com/office/powerpoint/2010/main" val="2141457688"/>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650">
            <a:extLst xmlns:a="http://schemas.openxmlformats.org/drawingml/2006/main">
              <a:ext uri="{FF2B5EF4-FFF2-40B4-BE49-F238E27FC236}">
                <a16:creationId xmlns:a16="http://schemas.microsoft.com/office/drawing/2014/main" id="{C835E70A-2CB6-496E-9887-F484AE60E64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7</a:t>
            </a:r>
          </a:p>
        </p:txBody>
      </p:sp>
      <p:sp>
        <p:nvSpPr>
          <p:cNvPr id="2" name="text-651">
            <a:extLst xmlns:a="http://schemas.openxmlformats.org/drawingml/2006/main">
              <a:ext uri="{FF2B5EF4-FFF2-40B4-BE49-F238E27FC236}">
                <a16:creationId xmlns:a16="http://schemas.microsoft.com/office/drawing/2014/main" id="{D8B941DC-078E-4DD4-A06D-49F95F2699B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652">
            <a:extLst xmlns:a="http://schemas.openxmlformats.org/drawingml/2006/main">
              <a:ext uri="{FF2B5EF4-FFF2-40B4-BE49-F238E27FC236}">
                <a16:creationId xmlns:a16="http://schemas.microsoft.com/office/drawing/2014/main" id="{7DB88102-438B-4393-B1CF-1D4B7B6E36A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53">
            <a:extLst xmlns:a="http://schemas.openxmlformats.org/drawingml/2006/main">
              <a:ext uri="{FF2B5EF4-FFF2-40B4-BE49-F238E27FC236}">
                <a16:creationId xmlns:a16="http://schemas.microsoft.com/office/drawing/2014/main" id="{C359AB38-6269-4E10-BD0C-9B960CDDE298}"/>
              </a:ext>
            </a:extLst>
          </p:cNvPr>
          <p:cNvSpPr>
            <a:spLocks xmlns:a="http://schemas.openxmlformats.org/drawingml/2006/main" noGrp="1"/>
          </p:cNvSpPr>
          <p:nvPr/>
        </p:nvSpPr>
        <p:spPr>
          <a:xfrm xmlns:a="http://schemas.openxmlformats.org/drawingml/2006/main">
            <a:off x="685800" y="1409700"/>
            <a:ext cx="347195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8 × 7 = 56, so 56 ÷ 8 = 7.</a:t>
            </a:r>
          </a:p>
        </p:txBody>
      </p:sp>
      <p:sp>
        <p:nvSpPr>
          <p:cNvPr id="5" name="text-654">
            <a:extLst xmlns:a="http://schemas.openxmlformats.org/drawingml/2006/main">
              <a:ext uri="{FF2B5EF4-FFF2-40B4-BE49-F238E27FC236}">
                <a16:creationId xmlns:a16="http://schemas.microsoft.com/office/drawing/2014/main" id="{0EC3BE36-AB7C-4412-AA21-76F141D20382}"/>
              </a:ext>
            </a:extLst>
          </p:cNvPr>
          <p:cNvSpPr>
            <a:spLocks xmlns:a="http://schemas.openxmlformats.org/drawingml/2006/main" noGrp="1"/>
          </p:cNvSpPr>
          <p:nvPr/>
        </p:nvSpPr>
        <p:spPr>
          <a:xfrm xmlns:a="http://schemas.openxmlformats.org/drawingml/2006/main">
            <a:off x="685800" y="1924050"/>
            <a:ext cx="75315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1, 2, 4, 7, 14 and 28, from the pairs 1 × 28, 2 × 14 and 4 × 7.</a:t>
            </a:r>
          </a:p>
        </p:txBody>
      </p:sp>
      <p:sp>
        <p:nvSpPr>
          <p:cNvPr id="6" name="text-655">
            <a:extLst xmlns:a="http://schemas.openxmlformats.org/drawingml/2006/main">
              <a:ext uri="{FF2B5EF4-FFF2-40B4-BE49-F238E27FC236}">
                <a16:creationId xmlns:a16="http://schemas.microsoft.com/office/drawing/2014/main" id="{73DF88F8-4808-4980-A4AD-E3912607A4A1}"/>
              </a:ext>
            </a:extLst>
          </p:cNvPr>
          <p:cNvSpPr>
            <a:spLocks xmlns:a="http://schemas.openxmlformats.org/drawingml/2006/main" noGrp="1"/>
          </p:cNvSpPr>
          <p:nvPr/>
        </p:nvSpPr>
        <p:spPr>
          <a:xfrm xmlns:a="http://schemas.openxmlformats.org/drawingml/2006/main">
            <a:off x="685800" y="2438400"/>
            <a:ext cx="28042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9, 18, 27, 36 and 45.</a:t>
            </a:r>
          </a:p>
        </p:txBody>
      </p:sp>
      <p:sp>
        <p:nvSpPr>
          <p:cNvPr id="7" name="text-656">
            <a:extLst xmlns:a="http://schemas.openxmlformats.org/drawingml/2006/main">
              <a:ext uri="{FF2B5EF4-FFF2-40B4-BE49-F238E27FC236}">
                <a16:creationId xmlns:a16="http://schemas.microsoft.com/office/drawing/2014/main" id="{9B1B8393-06B2-4F1D-8236-9AD4CC417D26}"/>
              </a:ext>
            </a:extLst>
          </p:cNvPr>
          <p:cNvSpPr>
            <a:spLocks xmlns:a="http://schemas.openxmlformats.org/drawingml/2006/main" noGrp="1"/>
          </p:cNvSpPr>
          <p:nvPr/>
        </p:nvSpPr>
        <p:spPr>
          <a:xfrm xmlns:a="http://schemas.openxmlformats.org/drawingml/2006/main">
            <a:off x="685800" y="2952750"/>
            <a:ext cx="49373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Factors common to both are 1, 2 and 4.</a:t>
            </a:r>
          </a:p>
        </p:txBody>
      </p:sp>
      <p:sp>
        <p:nvSpPr>
          <p:cNvPr id="8" name="text-657">
            <a:extLst xmlns:a="http://schemas.openxmlformats.org/drawingml/2006/main">
              <a:ext uri="{FF2B5EF4-FFF2-40B4-BE49-F238E27FC236}">
                <a16:creationId xmlns:a16="http://schemas.microsoft.com/office/drawing/2014/main" id="{20E49E1E-701A-4B96-B228-C2AA28FB566A}"/>
              </a:ext>
            </a:extLst>
          </p:cNvPr>
          <p:cNvSpPr>
            <a:spLocks xmlns:a="http://schemas.openxmlformats.org/drawingml/2006/main" noGrp="1"/>
          </p:cNvSpPr>
          <p:nvPr/>
        </p:nvSpPr>
        <p:spPr>
          <a:xfrm xmlns:a="http://schemas.openxmlformats.org/drawingml/2006/main">
            <a:off x="685800" y="3467100"/>
            <a:ext cx="50497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35 = 5 × 7, so 35 is a common multiple.</a:t>
            </a:r>
          </a:p>
        </p:txBody>
      </p:sp>
    </p:spTree>
    <p:extLst>
      <p:ext uri="{BB962C8B-B14F-4D97-AF65-F5344CB8AC3E}">
        <p14:creationId xmlns:p14="http://schemas.microsoft.com/office/powerpoint/2010/main" val="957235523"/>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58">
            <a:extLst xmlns:a="http://schemas.openxmlformats.org/drawingml/2006/main">
              <a:ext uri="{FF2B5EF4-FFF2-40B4-BE49-F238E27FC236}">
                <a16:creationId xmlns:a16="http://schemas.microsoft.com/office/drawing/2014/main" id="{305F36A4-CDA1-4ACB-A642-8A26C10D996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659">
            <a:extLst xmlns:a="http://schemas.openxmlformats.org/drawingml/2006/main">
              <a:ext uri="{FF2B5EF4-FFF2-40B4-BE49-F238E27FC236}">
                <a16:creationId xmlns:a16="http://schemas.microsoft.com/office/drawing/2014/main" id="{4ADC28AE-1D78-452A-98D2-32F396193D9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Divisibility prime factorisation HCF and LCM</a:t>
            </a:r>
          </a:p>
        </p:txBody>
      </p:sp>
      <p:sp>
        <p:nvSpPr>
          <p:cNvPr id="3" name="text-660">
            <a:extLst xmlns:a="http://schemas.openxmlformats.org/drawingml/2006/main">
              <a:ext uri="{FF2B5EF4-FFF2-40B4-BE49-F238E27FC236}">
                <a16:creationId xmlns:a16="http://schemas.microsoft.com/office/drawing/2014/main" id="{C6A4CF54-A196-4ADB-80A5-FB1ADA0E3E1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61">
            <a:extLst xmlns:a="http://schemas.openxmlformats.org/drawingml/2006/main">
              <a:ext uri="{FF2B5EF4-FFF2-40B4-BE49-F238E27FC236}">
                <a16:creationId xmlns:a16="http://schemas.microsoft.com/office/drawing/2014/main" id="{513885C5-D222-49CE-A11E-D4D8EAEDCC80}"/>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662">
            <a:extLst xmlns:a="http://schemas.openxmlformats.org/drawingml/2006/main">
              <a:ext uri="{FF2B5EF4-FFF2-40B4-BE49-F238E27FC236}">
                <a16:creationId xmlns:a16="http://schemas.microsoft.com/office/drawing/2014/main" id="{E7D0AA3F-8553-4C40-A02E-C3C75B25E915}"/>
              </a:ext>
            </a:extLst>
          </p:cNvPr>
          <p:cNvSpPr>
            <a:spLocks xmlns:a="http://schemas.openxmlformats.org/drawingml/2006/main" noGrp="1"/>
          </p:cNvSpPr>
          <p:nvPr/>
        </p:nvSpPr>
        <p:spPr>
          <a:xfrm xmlns:a="http://schemas.openxmlformats.org/drawingml/2006/main">
            <a:off x="685800" y="2133600"/>
            <a:ext cx="18639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Divisibility rules</a:t>
            </a:r>
          </a:p>
        </p:txBody>
      </p:sp>
      <p:sp>
        <p:nvSpPr>
          <p:cNvPr id="6" name="text-663">
            <a:extLst xmlns:a="http://schemas.openxmlformats.org/drawingml/2006/main">
              <a:ext uri="{FF2B5EF4-FFF2-40B4-BE49-F238E27FC236}">
                <a16:creationId xmlns:a16="http://schemas.microsoft.com/office/drawing/2014/main" id="{51F92759-5560-4854-BF30-3194D54AB7DE}"/>
              </a:ext>
            </a:extLst>
          </p:cNvPr>
          <p:cNvSpPr>
            <a:spLocks xmlns:a="http://schemas.openxmlformats.org/drawingml/2006/main" noGrp="1"/>
          </p:cNvSpPr>
          <p:nvPr/>
        </p:nvSpPr>
        <p:spPr>
          <a:xfrm xmlns:a="http://schemas.openxmlformats.org/drawingml/2006/main">
            <a:off x="685800" y="2524125"/>
            <a:ext cx="27286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Further divisibility tests</a:t>
            </a:r>
          </a:p>
        </p:txBody>
      </p:sp>
      <p:sp>
        <p:nvSpPr>
          <p:cNvPr id="7" name="text-664">
            <a:extLst xmlns:a="http://schemas.openxmlformats.org/drawingml/2006/main">
              <a:ext uri="{FF2B5EF4-FFF2-40B4-BE49-F238E27FC236}">
                <a16:creationId xmlns:a16="http://schemas.microsoft.com/office/drawing/2014/main" id="{9D26C7A3-D868-416A-A160-4EA51DFC251F}"/>
              </a:ext>
            </a:extLst>
          </p:cNvPr>
          <p:cNvSpPr>
            <a:spLocks xmlns:a="http://schemas.openxmlformats.org/drawingml/2006/main" noGrp="1"/>
          </p:cNvSpPr>
          <p:nvPr/>
        </p:nvSpPr>
        <p:spPr>
          <a:xfrm xmlns:a="http://schemas.openxmlformats.org/drawingml/2006/main">
            <a:off x="685800" y="2914650"/>
            <a:ext cx="220522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Prime factorisation</a:t>
            </a:r>
          </a:p>
        </p:txBody>
      </p:sp>
      <p:sp>
        <p:nvSpPr>
          <p:cNvPr id="8" name="text-665">
            <a:extLst xmlns:a="http://schemas.openxmlformats.org/drawingml/2006/main">
              <a:ext uri="{FF2B5EF4-FFF2-40B4-BE49-F238E27FC236}">
                <a16:creationId xmlns:a16="http://schemas.microsoft.com/office/drawing/2014/main" id="{3E89CC6D-8208-48EF-9A9C-687BCA0EEE7A}"/>
              </a:ext>
            </a:extLst>
          </p:cNvPr>
          <p:cNvSpPr>
            <a:spLocks xmlns:a="http://schemas.openxmlformats.org/drawingml/2006/main" noGrp="1"/>
          </p:cNvSpPr>
          <p:nvPr/>
        </p:nvSpPr>
        <p:spPr>
          <a:xfrm xmlns:a="http://schemas.openxmlformats.org/drawingml/2006/main">
            <a:off x="685800" y="3305175"/>
            <a:ext cx="27331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Highest common factor</a:t>
            </a:r>
          </a:p>
        </p:txBody>
      </p:sp>
      <p:sp>
        <p:nvSpPr>
          <p:cNvPr id="9" name="text-666">
            <a:extLst xmlns:a="http://schemas.openxmlformats.org/drawingml/2006/main">
              <a:ext uri="{FF2B5EF4-FFF2-40B4-BE49-F238E27FC236}">
                <a16:creationId xmlns:a16="http://schemas.microsoft.com/office/drawing/2014/main" id="{A417BD96-F17C-4BE8-B489-0BF92514A84E}"/>
              </a:ext>
            </a:extLst>
          </p:cNvPr>
          <p:cNvSpPr>
            <a:spLocks xmlns:a="http://schemas.openxmlformats.org/drawingml/2006/main" noGrp="1"/>
          </p:cNvSpPr>
          <p:nvPr/>
        </p:nvSpPr>
        <p:spPr>
          <a:xfrm xmlns:a="http://schemas.openxmlformats.org/drawingml/2006/main">
            <a:off x="685800" y="3695700"/>
            <a:ext cx="292160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Lowest common multiple</a:t>
            </a:r>
          </a:p>
        </p:txBody>
      </p:sp>
    </p:spTree>
    <p:extLst>
      <p:ext uri="{BB962C8B-B14F-4D97-AF65-F5344CB8AC3E}">
        <p14:creationId xmlns:p14="http://schemas.microsoft.com/office/powerpoint/2010/main" val="1974667496"/>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67">
            <a:extLst xmlns:a="http://schemas.openxmlformats.org/drawingml/2006/main">
              <a:ext uri="{FF2B5EF4-FFF2-40B4-BE49-F238E27FC236}">
                <a16:creationId xmlns:a16="http://schemas.microsoft.com/office/drawing/2014/main" id="{C21E1126-BE96-431A-BADC-3E1A3D01DCB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668">
            <a:extLst xmlns:a="http://schemas.openxmlformats.org/drawingml/2006/main">
              <a:ext uri="{FF2B5EF4-FFF2-40B4-BE49-F238E27FC236}">
                <a16:creationId xmlns:a16="http://schemas.microsoft.com/office/drawing/2014/main" id="{5F25C327-0374-478C-9AF4-DF1B557DCCA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Divisibility rules</a:t>
            </a:r>
          </a:p>
        </p:txBody>
      </p:sp>
      <p:sp>
        <p:nvSpPr>
          <p:cNvPr id="3" name="text-669">
            <a:extLst xmlns:a="http://schemas.openxmlformats.org/drawingml/2006/main">
              <a:ext uri="{FF2B5EF4-FFF2-40B4-BE49-F238E27FC236}">
                <a16:creationId xmlns:a16="http://schemas.microsoft.com/office/drawing/2014/main" id="{C8A616C4-0F61-4175-A98A-C45C91B8D6A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70">
            <a:extLst xmlns:a="http://schemas.openxmlformats.org/drawingml/2006/main">
              <a:ext uri="{FF2B5EF4-FFF2-40B4-BE49-F238E27FC236}">
                <a16:creationId xmlns:a16="http://schemas.microsoft.com/office/drawing/2014/main" id="{0F96CD95-3F70-4E24-8B56-B11295BA9393}"/>
              </a:ext>
            </a:extLst>
          </p:cNvPr>
          <p:cNvSpPr>
            <a:spLocks xmlns:a="http://schemas.openxmlformats.org/drawingml/2006/main" noGrp="1"/>
          </p:cNvSpPr>
          <p:nvPr/>
        </p:nvSpPr>
        <p:spPr>
          <a:xfrm xmlns:a="http://schemas.openxmlformats.org/drawingml/2006/main">
            <a:off x="685800" y="1409700"/>
            <a:ext cx="106937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number is divisible by 2 if its last digit is even; by 5 if it ends in 0 or 5; and by 10 if it ends </a:t>
            </a:r>
          </a:p>
        </p:txBody>
      </p:sp>
      <p:sp>
        <p:nvSpPr>
          <p:cNvPr id="5" name="text-671">
            <a:extLst xmlns:a="http://schemas.openxmlformats.org/drawingml/2006/main">
              <a:ext uri="{FF2B5EF4-FFF2-40B4-BE49-F238E27FC236}">
                <a16:creationId xmlns:a16="http://schemas.microsoft.com/office/drawing/2014/main" id="{E7A72CFE-EEAF-4036-8A07-814042419C0D}"/>
              </a:ext>
            </a:extLst>
          </p:cNvPr>
          <p:cNvSpPr>
            <a:spLocks xmlns:a="http://schemas.openxmlformats.org/drawingml/2006/main" noGrp="1"/>
          </p:cNvSpPr>
          <p:nvPr/>
        </p:nvSpPr>
        <p:spPr>
          <a:xfrm xmlns:a="http://schemas.openxmlformats.org/drawingml/2006/main">
            <a:off x="685800" y="1752600"/>
            <a:ext cx="106517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 0. It is divisible by 3 or 9 when its digit sum is divisible by 3 or 9. Divisibility by 6 requires </a:t>
            </a:r>
          </a:p>
        </p:txBody>
      </p:sp>
      <p:sp>
        <p:nvSpPr>
          <p:cNvPr id="6" name="text-672">
            <a:extLst xmlns:a="http://schemas.openxmlformats.org/drawingml/2006/main">
              <a:ext uri="{FF2B5EF4-FFF2-40B4-BE49-F238E27FC236}">
                <a16:creationId xmlns:a16="http://schemas.microsoft.com/office/drawing/2014/main" id="{BE5AF2FE-F71F-4D90-BEF9-EFE016255BB9}"/>
              </a:ext>
            </a:extLst>
          </p:cNvPr>
          <p:cNvSpPr>
            <a:spLocks xmlns:a="http://schemas.openxmlformats.org/drawingml/2006/main" noGrp="1"/>
          </p:cNvSpPr>
          <p:nvPr/>
        </p:nvSpPr>
        <p:spPr>
          <a:xfrm xmlns:a="http://schemas.openxmlformats.org/drawingml/2006/main">
            <a:off x="685800" y="2095500"/>
            <a:ext cx="31551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divisibility by both 2 and 3.</a:t>
            </a:r>
          </a:p>
        </p:txBody>
      </p:sp>
      <p:sp>
        <p:nvSpPr>
          <p:cNvPr id="7" name="text-673">
            <a:extLst xmlns:a="http://schemas.openxmlformats.org/drawingml/2006/main">
              <a:ext uri="{FF2B5EF4-FFF2-40B4-BE49-F238E27FC236}">
                <a16:creationId xmlns:a16="http://schemas.microsoft.com/office/drawing/2014/main" id="{DFD16DC8-613A-4ACA-8F4B-32BABAD575EB}"/>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74">
            <a:extLst xmlns:a="http://schemas.openxmlformats.org/drawingml/2006/main">
              <a:ext uri="{FF2B5EF4-FFF2-40B4-BE49-F238E27FC236}">
                <a16:creationId xmlns:a16="http://schemas.microsoft.com/office/drawing/2014/main" id="{7D07F936-4B49-43D2-8952-031794A08A24}"/>
              </a:ext>
            </a:extLst>
          </p:cNvPr>
          <p:cNvSpPr>
            <a:spLocks xmlns:a="http://schemas.openxmlformats.org/drawingml/2006/main" noGrp="1"/>
          </p:cNvSpPr>
          <p:nvPr/>
        </p:nvSpPr>
        <p:spPr>
          <a:xfrm xmlns:a="http://schemas.openxmlformats.org/drawingml/2006/main">
            <a:off x="685800" y="3057525"/>
            <a:ext cx="108008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738, the digit sum is 18. It is divisible by 3 and 9. It ends in an even digit, so it is divisible </a:t>
            </a:r>
          </a:p>
        </p:txBody>
      </p:sp>
      <p:sp>
        <p:nvSpPr>
          <p:cNvPr id="9" name="text-675">
            <a:extLst xmlns:a="http://schemas.openxmlformats.org/drawingml/2006/main">
              <a:ext uri="{FF2B5EF4-FFF2-40B4-BE49-F238E27FC236}">
                <a16:creationId xmlns:a16="http://schemas.microsoft.com/office/drawing/2014/main" id="{17546534-66D7-4B7B-9554-EF50F99B9AD0}"/>
              </a:ext>
            </a:extLst>
          </p:cNvPr>
          <p:cNvSpPr>
            <a:spLocks xmlns:a="http://schemas.openxmlformats.org/drawingml/2006/main" noGrp="1"/>
          </p:cNvSpPr>
          <p:nvPr/>
        </p:nvSpPr>
        <p:spPr>
          <a:xfrm xmlns:a="http://schemas.openxmlformats.org/drawingml/2006/main">
            <a:off x="685800" y="3400425"/>
            <a:ext cx="86297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by 2 and therefore by 6. It does not end in 0 or 5, so it is not divisible by 5.</a:t>
            </a:r>
          </a:p>
        </p:txBody>
      </p:sp>
    </p:spTree>
    <p:extLst>
      <p:ext uri="{BB962C8B-B14F-4D97-AF65-F5344CB8AC3E}">
        <p14:creationId xmlns:p14="http://schemas.microsoft.com/office/powerpoint/2010/main" val="615109327"/>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76">
            <a:extLst xmlns:a="http://schemas.openxmlformats.org/drawingml/2006/main">
              <a:ext uri="{FF2B5EF4-FFF2-40B4-BE49-F238E27FC236}">
                <a16:creationId xmlns:a16="http://schemas.microsoft.com/office/drawing/2014/main" id="{5932B52D-D9B6-4E98-AC56-4DF28E249AF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677">
            <a:extLst xmlns:a="http://schemas.openxmlformats.org/drawingml/2006/main">
              <a:ext uri="{FF2B5EF4-FFF2-40B4-BE49-F238E27FC236}">
                <a16:creationId xmlns:a16="http://schemas.microsoft.com/office/drawing/2014/main" id="{CC036639-6665-418A-BADB-CE512C6E24A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Further divisibility tests</a:t>
            </a:r>
          </a:p>
        </p:txBody>
      </p:sp>
      <p:sp>
        <p:nvSpPr>
          <p:cNvPr id="3" name="text-678">
            <a:extLst xmlns:a="http://schemas.openxmlformats.org/drawingml/2006/main">
              <a:ext uri="{FF2B5EF4-FFF2-40B4-BE49-F238E27FC236}">
                <a16:creationId xmlns:a16="http://schemas.microsoft.com/office/drawing/2014/main" id="{6C5EB27F-5E46-416A-AB93-707EAE29A75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79">
            <a:extLst xmlns:a="http://schemas.openxmlformats.org/drawingml/2006/main">
              <a:ext uri="{FF2B5EF4-FFF2-40B4-BE49-F238E27FC236}">
                <a16:creationId xmlns:a16="http://schemas.microsoft.com/office/drawing/2014/main" id="{20122BD2-1B93-4595-B69B-3E62A75DEE21}"/>
              </a:ext>
            </a:extLst>
          </p:cNvPr>
          <p:cNvSpPr>
            <a:spLocks xmlns:a="http://schemas.openxmlformats.org/drawingml/2006/main" noGrp="1"/>
          </p:cNvSpPr>
          <p:nvPr/>
        </p:nvSpPr>
        <p:spPr>
          <a:xfrm xmlns:a="http://schemas.openxmlformats.org/drawingml/2006/main">
            <a:off x="685800" y="1409700"/>
            <a:ext cx="1056541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number is divisible by 4 if its last two digits form a multiple of 4. For 8, test the last three </a:t>
            </a:r>
          </a:p>
        </p:txBody>
      </p:sp>
      <p:sp>
        <p:nvSpPr>
          <p:cNvPr id="5" name="text-680">
            <a:extLst xmlns:a="http://schemas.openxmlformats.org/drawingml/2006/main">
              <a:ext uri="{FF2B5EF4-FFF2-40B4-BE49-F238E27FC236}">
                <a16:creationId xmlns:a16="http://schemas.microsoft.com/office/drawing/2014/main" id="{90C37CEA-D88A-4C8F-A8CD-E4C9FCABD3A2}"/>
              </a:ext>
            </a:extLst>
          </p:cNvPr>
          <p:cNvSpPr>
            <a:spLocks xmlns:a="http://schemas.openxmlformats.org/drawingml/2006/main" noGrp="1"/>
          </p:cNvSpPr>
          <p:nvPr/>
        </p:nvSpPr>
        <p:spPr>
          <a:xfrm xmlns:a="http://schemas.openxmlformats.org/drawingml/2006/main">
            <a:off x="685800" y="1752600"/>
            <a:ext cx="1082116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digits. For 11, the difference between alternating digit sums must be zero or a multiple of 11. </a:t>
            </a:r>
          </a:p>
        </p:txBody>
      </p:sp>
      <p:sp>
        <p:nvSpPr>
          <p:cNvPr id="6" name="text-681">
            <a:extLst xmlns:a="http://schemas.openxmlformats.org/drawingml/2006/main">
              <a:ext uri="{FF2B5EF4-FFF2-40B4-BE49-F238E27FC236}">
                <a16:creationId xmlns:a16="http://schemas.microsoft.com/office/drawing/2014/main" id="{D4D10899-9CBF-4189-B89C-0C14C3DA6218}"/>
              </a:ext>
            </a:extLst>
          </p:cNvPr>
          <p:cNvSpPr>
            <a:spLocks xmlns:a="http://schemas.openxmlformats.org/drawingml/2006/main" noGrp="1"/>
          </p:cNvSpPr>
          <p:nvPr/>
        </p:nvSpPr>
        <p:spPr>
          <a:xfrm xmlns:a="http://schemas.openxmlformats.org/drawingml/2006/main">
            <a:off x="685800" y="2095500"/>
            <a:ext cx="35051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These tests avoid full division.</a:t>
            </a:r>
          </a:p>
        </p:txBody>
      </p:sp>
      <p:sp>
        <p:nvSpPr>
          <p:cNvPr id="7" name="text-682">
            <a:extLst xmlns:a="http://schemas.openxmlformats.org/drawingml/2006/main">
              <a:ext uri="{FF2B5EF4-FFF2-40B4-BE49-F238E27FC236}">
                <a16:creationId xmlns:a16="http://schemas.microsoft.com/office/drawing/2014/main" id="{8F5CDACC-2779-4B91-80E4-93C66E653650}"/>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83">
            <a:extLst xmlns:a="http://schemas.openxmlformats.org/drawingml/2006/main">
              <a:ext uri="{FF2B5EF4-FFF2-40B4-BE49-F238E27FC236}">
                <a16:creationId xmlns:a16="http://schemas.microsoft.com/office/drawing/2014/main" id="{D585365C-9011-485D-80D7-F4FF5C18A52C}"/>
              </a:ext>
            </a:extLst>
          </p:cNvPr>
          <p:cNvSpPr>
            <a:spLocks xmlns:a="http://schemas.openxmlformats.org/drawingml/2006/main" noGrp="1"/>
          </p:cNvSpPr>
          <p:nvPr/>
        </p:nvSpPr>
        <p:spPr>
          <a:xfrm xmlns:a="http://schemas.openxmlformats.org/drawingml/2006/main">
            <a:off x="685800" y="3057525"/>
            <a:ext cx="108079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3,216 is divisible by 4 because 16 is, and by 8 because 216 ÷ 8 = 27. For 2,728, (2 + 2) − (7 </a:t>
            </a:r>
          </a:p>
        </p:txBody>
      </p:sp>
      <p:sp>
        <p:nvSpPr>
          <p:cNvPr id="9" name="text-684">
            <a:extLst xmlns:a="http://schemas.openxmlformats.org/drawingml/2006/main">
              <a:ext uri="{FF2B5EF4-FFF2-40B4-BE49-F238E27FC236}">
                <a16:creationId xmlns:a16="http://schemas.microsoft.com/office/drawing/2014/main" id="{7D66FA88-5A96-436C-8D51-F0052DBF20D7}"/>
              </a:ext>
            </a:extLst>
          </p:cNvPr>
          <p:cNvSpPr>
            <a:spLocks xmlns:a="http://schemas.openxmlformats.org/drawingml/2006/main" noGrp="1"/>
          </p:cNvSpPr>
          <p:nvPr/>
        </p:nvSpPr>
        <p:spPr>
          <a:xfrm xmlns:a="http://schemas.openxmlformats.org/drawingml/2006/main">
            <a:off x="685800" y="3400425"/>
            <a:ext cx="45538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+ 8) = −11, so 2,728 is divisible by 11.</a:t>
            </a:r>
          </a:p>
        </p:txBody>
      </p:sp>
    </p:spTree>
    <p:extLst>
      <p:ext uri="{BB962C8B-B14F-4D97-AF65-F5344CB8AC3E}">
        <p14:creationId xmlns:p14="http://schemas.microsoft.com/office/powerpoint/2010/main" val="345238922"/>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85">
            <a:extLst xmlns:a="http://schemas.openxmlformats.org/drawingml/2006/main">
              <a:ext uri="{FF2B5EF4-FFF2-40B4-BE49-F238E27FC236}">
                <a16:creationId xmlns:a16="http://schemas.microsoft.com/office/drawing/2014/main" id="{ED6191B2-CA8A-4417-BE76-2B9214750C8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686">
            <a:extLst xmlns:a="http://schemas.openxmlformats.org/drawingml/2006/main">
              <a:ext uri="{FF2B5EF4-FFF2-40B4-BE49-F238E27FC236}">
                <a16:creationId xmlns:a16="http://schemas.microsoft.com/office/drawing/2014/main" id="{A17E092F-ADC6-4426-A7D1-ECC56E6F6A6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Prime factorisation</a:t>
            </a:r>
          </a:p>
        </p:txBody>
      </p:sp>
      <p:sp>
        <p:nvSpPr>
          <p:cNvPr id="3" name="text-687">
            <a:extLst xmlns:a="http://schemas.openxmlformats.org/drawingml/2006/main">
              <a:ext uri="{FF2B5EF4-FFF2-40B4-BE49-F238E27FC236}">
                <a16:creationId xmlns:a16="http://schemas.microsoft.com/office/drawing/2014/main" id="{B61C730C-4D41-4E17-8430-4E96017BCD2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88">
            <a:extLst xmlns:a="http://schemas.openxmlformats.org/drawingml/2006/main">
              <a:ext uri="{FF2B5EF4-FFF2-40B4-BE49-F238E27FC236}">
                <a16:creationId xmlns:a16="http://schemas.microsoft.com/office/drawing/2014/main" id="{83153A22-1141-45DC-AB68-1527889EFBAA}"/>
              </a:ext>
            </a:extLst>
          </p:cNvPr>
          <p:cNvSpPr>
            <a:spLocks xmlns:a="http://schemas.openxmlformats.org/drawingml/2006/main" noGrp="1"/>
          </p:cNvSpPr>
          <p:nvPr/>
        </p:nvSpPr>
        <p:spPr>
          <a:xfrm xmlns:a="http://schemas.openxmlformats.org/drawingml/2006/main">
            <a:off x="685800" y="1409700"/>
            <a:ext cx="105757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Prime factorisation expresses a whole number greater than 1 as a product of primes. Use a </a:t>
            </a:r>
          </a:p>
        </p:txBody>
      </p:sp>
      <p:sp>
        <p:nvSpPr>
          <p:cNvPr id="5" name="text-689">
            <a:extLst xmlns:a="http://schemas.openxmlformats.org/drawingml/2006/main">
              <a:ext uri="{FF2B5EF4-FFF2-40B4-BE49-F238E27FC236}">
                <a16:creationId xmlns:a16="http://schemas.microsoft.com/office/drawing/2014/main" id="{C6B787BF-F55B-4385-86CD-9E9778609BBE}"/>
              </a:ext>
            </a:extLst>
          </p:cNvPr>
          <p:cNvSpPr>
            <a:spLocks xmlns:a="http://schemas.openxmlformats.org/drawingml/2006/main" noGrp="1"/>
          </p:cNvSpPr>
          <p:nvPr/>
        </p:nvSpPr>
        <p:spPr>
          <a:xfrm xmlns:a="http://schemas.openxmlformats.org/drawingml/2006/main">
            <a:off x="685800" y="1752600"/>
            <a:ext cx="1058446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factor tree or repeated division by primes. Continue until every factor is prime, then collect </a:t>
            </a:r>
          </a:p>
        </p:txBody>
      </p:sp>
      <p:sp>
        <p:nvSpPr>
          <p:cNvPr id="6" name="text-690">
            <a:extLst xmlns:a="http://schemas.openxmlformats.org/drawingml/2006/main">
              <a:ext uri="{FF2B5EF4-FFF2-40B4-BE49-F238E27FC236}">
                <a16:creationId xmlns:a16="http://schemas.microsoft.com/office/drawing/2014/main" id="{A5D536E7-D5F9-4FD8-88F0-046A153ACFE3}"/>
              </a:ext>
            </a:extLst>
          </p:cNvPr>
          <p:cNvSpPr>
            <a:spLocks xmlns:a="http://schemas.openxmlformats.org/drawingml/2006/main" noGrp="1"/>
          </p:cNvSpPr>
          <p:nvPr/>
        </p:nvSpPr>
        <p:spPr>
          <a:xfrm xmlns:a="http://schemas.openxmlformats.org/drawingml/2006/main">
            <a:off x="685800" y="2095500"/>
            <a:ext cx="9174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repeated factors as powers. Apart from order, the prime factorisation is unique.</a:t>
            </a:r>
          </a:p>
        </p:txBody>
      </p:sp>
      <p:sp>
        <p:nvSpPr>
          <p:cNvPr id="7" name="text-691">
            <a:extLst xmlns:a="http://schemas.openxmlformats.org/drawingml/2006/main">
              <a:ext uri="{FF2B5EF4-FFF2-40B4-BE49-F238E27FC236}">
                <a16:creationId xmlns:a16="http://schemas.microsoft.com/office/drawing/2014/main" id="{FFE893C1-2248-42A2-9484-2263B8196ADB}"/>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92">
            <a:extLst xmlns:a="http://schemas.openxmlformats.org/drawingml/2006/main">
              <a:ext uri="{FF2B5EF4-FFF2-40B4-BE49-F238E27FC236}">
                <a16:creationId xmlns:a16="http://schemas.microsoft.com/office/drawing/2014/main" id="{7FD186FB-C478-41EE-917A-47E7996D8AA6}"/>
              </a:ext>
            </a:extLst>
          </p:cNvPr>
          <p:cNvSpPr>
            <a:spLocks xmlns:a="http://schemas.openxmlformats.org/drawingml/2006/main" noGrp="1"/>
          </p:cNvSpPr>
          <p:nvPr/>
        </p:nvSpPr>
        <p:spPr>
          <a:xfrm xmlns:a="http://schemas.openxmlformats.org/drawingml/2006/main">
            <a:off x="685800" y="3057525"/>
            <a:ext cx="108220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360 = 36 × 10 = 2 × 2 × 3 × 3 × 2 × 5 = 2³ × 3² × 5. Multiplying the factors back gives 8 × </a:t>
            </a:r>
          </a:p>
        </p:txBody>
      </p:sp>
      <p:sp>
        <p:nvSpPr>
          <p:cNvPr id="9" name="text-693">
            <a:extLst xmlns:a="http://schemas.openxmlformats.org/drawingml/2006/main">
              <a:ext uri="{FF2B5EF4-FFF2-40B4-BE49-F238E27FC236}">
                <a16:creationId xmlns:a16="http://schemas.microsoft.com/office/drawing/2014/main" id="{01E4907E-2980-4954-B745-1433C75C0A15}"/>
              </a:ext>
            </a:extLst>
          </p:cNvPr>
          <p:cNvSpPr>
            <a:spLocks xmlns:a="http://schemas.openxmlformats.org/drawingml/2006/main" noGrp="1"/>
          </p:cNvSpPr>
          <p:nvPr/>
        </p:nvSpPr>
        <p:spPr>
          <a:xfrm xmlns:a="http://schemas.openxmlformats.org/drawingml/2006/main">
            <a:off x="685800" y="3400425"/>
            <a:ext cx="15213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9 × 5 = 360.</a:t>
            </a:r>
          </a:p>
        </p:txBody>
      </p:sp>
    </p:spTree>
    <p:extLst>
      <p:ext uri="{BB962C8B-B14F-4D97-AF65-F5344CB8AC3E}">
        <p14:creationId xmlns:p14="http://schemas.microsoft.com/office/powerpoint/2010/main" val="792504381"/>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694">
            <a:extLst xmlns:a="http://schemas.openxmlformats.org/drawingml/2006/main">
              <a:ext uri="{FF2B5EF4-FFF2-40B4-BE49-F238E27FC236}">
                <a16:creationId xmlns:a16="http://schemas.microsoft.com/office/drawing/2014/main" id="{31A0E3A9-C69C-4671-92AC-E4E99AF38E9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695">
            <a:extLst xmlns:a="http://schemas.openxmlformats.org/drawingml/2006/main">
              <a:ext uri="{FF2B5EF4-FFF2-40B4-BE49-F238E27FC236}">
                <a16:creationId xmlns:a16="http://schemas.microsoft.com/office/drawing/2014/main" id="{AB8A1C0A-6DAE-49E4-8BC0-FF8AA884789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Highest common factor</a:t>
            </a:r>
          </a:p>
        </p:txBody>
      </p:sp>
      <p:sp>
        <p:nvSpPr>
          <p:cNvPr id="3" name="text-696">
            <a:extLst xmlns:a="http://schemas.openxmlformats.org/drawingml/2006/main">
              <a:ext uri="{FF2B5EF4-FFF2-40B4-BE49-F238E27FC236}">
                <a16:creationId xmlns:a16="http://schemas.microsoft.com/office/drawing/2014/main" id="{A2B31D90-980E-4F55-97A3-E55C6148310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97">
            <a:extLst xmlns:a="http://schemas.openxmlformats.org/drawingml/2006/main">
              <a:ext uri="{FF2B5EF4-FFF2-40B4-BE49-F238E27FC236}">
                <a16:creationId xmlns:a16="http://schemas.microsoft.com/office/drawing/2014/main" id="{923C8668-A46F-46BD-A4E5-EC4438E0A583}"/>
              </a:ext>
            </a:extLst>
          </p:cNvPr>
          <p:cNvSpPr>
            <a:spLocks xmlns:a="http://schemas.openxmlformats.org/drawingml/2006/main" noGrp="1"/>
          </p:cNvSpPr>
          <p:nvPr/>
        </p:nvSpPr>
        <p:spPr>
          <a:xfrm xmlns:a="http://schemas.openxmlformats.org/drawingml/2006/main">
            <a:off x="685800" y="1409700"/>
            <a:ext cx="91843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HCF is the greatest positive number dividing every given number. In prime </a:t>
            </a:r>
          </a:p>
        </p:txBody>
      </p:sp>
      <p:sp>
        <p:nvSpPr>
          <p:cNvPr id="5" name="text-698">
            <a:extLst xmlns:a="http://schemas.openxmlformats.org/drawingml/2006/main">
              <a:ext uri="{FF2B5EF4-FFF2-40B4-BE49-F238E27FC236}">
                <a16:creationId xmlns:a16="http://schemas.microsoft.com/office/drawing/2014/main" id="{6D19044A-12D8-408C-9A23-66425B2DE363}"/>
              </a:ext>
            </a:extLst>
          </p:cNvPr>
          <p:cNvSpPr>
            <a:spLocks xmlns:a="http://schemas.openxmlformats.org/drawingml/2006/main" noGrp="1"/>
          </p:cNvSpPr>
          <p:nvPr/>
        </p:nvSpPr>
        <p:spPr>
          <a:xfrm xmlns:a="http://schemas.openxmlformats.org/drawingml/2006/main">
            <a:off x="685800" y="1752600"/>
            <a:ext cx="104661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factorisations, use only primes common to all numbers with the smallest power present in </a:t>
            </a:r>
          </a:p>
        </p:txBody>
      </p:sp>
      <p:sp>
        <p:nvSpPr>
          <p:cNvPr id="6" name="text-699">
            <a:extLst xmlns:a="http://schemas.openxmlformats.org/drawingml/2006/main">
              <a:ext uri="{FF2B5EF4-FFF2-40B4-BE49-F238E27FC236}">
                <a16:creationId xmlns:a16="http://schemas.microsoft.com/office/drawing/2014/main" id="{0B02CE26-32C8-41AD-BDD1-6A66C66AA475}"/>
              </a:ext>
            </a:extLst>
          </p:cNvPr>
          <p:cNvSpPr>
            <a:spLocks xmlns:a="http://schemas.openxmlformats.org/drawingml/2006/main" noGrp="1"/>
          </p:cNvSpPr>
          <p:nvPr/>
        </p:nvSpPr>
        <p:spPr>
          <a:xfrm xmlns:a="http://schemas.openxmlformats.org/drawingml/2006/main">
            <a:off x="685800" y="2095500"/>
            <a:ext cx="106982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each. HCF is also called greatest common divisor. It helps divide different quantities into the </a:t>
            </a:r>
          </a:p>
        </p:txBody>
      </p:sp>
      <p:sp>
        <p:nvSpPr>
          <p:cNvPr id="7" name="text-700">
            <a:extLst xmlns:a="http://schemas.openxmlformats.org/drawingml/2006/main">
              <a:ext uri="{FF2B5EF4-FFF2-40B4-BE49-F238E27FC236}">
                <a16:creationId xmlns:a16="http://schemas.microsoft.com/office/drawing/2014/main" id="{17116887-8C0B-4523-ADD2-5645A4F37E95}"/>
              </a:ext>
            </a:extLst>
          </p:cNvPr>
          <p:cNvSpPr>
            <a:spLocks xmlns:a="http://schemas.openxmlformats.org/drawingml/2006/main" noGrp="1"/>
          </p:cNvSpPr>
          <p:nvPr/>
        </p:nvSpPr>
        <p:spPr>
          <a:xfrm xmlns:a="http://schemas.openxmlformats.org/drawingml/2006/main">
            <a:off x="685800" y="2438400"/>
            <a:ext cx="39504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largest number of identical packs.</a:t>
            </a:r>
          </a:p>
        </p:txBody>
      </p:sp>
      <p:sp>
        <p:nvSpPr>
          <p:cNvPr id="8" name="text-701">
            <a:extLst xmlns:a="http://schemas.openxmlformats.org/drawingml/2006/main">
              <a:ext uri="{FF2B5EF4-FFF2-40B4-BE49-F238E27FC236}">
                <a16:creationId xmlns:a16="http://schemas.microsoft.com/office/drawing/2014/main" id="{FEBEF168-07F3-4FC8-8243-76D2773A784A}"/>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702">
            <a:extLst xmlns:a="http://schemas.openxmlformats.org/drawingml/2006/main">
              <a:ext uri="{FF2B5EF4-FFF2-40B4-BE49-F238E27FC236}">
                <a16:creationId xmlns:a16="http://schemas.microsoft.com/office/drawing/2014/main" id="{258C6B0B-6A3B-4B83-854D-686CCCEFCBA0}"/>
              </a:ext>
            </a:extLst>
          </p:cNvPr>
          <p:cNvSpPr>
            <a:spLocks xmlns:a="http://schemas.openxmlformats.org/drawingml/2006/main" noGrp="1"/>
          </p:cNvSpPr>
          <p:nvPr/>
        </p:nvSpPr>
        <p:spPr>
          <a:xfrm xmlns:a="http://schemas.openxmlformats.org/drawingml/2006/main">
            <a:off x="685800" y="3400425"/>
            <a:ext cx="107111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48 = 2⁴ × 3 and 72 = 2³ × 3². The HCF is 2³ × 3 = 24. Forty eight pencils and 72 pens make </a:t>
            </a:r>
          </a:p>
        </p:txBody>
      </p:sp>
      <p:sp>
        <p:nvSpPr>
          <p:cNvPr id="10" name="text-703">
            <a:extLst xmlns:a="http://schemas.openxmlformats.org/drawingml/2006/main">
              <a:ext uri="{FF2B5EF4-FFF2-40B4-BE49-F238E27FC236}">
                <a16:creationId xmlns:a16="http://schemas.microsoft.com/office/drawing/2014/main" id="{02DC8C3A-C6ED-4921-9CE6-81F2C3B0A5BB}"/>
              </a:ext>
            </a:extLst>
          </p:cNvPr>
          <p:cNvSpPr>
            <a:spLocks xmlns:a="http://schemas.openxmlformats.org/drawingml/2006/main" noGrp="1"/>
          </p:cNvSpPr>
          <p:nvPr/>
        </p:nvSpPr>
        <p:spPr>
          <a:xfrm xmlns:a="http://schemas.openxmlformats.org/drawingml/2006/main">
            <a:off x="685800" y="3743325"/>
            <a:ext cx="58136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24 identical packs with 2 pencils and 3 pens each.</a:t>
            </a:r>
          </a:p>
        </p:txBody>
      </p:sp>
    </p:spTree>
    <p:extLst>
      <p:ext uri="{BB962C8B-B14F-4D97-AF65-F5344CB8AC3E}">
        <p14:creationId xmlns:p14="http://schemas.microsoft.com/office/powerpoint/2010/main" val="104359803"/>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704">
            <a:extLst xmlns:a="http://schemas.openxmlformats.org/drawingml/2006/main">
              <a:ext uri="{FF2B5EF4-FFF2-40B4-BE49-F238E27FC236}">
                <a16:creationId xmlns:a16="http://schemas.microsoft.com/office/drawing/2014/main" id="{65FA793A-6DB2-46DC-82FB-9019BE61561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705">
            <a:extLst xmlns:a="http://schemas.openxmlformats.org/drawingml/2006/main">
              <a:ext uri="{FF2B5EF4-FFF2-40B4-BE49-F238E27FC236}">
                <a16:creationId xmlns:a16="http://schemas.microsoft.com/office/drawing/2014/main" id="{23422E36-3E54-451E-8976-7183E460A18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Lowest common multiple</a:t>
            </a:r>
          </a:p>
        </p:txBody>
      </p:sp>
      <p:sp>
        <p:nvSpPr>
          <p:cNvPr id="3" name="text-706">
            <a:extLst xmlns:a="http://schemas.openxmlformats.org/drawingml/2006/main">
              <a:ext uri="{FF2B5EF4-FFF2-40B4-BE49-F238E27FC236}">
                <a16:creationId xmlns:a16="http://schemas.microsoft.com/office/drawing/2014/main" id="{123F6610-4011-4A04-875F-9C266199212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07">
            <a:extLst xmlns:a="http://schemas.openxmlformats.org/drawingml/2006/main">
              <a:ext uri="{FF2B5EF4-FFF2-40B4-BE49-F238E27FC236}">
                <a16:creationId xmlns:a16="http://schemas.microsoft.com/office/drawing/2014/main" id="{B17A9F1A-89FD-45C2-959B-71C9169B843F}"/>
              </a:ext>
            </a:extLst>
          </p:cNvPr>
          <p:cNvSpPr>
            <a:spLocks xmlns:a="http://schemas.openxmlformats.org/drawingml/2006/main" noGrp="1"/>
          </p:cNvSpPr>
          <p:nvPr/>
        </p:nvSpPr>
        <p:spPr>
          <a:xfrm xmlns:a="http://schemas.openxmlformats.org/drawingml/2006/main">
            <a:off x="685800" y="1409700"/>
            <a:ext cx="99147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LCM is the smallest positive common multiple. Use every prime appearing in any </a:t>
            </a:r>
          </a:p>
        </p:txBody>
      </p:sp>
      <p:sp>
        <p:nvSpPr>
          <p:cNvPr id="5" name="text-708">
            <a:extLst xmlns:a="http://schemas.openxmlformats.org/drawingml/2006/main">
              <a:ext uri="{FF2B5EF4-FFF2-40B4-BE49-F238E27FC236}">
                <a16:creationId xmlns:a16="http://schemas.microsoft.com/office/drawing/2014/main" id="{E952B08E-6720-4498-AB8A-47F8058B3957}"/>
              </a:ext>
            </a:extLst>
          </p:cNvPr>
          <p:cNvSpPr>
            <a:spLocks xmlns:a="http://schemas.openxmlformats.org/drawingml/2006/main" noGrp="1"/>
          </p:cNvSpPr>
          <p:nvPr/>
        </p:nvSpPr>
        <p:spPr>
          <a:xfrm xmlns:a="http://schemas.openxmlformats.org/drawingml/2006/main">
            <a:off x="685800" y="1752600"/>
            <a:ext cx="98503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factorisation with its largest power. LCM helps synchronise repeating events and find </a:t>
            </a:r>
          </a:p>
        </p:txBody>
      </p:sp>
      <p:sp>
        <p:nvSpPr>
          <p:cNvPr id="6" name="text-709">
            <a:extLst xmlns:a="http://schemas.openxmlformats.org/drawingml/2006/main">
              <a:ext uri="{FF2B5EF4-FFF2-40B4-BE49-F238E27FC236}">
                <a16:creationId xmlns:a16="http://schemas.microsoft.com/office/drawing/2014/main" id="{65B62358-5508-4FE8-9FDE-D725104A01C0}"/>
              </a:ext>
            </a:extLst>
          </p:cNvPr>
          <p:cNvSpPr>
            <a:spLocks xmlns:a="http://schemas.openxmlformats.org/drawingml/2006/main" noGrp="1"/>
          </p:cNvSpPr>
          <p:nvPr/>
        </p:nvSpPr>
        <p:spPr>
          <a:xfrm xmlns:a="http://schemas.openxmlformats.org/drawingml/2006/main">
            <a:off x="685800" y="2095500"/>
            <a:ext cx="955662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common denominators. For two positive integers, HCF × LCM equals their product.</a:t>
            </a:r>
          </a:p>
        </p:txBody>
      </p:sp>
      <p:sp>
        <p:nvSpPr>
          <p:cNvPr id="7" name="text-710">
            <a:extLst xmlns:a="http://schemas.openxmlformats.org/drawingml/2006/main">
              <a:ext uri="{FF2B5EF4-FFF2-40B4-BE49-F238E27FC236}">
                <a16:creationId xmlns:a16="http://schemas.microsoft.com/office/drawing/2014/main" id="{1CB696EE-00FD-45E8-85A9-DB1B371B14E3}"/>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711">
            <a:extLst xmlns:a="http://schemas.openxmlformats.org/drawingml/2006/main">
              <a:ext uri="{FF2B5EF4-FFF2-40B4-BE49-F238E27FC236}">
                <a16:creationId xmlns:a16="http://schemas.microsoft.com/office/drawing/2014/main" id="{C9D55299-1F65-4218-9E86-CF278C0C66EC}"/>
              </a:ext>
            </a:extLst>
          </p:cNvPr>
          <p:cNvSpPr>
            <a:spLocks xmlns:a="http://schemas.openxmlformats.org/drawingml/2006/main" noGrp="1"/>
          </p:cNvSpPr>
          <p:nvPr/>
        </p:nvSpPr>
        <p:spPr>
          <a:xfrm xmlns:a="http://schemas.openxmlformats.org/drawingml/2006/main">
            <a:off x="685800" y="3057525"/>
            <a:ext cx="106359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12 = 2² × 3 and 18 = 2 × 3², so LCM = 2² × 3² = 36. Bells ringing every 12 and 18 minutes </a:t>
            </a:r>
          </a:p>
        </p:txBody>
      </p:sp>
      <p:sp>
        <p:nvSpPr>
          <p:cNvPr id="9" name="text-712">
            <a:extLst xmlns:a="http://schemas.openxmlformats.org/drawingml/2006/main">
              <a:ext uri="{FF2B5EF4-FFF2-40B4-BE49-F238E27FC236}">
                <a16:creationId xmlns:a16="http://schemas.microsoft.com/office/drawing/2014/main" id="{FA160A54-2725-4116-9510-73C0EF607E76}"/>
              </a:ext>
            </a:extLst>
          </p:cNvPr>
          <p:cNvSpPr>
            <a:spLocks xmlns:a="http://schemas.openxmlformats.org/drawingml/2006/main" noGrp="1"/>
          </p:cNvSpPr>
          <p:nvPr/>
        </p:nvSpPr>
        <p:spPr>
          <a:xfrm xmlns:a="http://schemas.openxmlformats.org/drawingml/2006/main">
            <a:off x="685800" y="3400425"/>
            <a:ext cx="67473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ring together again after 36 minutes if they start together.</a:t>
            </a:r>
          </a:p>
        </p:txBody>
      </p:sp>
    </p:spTree>
    <p:extLst>
      <p:ext uri="{BB962C8B-B14F-4D97-AF65-F5344CB8AC3E}">
        <p14:creationId xmlns:p14="http://schemas.microsoft.com/office/powerpoint/2010/main" val="1382848246"/>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713">
            <a:extLst xmlns:a="http://schemas.openxmlformats.org/drawingml/2006/main">
              <a:ext uri="{FF2B5EF4-FFF2-40B4-BE49-F238E27FC236}">
                <a16:creationId xmlns:a16="http://schemas.microsoft.com/office/drawing/2014/main" id="{98A3A83E-28EA-4FC0-A6A2-5C8E2E8FBFE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714">
            <a:extLst xmlns:a="http://schemas.openxmlformats.org/drawingml/2006/main">
              <a:ext uri="{FF2B5EF4-FFF2-40B4-BE49-F238E27FC236}">
                <a16:creationId xmlns:a16="http://schemas.microsoft.com/office/drawing/2014/main" id="{1F52A5D8-A97D-493E-BBF9-1FE377B3004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715">
            <a:extLst xmlns:a="http://schemas.openxmlformats.org/drawingml/2006/main">
              <a:ext uri="{FF2B5EF4-FFF2-40B4-BE49-F238E27FC236}">
                <a16:creationId xmlns:a16="http://schemas.microsoft.com/office/drawing/2014/main" id="{11F830EE-6964-4520-8541-50E004FEA9E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16">
            <a:extLst xmlns:a="http://schemas.openxmlformats.org/drawingml/2006/main">
              <a:ext uri="{FF2B5EF4-FFF2-40B4-BE49-F238E27FC236}">
                <a16:creationId xmlns:a16="http://schemas.microsoft.com/office/drawing/2014/main" id="{D8592D2D-14CA-44E0-A0F1-AEFD7934C04C}"/>
              </a:ext>
            </a:extLst>
          </p:cNvPr>
          <p:cNvSpPr>
            <a:spLocks xmlns:a="http://schemas.openxmlformats.org/drawingml/2006/main" noGrp="1"/>
          </p:cNvSpPr>
          <p:nvPr/>
        </p:nvSpPr>
        <p:spPr>
          <a:xfrm xmlns:a="http://schemas.openxmlformats.org/drawingml/2006/main">
            <a:off x="685800" y="1409700"/>
            <a:ext cx="30292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Is 4,572 divisible by 9?</a:t>
            </a:r>
          </a:p>
        </p:txBody>
      </p:sp>
      <p:sp>
        <p:nvSpPr>
          <p:cNvPr id="5" name="text-717">
            <a:extLst xmlns:a="http://schemas.openxmlformats.org/drawingml/2006/main">
              <a:ext uri="{FF2B5EF4-FFF2-40B4-BE49-F238E27FC236}">
                <a16:creationId xmlns:a16="http://schemas.microsoft.com/office/drawing/2014/main" id="{D3E10949-8300-41BA-A567-53A5E71A871C}"/>
              </a:ext>
            </a:extLst>
          </p:cNvPr>
          <p:cNvSpPr>
            <a:spLocks xmlns:a="http://schemas.openxmlformats.org/drawingml/2006/main" noGrp="1"/>
          </p:cNvSpPr>
          <p:nvPr/>
        </p:nvSpPr>
        <p:spPr>
          <a:xfrm xmlns:a="http://schemas.openxmlformats.org/drawingml/2006/main">
            <a:off x="685800" y="1924050"/>
            <a:ext cx="429806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Find the prime factorisation of 84.</a:t>
            </a:r>
          </a:p>
        </p:txBody>
      </p:sp>
      <p:sp>
        <p:nvSpPr>
          <p:cNvPr id="6" name="text-718">
            <a:extLst xmlns:a="http://schemas.openxmlformats.org/drawingml/2006/main">
              <a:ext uri="{FF2B5EF4-FFF2-40B4-BE49-F238E27FC236}">
                <a16:creationId xmlns:a16="http://schemas.microsoft.com/office/drawing/2014/main" id="{458ABC73-E972-404F-B12D-ECD6D4312689}"/>
              </a:ext>
            </a:extLst>
          </p:cNvPr>
          <p:cNvSpPr>
            <a:spLocks xmlns:a="http://schemas.openxmlformats.org/drawingml/2006/main" noGrp="1"/>
          </p:cNvSpPr>
          <p:nvPr/>
        </p:nvSpPr>
        <p:spPr>
          <a:xfrm xmlns:a="http://schemas.openxmlformats.org/drawingml/2006/main">
            <a:off x="685800" y="2438400"/>
            <a:ext cx="34585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Find the HCF of 30 and 42.</a:t>
            </a:r>
          </a:p>
        </p:txBody>
      </p:sp>
      <p:sp>
        <p:nvSpPr>
          <p:cNvPr id="7" name="text-719">
            <a:extLst xmlns:a="http://schemas.openxmlformats.org/drawingml/2006/main">
              <a:ext uri="{FF2B5EF4-FFF2-40B4-BE49-F238E27FC236}">
                <a16:creationId xmlns:a16="http://schemas.microsoft.com/office/drawing/2014/main" id="{99EB2228-073D-4F50-ABCE-0576B4140F70}"/>
              </a:ext>
            </a:extLst>
          </p:cNvPr>
          <p:cNvSpPr>
            <a:spLocks xmlns:a="http://schemas.openxmlformats.org/drawingml/2006/main" noGrp="1"/>
          </p:cNvSpPr>
          <p:nvPr/>
        </p:nvSpPr>
        <p:spPr>
          <a:xfrm xmlns:a="http://schemas.openxmlformats.org/drawingml/2006/main">
            <a:off x="685800" y="2952750"/>
            <a:ext cx="333422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Find the LCM of 8 and 12.</a:t>
            </a:r>
          </a:p>
        </p:txBody>
      </p:sp>
      <p:sp>
        <p:nvSpPr>
          <p:cNvPr id="8" name="text-720">
            <a:extLst xmlns:a="http://schemas.openxmlformats.org/drawingml/2006/main">
              <a:ext uri="{FF2B5EF4-FFF2-40B4-BE49-F238E27FC236}">
                <a16:creationId xmlns:a16="http://schemas.microsoft.com/office/drawing/2014/main" id="{AA8023C0-27C8-4D7D-AB61-70C5B79970F3}"/>
              </a:ext>
            </a:extLst>
          </p:cNvPr>
          <p:cNvSpPr>
            <a:spLocks xmlns:a="http://schemas.openxmlformats.org/drawingml/2006/main" noGrp="1"/>
          </p:cNvSpPr>
          <p:nvPr/>
        </p:nvSpPr>
        <p:spPr>
          <a:xfrm xmlns:a="http://schemas.openxmlformats.org/drawingml/2006/main">
            <a:off x="685800" y="3467100"/>
            <a:ext cx="93276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Two lights flash every 15 and 20 seconds. When will they next flash together?</a:t>
            </a:r>
          </a:p>
        </p:txBody>
      </p:sp>
    </p:spTree>
    <p:extLst>
      <p:ext uri="{BB962C8B-B14F-4D97-AF65-F5344CB8AC3E}">
        <p14:creationId xmlns:p14="http://schemas.microsoft.com/office/powerpoint/2010/main" val="312473485"/>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721">
            <a:extLst xmlns:a="http://schemas.openxmlformats.org/drawingml/2006/main">
              <a:ext uri="{FF2B5EF4-FFF2-40B4-BE49-F238E27FC236}">
                <a16:creationId xmlns:a16="http://schemas.microsoft.com/office/drawing/2014/main" id="{03F12A5F-7FB0-4113-9736-688E022C98E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722">
            <a:extLst xmlns:a="http://schemas.openxmlformats.org/drawingml/2006/main">
              <a:ext uri="{FF2B5EF4-FFF2-40B4-BE49-F238E27FC236}">
                <a16:creationId xmlns:a16="http://schemas.microsoft.com/office/drawing/2014/main" id="{BDC2E0F2-8F39-44BA-828C-FD9938E8007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723">
            <a:extLst xmlns:a="http://schemas.openxmlformats.org/drawingml/2006/main">
              <a:ext uri="{FF2B5EF4-FFF2-40B4-BE49-F238E27FC236}">
                <a16:creationId xmlns:a16="http://schemas.microsoft.com/office/drawing/2014/main" id="{C28D93A7-C4FF-463B-9D15-2E726C1DA8C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24">
            <a:extLst xmlns:a="http://schemas.openxmlformats.org/drawingml/2006/main">
              <a:ext uri="{FF2B5EF4-FFF2-40B4-BE49-F238E27FC236}">
                <a16:creationId xmlns:a16="http://schemas.microsoft.com/office/drawing/2014/main" id="{0658D7DF-CDB6-4B34-A831-229047796CEC}"/>
              </a:ext>
            </a:extLst>
          </p:cNvPr>
          <p:cNvSpPr>
            <a:spLocks xmlns:a="http://schemas.openxmlformats.org/drawingml/2006/main" noGrp="1"/>
          </p:cNvSpPr>
          <p:nvPr/>
        </p:nvSpPr>
        <p:spPr>
          <a:xfrm xmlns:a="http://schemas.openxmlformats.org/drawingml/2006/main">
            <a:off x="685800" y="1409700"/>
            <a:ext cx="107951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Multiplying two numbers always gives a common multiple, but it gives the </a:t>
            </a:r>
          </a:p>
        </p:txBody>
      </p:sp>
      <p:sp>
        <p:nvSpPr>
          <p:cNvPr id="5" name="text-725">
            <a:extLst xmlns:a="http://schemas.openxmlformats.org/drawingml/2006/main">
              <a:ext uri="{FF2B5EF4-FFF2-40B4-BE49-F238E27FC236}">
                <a16:creationId xmlns:a16="http://schemas.microsoft.com/office/drawing/2014/main" id="{7FD9D8D7-8EEE-4B35-AEFE-5EEF328191DB}"/>
              </a:ext>
            </a:extLst>
          </p:cNvPr>
          <p:cNvSpPr>
            <a:spLocks xmlns:a="http://schemas.openxmlformats.org/drawingml/2006/main" noGrp="1"/>
          </p:cNvSpPr>
          <p:nvPr/>
        </p:nvSpPr>
        <p:spPr>
          <a:xfrm xmlns:a="http://schemas.openxmlformats.org/drawingml/2006/main">
            <a:off x="685800" y="1752600"/>
            <a:ext cx="987075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LCM only when the numbers have no common factor greater than 1.</a:t>
            </a:r>
          </a:p>
        </p:txBody>
      </p:sp>
    </p:spTree>
    <p:extLst>
      <p:ext uri="{BB962C8B-B14F-4D97-AF65-F5344CB8AC3E}">
        <p14:creationId xmlns:p14="http://schemas.microsoft.com/office/powerpoint/2010/main" val="1954176872"/>
      </p:ext>
    </p:extLst>
  </p:cSld>
</p:sld>
</file>

<file path=ppt/slides/slide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726">
            <a:extLst xmlns:a="http://schemas.openxmlformats.org/drawingml/2006/main">
              <a:ext uri="{FF2B5EF4-FFF2-40B4-BE49-F238E27FC236}">
                <a16:creationId xmlns:a16="http://schemas.microsoft.com/office/drawing/2014/main" id="{A5A20AF9-43AA-45BE-9C1F-70C53D056ED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727">
            <a:extLst xmlns:a="http://schemas.openxmlformats.org/drawingml/2006/main">
              <a:ext uri="{FF2B5EF4-FFF2-40B4-BE49-F238E27FC236}">
                <a16:creationId xmlns:a16="http://schemas.microsoft.com/office/drawing/2014/main" id="{ECE1CD4E-7FC5-4B95-87B6-27F687BCF77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728">
            <a:extLst xmlns:a="http://schemas.openxmlformats.org/drawingml/2006/main">
              <a:ext uri="{FF2B5EF4-FFF2-40B4-BE49-F238E27FC236}">
                <a16:creationId xmlns:a16="http://schemas.microsoft.com/office/drawing/2014/main" id="{11EF6BCA-0B27-4E93-A0CE-3F04806B49E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29">
            <a:extLst xmlns:a="http://schemas.openxmlformats.org/drawingml/2006/main">
              <a:ext uri="{FF2B5EF4-FFF2-40B4-BE49-F238E27FC236}">
                <a16:creationId xmlns:a16="http://schemas.microsoft.com/office/drawing/2014/main" id="{2E1E272A-7B86-43EE-B7C6-190BC27B87DB}"/>
              </a:ext>
            </a:extLst>
          </p:cNvPr>
          <p:cNvSpPr>
            <a:spLocks xmlns:a="http://schemas.openxmlformats.org/drawingml/2006/main" noGrp="1"/>
          </p:cNvSpPr>
          <p:nvPr/>
        </p:nvSpPr>
        <p:spPr>
          <a:xfrm xmlns:a="http://schemas.openxmlformats.org/drawingml/2006/main">
            <a:off x="685800" y="1409700"/>
            <a:ext cx="60392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Its digit sum is 18, which is divisible by 9, so yes.</a:t>
            </a:r>
          </a:p>
        </p:txBody>
      </p:sp>
      <p:sp>
        <p:nvSpPr>
          <p:cNvPr id="5" name="text-730">
            <a:extLst xmlns:a="http://schemas.openxmlformats.org/drawingml/2006/main">
              <a:ext uri="{FF2B5EF4-FFF2-40B4-BE49-F238E27FC236}">
                <a16:creationId xmlns:a16="http://schemas.microsoft.com/office/drawing/2014/main" id="{E3D5C673-ED26-47CF-84F1-1C8D4C0C67FD}"/>
              </a:ext>
            </a:extLst>
          </p:cNvPr>
          <p:cNvSpPr>
            <a:spLocks xmlns:a="http://schemas.openxmlformats.org/drawingml/2006/main" noGrp="1"/>
          </p:cNvSpPr>
          <p:nvPr/>
        </p:nvSpPr>
        <p:spPr>
          <a:xfrm xmlns:a="http://schemas.openxmlformats.org/drawingml/2006/main">
            <a:off x="685800" y="1924050"/>
            <a:ext cx="50159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84 = 2 × 42 = 2 × 2 × 21 = 2² × 3 × 7.</a:t>
            </a:r>
          </a:p>
        </p:txBody>
      </p:sp>
      <p:sp>
        <p:nvSpPr>
          <p:cNvPr id="6" name="text-731">
            <a:extLst xmlns:a="http://schemas.openxmlformats.org/drawingml/2006/main">
              <a:ext uri="{FF2B5EF4-FFF2-40B4-BE49-F238E27FC236}">
                <a16:creationId xmlns:a16="http://schemas.microsoft.com/office/drawing/2014/main" id="{361DC8D5-2631-4553-900B-9FD270DE7FAA}"/>
              </a:ext>
            </a:extLst>
          </p:cNvPr>
          <p:cNvSpPr>
            <a:spLocks xmlns:a="http://schemas.openxmlformats.org/drawingml/2006/main" noGrp="1"/>
          </p:cNvSpPr>
          <p:nvPr/>
        </p:nvSpPr>
        <p:spPr>
          <a:xfrm xmlns:a="http://schemas.openxmlformats.org/drawingml/2006/main">
            <a:off x="685800" y="2438400"/>
            <a:ext cx="59574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30 = 2 × 3 × 5 and 42 = 2 × 3 × 7, so HCF = 6.</a:t>
            </a:r>
          </a:p>
        </p:txBody>
      </p:sp>
      <p:sp>
        <p:nvSpPr>
          <p:cNvPr id="7" name="text-732">
            <a:extLst xmlns:a="http://schemas.openxmlformats.org/drawingml/2006/main">
              <a:ext uri="{FF2B5EF4-FFF2-40B4-BE49-F238E27FC236}">
                <a16:creationId xmlns:a16="http://schemas.microsoft.com/office/drawing/2014/main" id="{FA26AFFF-590F-4419-9BBB-7CCACD58EDB6}"/>
              </a:ext>
            </a:extLst>
          </p:cNvPr>
          <p:cNvSpPr>
            <a:spLocks xmlns:a="http://schemas.openxmlformats.org/drawingml/2006/main" noGrp="1"/>
          </p:cNvSpPr>
          <p:nvPr/>
        </p:nvSpPr>
        <p:spPr>
          <a:xfrm xmlns:a="http://schemas.openxmlformats.org/drawingml/2006/main">
            <a:off x="685800" y="2952750"/>
            <a:ext cx="577110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8 = 2³ and 12 = 2² × 3, so LCM = 2³ × 3 = 24.</a:t>
            </a:r>
          </a:p>
        </p:txBody>
      </p:sp>
      <p:sp>
        <p:nvSpPr>
          <p:cNvPr id="8" name="text-733">
            <a:extLst xmlns:a="http://schemas.openxmlformats.org/drawingml/2006/main">
              <a:ext uri="{FF2B5EF4-FFF2-40B4-BE49-F238E27FC236}">
                <a16:creationId xmlns:a16="http://schemas.microsoft.com/office/drawing/2014/main" id="{68426054-FB26-4C6D-B8DF-51A4C5FF95B8}"/>
              </a:ext>
            </a:extLst>
          </p:cNvPr>
          <p:cNvSpPr>
            <a:spLocks xmlns:a="http://schemas.openxmlformats.org/drawingml/2006/main" noGrp="1"/>
          </p:cNvSpPr>
          <p:nvPr/>
        </p:nvSpPr>
        <p:spPr>
          <a:xfrm xmlns:a="http://schemas.openxmlformats.org/drawingml/2006/main">
            <a:off x="685800" y="3467100"/>
            <a:ext cx="549811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LCM of 15 and 20 is 60, so after 60 seconds.</a:t>
            </a:r>
          </a:p>
        </p:txBody>
      </p:sp>
    </p:spTree>
    <p:extLst>
      <p:ext uri="{BB962C8B-B14F-4D97-AF65-F5344CB8AC3E}">
        <p14:creationId xmlns:p14="http://schemas.microsoft.com/office/powerpoint/2010/main" val="400490722"/>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734">
            <a:extLst xmlns:a="http://schemas.openxmlformats.org/drawingml/2006/main">
              <a:ext uri="{FF2B5EF4-FFF2-40B4-BE49-F238E27FC236}">
                <a16:creationId xmlns:a16="http://schemas.microsoft.com/office/drawing/2014/main" id="{28365504-8A4A-438A-88F5-D9E82F404FA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9</a:t>
            </a:r>
          </a:p>
        </p:txBody>
      </p:sp>
      <p:sp>
        <p:nvSpPr>
          <p:cNvPr id="2" name="text-735">
            <a:extLst xmlns:a="http://schemas.openxmlformats.org/drawingml/2006/main">
              <a:ext uri="{FF2B5EF4-FFF2-40B4-BE49-F238E27FC236}">
                <a16:creationId xmlns:a16="http://schemas.microsoft.com/office/drawing/2014/main" id="{A62F1A00-7074-4E93-959A-37AA29D6337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Fractions mixed numbers and operations</a:t>
            </a:r>
          </a:p>
        </p:txBody>
      </p:sp>
      <p:sp>
        <p:nvSpPr>
          <p:cNvPr id="3" name="text-736">
            <a:extLst xmlns:a="http://schemas.openxmlformats.org/drawingml/2006/main">
              <a:ext uri="{FF2B5EF4-FFF2-40B4-BE49-F238E27FC236}">
                <a16:creationId xmlns:a16="http://schemas.microsoft.com/office/drawing/2014/main" id="{8C29874B-83F5-4224-9883-BE1675E381C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37">
            <a:extLst xmlns:a="http://schemas.openxmlformats.org/drawingml/2006/main">
              <a:ext uri="{FF2B5EF4-FFF2-40B4-BE49-F238E27FC236}">
                <a16:creationId xmlns:a16="http://schemas.microsoft.com/office/drawing/2014/main" id="{771A51BA-A683-40FA-82F6-27CB3926207A}"/>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738">
            <a:extLst xmlns:a="http://schemas.openxmlformats.org/drawingml/2006/main">
              <a:ext uri="{FF2B5EF4-FFF2-40B4-BE49-F238E27FC236}">
                <a16:creationId xmlns:a16="http://schemas.microsoft.com/office/drawing/2014/main" id="{98D9AA20-8450-4330-B453-BBEE60CEFDF1}"/>
              </a:ext>
            </a:extLst>
          </p:cNvPr>
          <p:cNvSpPr>
            <a:spLocks xmlns:a="http://schemas.openxmlformats.org/drawingml/2006/main" noGrp="1"/>
          </p:cNvSpPr>
          <p:nvPr/>
        </p:nvSpPr>
        <p:spPr>
          <a:xfrm xmlns:a="http://schemas.openxmlformats.org/drawingml/2006/main">
            <a:off x="685800" y="2133600"/>
            <a:ext cx="28896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Fractions and their types</a:t>
            </a:r>
          </a:p>
        </p:txBody>
      </p:sp>
      <p:sp>
        <p:nvSpPr>
          <p:cNvPr id="6" name="text-739">
            <a:extLst xmlns:a="http://schemas.openxmlformats.org/drawingml/2006/main">
              <a:ext uri="{FF2B5EF4-FFF2-40B4-BE49-F238E27FC236}">
                <a16:creationId xmlns:a16="http://schemas.microsoft.com/office/drawing/2014/main" id="{DBA81B60-C807-4DA8-A317-9105B1B7B050}"/>
              </a:ext>
            </a:extLst>
          </p:cNvPr>
          <p:cNvSpPr>
            <a:spLocks xmlns:a="http://schemas.openxmlformats.org/drawingml/2006/main" noGrp="1"/>
          </p:cNvSpPr>
          <p:nvPr/>
        </p:nvSpPr>
        <p:spPr>
          <a:xfrm xmlns:a="http://schemas.openxmlformats.org/drawingml/2006/main">
            <a:off x="685800" y="2524125"/>
            <a:ext cx="44737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Equivalent fractions and simplest form</a:t>
            </a:r>
          </a:p>
        </p:txBody>
      </p:sp>
      <p:sp>
        <p:nvSpPr>
          <p:cNvPr id="7" name="text-740">
            <a:extLst xmlns:a="http://schemas.openxmlformats.org/drawingml/2006/main">
              <a:ext uri="{FF2B5EF4-FFF2-40B4-BE49-F238E27FC236}">
                <a16:creationId xmlns:a16="http://schemas.microsoft.com/office/drawing/2014/main" id="{AFD804ED-4FD6-4E6D-B342-9E02C307DB47}"/>
              </a:ext>
            </a:extLst>
          </p:cNvPr>
          <p:cNvSpPr>
            <a:spLocks xmlns:a="http://schemas.openxmlformats.org/drawingml/2006/main" noGrp="1"/>
          </p:cNvSpPr>
          <p:nvPr/>
        </p:nvSpPr>
        <p:spPr>
          <a:xfrm xmlns:a="http://schemas.openxmlformats.org/drawingml/2006/main">
            <a:off x="685800" y="2914650"/>
            <a:ext cx="379066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Adding and subtracting fractions</a:t>
            </a:r>
          </a:p>
        </p:txBody>
      </p:sp>
      <p:sp>
        <p:nvSpPr>
          <p:cNvPr id="8" name="text-741">
            <a:extLst xmlns:a="http://schemas.openxmlformats.org/drawingml/2006/main">
              <a:ext uri="{FF2B5EF4-FFF2-40B4-BE49-F238E27FC236}">
                <a16:creationId xmlns:a16="http://schemas.microsoft.com/office/drawing/2014/main" id="{1D1EDEF8-7438-4860-A839-0D93188CD146}"/>
              </a:ext>
            </a:extLst>
          </p:cNvPr>
          <p:cNvSpPr>
            <a:spLocks xmlns:a="http://schemas.openxmlformats.org/drawingml/2006/main" noGrp="1"/>
          </p:cNvSpPr>
          <p:nvPr/>
        </p:nvSpPr>
        <p:spPr>
          <a:xfrm xmlns:a="http://schemas.openxmlformats.org/drawingml/2006/main">
            <a:off x="685800" y="3305175"/>
            <a:ext cx="65053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Multiplying fractions and finding a fraction of an amount</a:t>
            </a:r>
          </a:p>
        </p:txBody>
      </p:sp>
      <p:sp>
        <p:nvSpPr>
          <p:cNvPr id="9" name="text-742">
            <a:extLst xmlns:a="http://schemas.openxmlformats.org/drawingml/2006/main">
              <a:ext uri="{FF2B5EF4-FFF2-40B4-BE49-F238E27FC236}">
                <a16:creationId xmlns:a16="http://schemas.microsoft.com/office/drawing/2014/main" id="{4DF7F94C-D7CF-4B28-BB5A-4A662CA09D97}"/>
              </a:ext>
            </a:extLst>
          </p:cNvPr>
          <p:cNvSpPr>
            <a:spLocks xmlns:a="http://schemas.openxmlformats.org/drawingml/2006/main" noGrp="1"/>
          </p:cNvSpPr>
          <p:nvPr/>
        </p:nvSpPr>
        <p:spPr>
          <a:xfrm xmlns:a="http://schemas.openxmlformats.org/drawingml/2006/main">
            <a:off x="685800" y="3695700"/>
            <a:ext cx="38709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Dividing fractions and reciprocals</a:t>
            </a:r>
          </a:p>
        </p:txBody>
      </p:sp>
      <p:sp>
        <p:nvSpPr>
          <p:cNvPr id="10" name="text-743">
            <a:extLst xmlns:a="http://schemas.openxmlformats.org/drawingml/2006/main">
              <a:ext uri="{FF2B5EF4-FFF2-40B4-BE49-F238E27FC236}">
                <a16:creationId xmlns:a16="http://schemas.microsoft.com/office/drawing/2014/main" id="{2A6B55CC-D2D0-463C-AB2C-0E78A194E4C1}"/>
              </a:ext>
            </a:extLst>
          </p:cNvPr>
          <p:cNvSpPr>
            <a:spLocks xmlns:a="http://schemas.openxmlformats.org/drawingml/2006/main" noGrp="1"/>
          </p:cNvSpPr>
          <p:nvPr/>
        </p:nvSpPr>
        <p:spPr>
          <a:xfrm xmlns:a="http://schemas.openxmlformats.org/drawingml/2006/main">
            <a:off x="685800" y="4086225"/>
            <a:ext cx="42866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Mixed operations and word problems</a:t>
            </a:r>
          </a:p>
        </p:txBody>
      </p:sp>
    </p:spTree>
    <p:extLst>
      <p:ext uri="{BB962C8B-B14F-4D97-AF65-F5344CB8AC3E}">
        <p14:creationId xmlns:p14="http://schemas.microsoft.com/office/powerpoint/2010/main" val="1146461263"/>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text-744">
            <a:extLst xmlns:a="http://schemas.openxmlformats.org/drawingml/2006/main">
              <a:ext uri="{FF2B5EF4-FFF2-40B4-BE49-F238E27FC236}">
                <a16:creationId xmlns:a16="http://schemas.microsoft.com/office/drawing/2014/main" id="{95D7AD60-7079-403E-B9F2-2573C344B3C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9</a:t>
            </a:r>
          </a:p>
        </p:txBody>
      </p:sp>
      <p:sp>
        <p:nvSpPr>
          <p:cNvPr id="2" name="text-745">
            <a:extLst xmlns:a="http://schemas.openxmlformats.org/drawingml/2006/main">
              <a:ext uri="{FF2B5EF4-FFF2-40B4-BE49-F238E27FC236}">
                <a16:creationId xmlns:a16="http://schemas.microsoft.com/office/drawing/2014/main" id="{70567966-1F4D-41CF-B472-C9AD6A6B6EC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Fractions and their types</a:t>
            </a:r>
          </a:p>
        </p:txBody>
      </p:sp>
      <p:sp>
        <p:nvSpPr>
          <p:cNvPr id="3" name="text-746">
            <a:extLst xmlns:a="http://schemas.openxmlformats.org/drawingml/2006/main">
              <a:ext uri="{FF2B5EF4-FFF2-40B4-BE49-F238E27FC236}">
                <a16:creationId xmlns:a16="http://schemas.microsoft.com/office/drawing/2014/main" id="{6A298E85-3171-4A6C-A8C9-464704735F9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47">
            <a:extLst xmlns:a="http://schemas.openxmlformats.org/drawingml/2006/main">
              <a:ext uri="{FF2B5EF4-FFF2-40B4-BE49-F238E27FC236}">
                <a16:creationId xmlns:a16="http://schemas.microsoft.com/office/drawing/2014/main" id="{87F5D847-B394-4D70-9DB3-39D099581FE9}"/>
              </a:ext>
            </a:extLst>
          </p:cNvPr>
          <p:cNvSpPr>
            <a:spLocks xmlns:a="http://schemas.openxmlformats.org/drawingml/2006/main" noGrp="1"/>
          </p:cNvSpPr>
          <p:nvPr/>
        </p:nvSpPr>
        <p:spPr>
          <a:xfrm xmlns:a="http://schemas.openxmlformats.org/drawingml/2006/main">
            <a:off x="685800" y="1409700"/>
            <a:ext cx="1075658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fraction represents division or equal parts of a whole. The denominator tells the number of </a:t>
            </a:r>
          </a:p>
        </p:txBody>
      </p:sp>
      <p:sp>
        <p:nvSpPr>
          <p:cNvPr id="5" name="text-748">
            <a:extLst xmlns:a="http://schemas.openxmlformats.org/drawingml/2006/main">
              <a:ext uri="{FF2B5EF4-FFF2-40B4-BE49-F238E27FC236}">
                <a16:creationId xmlns:a16="http://schemas.microsoft.com/office/drawing/2014/main" id="{656AF56A-8A03-4AB7-9D9E-C4778EB40224}"/>
              </a:ext>
            </a:extLst>
          </p:cNvPr>
          <p:cNvSpPr>
            <a:spLocks xmlns:a="http://schemas.openxmlformats.org/drawingml/2006/main" noGrp="1"/>
          </p:cNvSpPr>
          <p:nvPr/>
        </p:nvSpPr>
        <p:spPr>
          <a:xfrm xmlns:a="http://schemas.openxmlformats.org/drawingml/2006/main">
            <a:off x="685800" y="1752600"/>
            <a:ext cx="99837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equal parts and must be nonzero. The numerator tells how many parts are counted. A </a:t>
            </a:r>
          </a:p>
        </p:txBody>
      </p:sp>
      <p:sp>
        <p:nvSpPr>
          <p:cNvPr id="6" name="text-749">
            <a:extLst xmlns:a="http://schemas.openxmlformats.org/drawingml/2006/main">
              <a:ext uri="{FF2B5EF4-FFF2-40B4-BE49-F238E27FC236}">
                <a16:creationId xmlns:a16="http://schemas.microsoft.com/office/drawing/2014/main" id="{A8653502-D9BF-4307-9F30-B5B434051D11}"/>
              </a:ext>
            </a:extLst>
          </p:cNvPr>
          <p:cNvSpPr>
            <a:spLocks xmlns:a="http://schemas.openxmlformats.org/drawingml/2006/main" noGrp="1"/>
          </p:cNvSpPr>
          <p:nvPr/>
        </p:nvSpPr>
        <p:spPr>
          <a:xfrm xmlns:a="http://schemas.openxmlformats.org/drawingml/2006/main">
            <a:off x="685800" y="2095500"/>
            <a:ext cx="105750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positive proper fraction has numerator smaller than denominator; an improper fraction has </a:t>
            </a:r>
          </a:p>
        </p:txBody>
      </p:sp>
      <p:sp>
        <p:nvSpPr>
          <p:cNvPr id="7" name="text-750">
            <a:extLst xmlns:a="http://schemas.openxmlformats.org/drawingml/2006/main">
              <a:ext uri="{FF2B5EF4-FFF2-40B4-BE49-F238E27FC236}">
                <a16:creationId xmlns:a16="http://schemas.microsoft.com/office/drawing/2014/main" id="{61A183CB-7948-463B-B97E-721CB2F85D4E}"/>
              </a:ext>
            </a:extLst>
          </p:cNvPr>
          <p:cNvSpPr>
            <a:spLocks xmlns:a="http://schemas.openxmlformats.org/drawingml/2006/main" noGrp="1"/>
          </p:cNvSpPr>
          <p:nvPr/>
        </p:nvSpPr>
        <p:spPr>
          <a:xfrm xmlns:a="http://schemas.openxmlformats.org/drawingml/2006/main">
            <a:off x="685800" y="2438400"/>
            <a:ext cx="32427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numerator at least as large.</a:t>
            </a:r>
          </a:p>
        </p:txBody>
      </p:sp>
      <p:sp>
        <p:nvSpPr>
          <p:cNvPr id="8" name="text-751">
            <a:extLst xmlns:a="http://schemas.openxmlformats.org/drawingml/2006/main">
              <a:ext uri="{FF2B5EF4-FFF2-40B4-BE49-F238E27FC236}">
                <a16:creationId xmlns:a16="http://schemas.microsoft.com/office/drawing/2014/main" id="{5D003A4D-1E89-4F6F-AF24-198602E883B4}"/>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752">
            <a:extLst xmlns:a="http://schemas.openxmlformats.org/drawingml/2006/main">
              <a:ext uri="{FF2B5EF4-FFF2-40B4-BE49-F238E27FC236}">
                <a16:creationId xmlns:a16="http://schemas.microsoft.com/office/drawing/2014/main" id="{6ADD5A2A-1825-4D89-BF5A-6A6448A0AF3D}"/>
              </a:ext>
            </a:extLst>
          </p:cNvPr>
          <p:cNvSpPr>
            <a:spLocks xmlns:a="http://schemas.openxmlformats.org/drawingml/2006/main" noGrp="1"/>
          </p:cNvSpPr>
          <p:nvPr/>
        </p:nvSpPr>
        <p:spPr>
          <a:xfrm xmlns:a="http://schemas.openxmlformats.org/drawingml/2006/main">
            <a:off x="685800"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0" name="text-753">
            <a:extLst xmlns:a="http://schemas.openxmlformats.org/drawingml/2006/main">
              <a:ext uri="{FF2B5EF4-FFF2-40B4-BE49-F238E27FC236}">
                <a16:creationId xmlns:a16="http://schemas.microsoft.com/office/drawing/2014/main" id="{CBD521C3-C1EA-4CB4-9BB9-FF318FA1E8E4}"/>
              </a:ext>
            </a:extLst>
          </p:cNvPr>
          <p:cNvSpPr>
            <a:spLocks xmlns:a="http://schemas.openxmlformats.org/drawingml/2006/main" noGrp="1"/>
          </p:cNvSpPr>
          <p:nvPr/>
        </p:nvSpPr>
        <p:spPr>
          <a:xfrm xmlns:a="http://schemas.openxmlformats.org/drawingml/2006/main">
            <a:off x="685800"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11" name="fraction-bar-754">
            <a:extLst xmlns:a="http://schemas.openxmlformats.org/drawingml/2006/main">
              <a:ext uri="{FF2B5EF4-FFF2-40B4-BE49-F238E27FC236}">
                <a16:creationId xmlns:a16="http://schemas.microsoft.com/office/drawing/2014/main" id="{0F9A3493-2440-4DD3-8FF7-D86C5B4DA310}"/>
              </a:ext>
            </a:extLst>
          </p:cNvPr>
          <p:cNvSpPr>
            <a:spLocks xmlns:a="http://schemas.openxmlformats.org/drawingml/2006/main" noGrp="1"/>
          </p:cNvSpPr>
          <p:nvPr/>
        </p:nvSpPr>
        <p:spPr>
          <a:xfrm xmlns:a="http://schemas.openxmlformats.org/drawingml/2006/main">
            <a:off x="704850"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755">
            <a:extLst xmlns:a="http://schemas.openxmlformats.org/drawingml/2006/main">
              <a:ext uri="{FF2B5EF4-FFF2-40B4-BE49-F238E27FC236}">
                <a16:creationId xmlns:a16="http://schemas.microsoft.com/office/drawing/2014/main" id="{B978B564-B9EB-49E9-BC38-8CE9E9BEA169}"/>
              </a:ext>
            </a:extLst>
          </p:cNvPr>
          <p:cNvSpPr>
            <a:spLocks xmlns:a="http://schemas.openxmlformats.org/drawingml/2006/main" noGrp="1"/>
          </p:cNvSpPr>
          <p:nvPr/>
        </p:nvSpPr>
        <p:spPr>
          <a:xfrm xmlns:a="http://schemas.openxmlformats.org/drawingml/2006/main">
            <a:off x="935450" y="3543300"/>
            <a:ext cx="402736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means three of eight equal parts. </a:t>
            </a:r>
          </a:p>
        </p:txBody>
      </p:sp>
      <p:sp>
        <p:nvSpPr>
          <p:cNvPr id="13" name="text-756">
            <a:extLst xmlns:a="http://schemas.openxmlformats.org/drawingml/2006/main">
              <a:ext uri="{FF2B5EF4-FFF2-40B4-BE49-F238E27FC236}">
                <a16:creationId xmlns:a16="http://schemas.microsoft.com/office/drawing/2014/main" id="{A53118CD-CBE0-4D99-97DC-C45520584FCA}"/>
              </a:ext>
            </a:extLst>
          </p:cNvPr>
          <p:cNvSpPr>
            <a:spLocks xmlns:a="http://schemas.openxmlformats.org/drawingml/2006/main" noGrp="1"/>
          </p:cNvSpPr>
          <p:nvPr/>
        </p:nvSpPr>
        <p:spPr>
          <a:xfrm xmlns:a="http://schemas.openxmlformats.org/drawingml/2006/main">
            <a:off x="4915186" y="34004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11</a:t>
            </a:r>
          </a:p>
        </p:txBody>
      </p:sp>
      <p:sp>
        <p:nvSpPr>
          <p:cNvPr id="14" name="text-757">
            <a:extLst xmlns:a="http://schemas.openxmlformats.org/drawingml/2006/main">
              <a:ext uri="{FF2B5EF4-FFF2-40B4-BE49-F238E27FC236}">
                <a16:creationId xmlns:a16="http://schemas.microsoft.com/office/drawing/2014/main" id="{8D307F26-0B62-48A4-A466-85E2DBFF123A}"/>
              </a:ext>
            </a:extLst>
          </p:cNvPr>
          <p:cNvSpPr>
            <a:spLocks xmlns:a="http://schemas.openxmlformats.org/drawingml/2006/main" noGrp="1"/>
          </p:cNvSpPr>
          <p:nvPr/>
        </p:nvSpPr>
        <p:spPr>
          <a:xfrm xmlns:a="http://schemas.openxmlformats.org/drawingml/2006/main">
            <a:off x="4915186" y="36861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5" name="fraction-bar-758">
            <a:extLst xmlns:a="http://schemas.openxmlformats.org/drawingml/2006/main">
              <a:ext uri="{FF2B5EF4-FFF2-40B4-BE49-F238E27FC236}">
                <a16:creationId xmlns:a16="http://schemas.microsoft.com/office/drawing/2014/main" id="{006C3A11-49E8-4FC3-9A32-AFDAEABDDD3E}"/>
              </a:ext>
            </a:extLst>
          </p:cNvPr>
          <p:cNvSpPr>
            <a:spLocks xmlns:a="http://schemas.openxmlformats.org/drawingml/2006/main" noGrp="1"/>
          </p:cNvSpPr>
          <p:nvPr/>
        </p:nvSpPr>
        <p:spPr>
          <a:xfrm xmlns:a="http://schemas.openxmlformats.org/drawingml/2006/main">
            <a:off x="4934236" y="36671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759">
            <a:extLst xmlns:a="http://schemas.openxmlformats.org/drawingml/2006/main">
              <a:ext uri="{FF2B5EF4-FFF2-40B4-BE49-F238E27FC236}">
                <a16:creationId xmlns:a16="http://schemas.microsoft.com/office/drawing/2014/main" id="{508C05E9-39F3-47B5-B82C-8BC021546C17}"/>
              </a:ext>
            </a:extLst>
          </p:cNvPr>
          <p:cNvSpPr>
            <a:spLocks xmlns:a="http://schemas.openxmlformats.org/drawingml/2006/main" noGrp="1"/>
          </p:cNvSpPr>
          <p:nvPr/>
        </p:nvSpPr>
        <p:spPr>
          <a:xfrm xmlns:a="http://schemas.openxmlformats.org/drawingml/2006/main">
            <a:off x="5281136" y="3543300"/>
            <a:ext cx="303495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is improper and equals 2 </a:t>
            </a:r>
          </a:p>
        </p:txBody>
      </p:sp>
      <p:sp>
        <p:nvSpPr>
          <p:cNvPr id="17" name="text-760">
            <a:extLst xmlns:a="http://schemas.openxmlformats.org/drawingml/2006/main">
              <a:ext uri="{FF2B5EF4-FFF2-40B4-BE49-F238E27FC236}">
                <a16:creationId xmlns:a16="http://schemas.microsoft.com/office/drawing/2014/main" id="{318C43CE-FA1C-4DAC-8956-0D26051E6C57}"/>
              </a:ext>
            </a:extLst>
          </p:cNvPr>
          <p:cNvSpPr>
            <a:spLocks xmlns:a="http://schemas.openxmlformats.org/drawingml/2006/main" noGrp="1"/>
          </p:cNvSpPr>
          <p:nvPr/>
        </p:nvSpPr>
        <p:spPr>
          <a:xfrm xmlns:a="http://schemas.openxmlformats.org/drawingml/2006/main">
            <a:off x="8268462"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8" name="text-761">
            <a:extLst xmlns:a="http://schemas.openxmlformats.org/drawingml/2006/main">
              <a:ext uri="{FF2B5EF4-FFF2-40B4-BE49-F238E27FC236}">
                <a16:creationId xmlns:a16="http://schemas.microsoft.com/office/drawing/2014/main" id="{DB3A84AB-491A-401A-A9C0-C368530DE1E6}"/>
              </a:ext>
            </a:extLst>
          </p:cNvPr>
          <p:cNvSpPr>
            <a:spLocks xmlns:a="http://schemas.openxmlformats.org/drawingml/2006/main" noGrp="1"/>
          </p:cNvSpPr>
          <p:nvPr/>
        </p:nvSpPr>
        <p:spPr>
          <a:xfrm xmlns:a="http://schemas.openxmlformats.org/drawingml/2006/main">
            <a:off x="8268462"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9" name="fraction-bar-762">
            <a:extLst xmlns:a="http://schemas.openxmlformats.org/drawingml/2006/main">
              <a:ext uri="{FF2B5EF4-FFF2-40B4-BE49-F238E27FC236}">
                <a16:creationId xmlns:a16="http://schemas.microsoft.com/office/drawing/2014/main" id="{2BEEC72E-BB8E-46F6-9770-983896F2752D}"/>
              </a:ext>
            </a:extLst>
          </p:cNvPr>
          <p:cNvSpPr>
            <a:spLocks xmlns:a="http://schemas.openxmlformats.org/drawingml/2006/main" noGrp="1"/>
          </p:cNvSpPr>
          <p:nvPr/>
        </p:nvSpPr>
        <p:spPr>
          <a:xfrm xmlns:a="http://schemas.openxmlformats.org/drawingml/2006/main">
            <a:off x="8287512"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763">
            <a:extLst xmlns:a="http://schemas.openxmlformats.org/drawingml/2006/main">
              <a:ext uri="{FF2B5EF4-FFF2-40B4-BE49-F238E27FC236}">
                <a16:creationId xmlns:a16="http://schemas.microsoft.com/office/drawing/2014/main" id="{8361596C-161B-4A54-8912-FD05E3719188}"/>
              </a:ext>
            </a:extLst>
          </p:cNvPr>
          <p:cNvSpPr>
            <a:spLocks xmlns:a="http://schemas.openxmlformats.org/drawingml/2006/main" noGrp="1"/>
          </p:cNvSpPr>
          <p:nvPr/>
        </p:nvSpPr>
        <p:spPr>
          <a:xfrm xmlns:a="http://schemas.openxmlformats.org/drawingml/2006/main">
            <a:off x="8518112" y="3543300"/>
            <a:ext cx="218770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since 11 ÷ 4 = 2 </a:t>
            </a:r>
          </a:p>
        </p:txBody>
      </p:sp>
      <p:sp>
        <p:nvSpPr>
          <p:cNvPr id="21" name="text-764">
            <a:extLst xmlns:a="http://schemas.openxmlformats.org/drawingml/2006/main">
              <a:ext uri="{FF2B5EF4-FFF2-40B4-BE49-F238E27FC236}">
                <a16:creationId xmlns:a16="http://schemas.microsoft.com/office/drawing/2014/main" id="{430AC6CC-D0DF-42C1-B701-C31802468F64}"/>
              </a:ext>
            </a:extLst>
          </p:cNvPr>
          <p:cNvSpPr>
            <a:spLocks xmlns:a="http://schemas.openxmlformats.org/drawingml/2006/main" noGrp="1"/>
          </p:cNvSpPr>
          <p:nvPr/>
        </p:nvSpPr>
        <p:spPr>
          <a:xfrm xmlns:a="http://schemas.openxmlformats.org/drawingml/2006/main">
            <a:off x="685800" y="3971925"/>
            <a:ext cx="56849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remainder 3. Convert back using 2 × 4 + 3 = 11.</a:t>
            </a:r>
          </a:p>
        </p:txBody>
      </p:sp>
    </p:spTree>
    <p:extLst>
      <p:ext uri="{BB962C8B-B14F-4D97-AF65-F5344CB8AC3E}">
        <p14:creationId xmlns:p14="http://schemas.microsoft.com/office/powerpoint/2010/main" val="764023291"/>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0" name="text-765">
            <a:extLst xmlns:a="http://schemas.openxmlformats.org/drawingml/2006/main">
              <a:ext uri="{FF2B5EF4-FFF2-40B4-BE49-F238E27FC236}">
                <a16:creationId xmlns:a16="http://schemas.microsoft.com/office/drawing/2014/main" id="{B6662138-728F-4762-BD9C-D52D839E538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9</a:t>
            </a:r>
          </a:p>
        </p:txBody>
      </p:sp>
      <p:sp>
        <p:nvSpPr>
          <p:cNvPr id="2" name="text-766">
            <a:extLst xmlns:a="http://schemas.openxmlformats.org/drawingml/2006/main">
              <a:ext uri="{FF2B5EF4-FFF2-40B4-BE49-F238E27FC236}">
                <a16:creationId xmlns:a16="http://schemas.microsoft.com/office/drawing/2014/main" id="{F67FBC66-734D-4929-9B99-C057A48A42C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Equivalent fractions and simplest form</a:t>
            </a:r>
          </a:p>
        </p:txBody>
      </p:sp>
      <p:sp>
        <p:nvSpPr>
          <p:cNvPr id="3" name="text-767">
            <a:extLst xmlns:a="http://schemas.openxmlformats.org/drawingml/2006/main">
              <a:ext uri="{FF2B5EF4-FFF2-40B4-BE49-F238E27FC236}">
                <a16:creationId xmlns:a16="http://schemas.microsoft.com/office/drawing/2014/main" id="{681D34DB-AA0A-45B7-B07A-9AE46AA5CFC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68">
            <a:extLst xmlns:a="http://schemas.openxmlformats.org/drawingml/2006/main">
              <a:ext uri="{FF2B5EF4-FFF2-40B4-BE49-F238E27FC236}">
                <a16:creationId xmlns:a16="http://schemas.microsoft.com/office/drawing/2014/main" id="{64D616E1-3D5F-4997-AD62-36C695EEEBEF}"/>
              </a:ext>
            </a:extLst>
          </p:cNvPr>
          <p:cNvSpPr>
            <a:spLocks xmlns:a="http://schemas.openxmlformats.org/drawingml/2006/main" noGrp="1"/>
          </p:cNvSpPr>
          <p:nvPr/>
        </p:nvSpPr>
        <p:spPr>
          <a:xfrm xmlns:a="http://schemas.openxmlformats.org/drawingml/2006/main">
            <a:off x="685800" y="1409700"/>
            <a:ext cx="104637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Multiply or divide numerator and denominator by the same nonzero number to preserve a </a:t>
            </a:r>
          </a:p>
        </p:txBody>
      </p:sp>
      <p:sp>
        <p:nvSpPr>
          <p:cNvPr id="5" name="text-769">
            <a:extLst xmlns:a="http://schemas.openxmlformats.org/drawingml/2006/main">
              <a:ext uri="{FF2B5EF4-FFF2-40B4-BE49-F238E27FC236}">
                <a16:creationId xmlns:a16="http://schemas.microsoft.com/office/drawing/2014/main" id="{89FD934F-D6D7-45DB-9171-948055AA5C35}"/>
              </a:ext>
            </a:extLst>
          </p:cNvPr>
          <p:cNvSpPr>
            <a:spLocks xmlns:a="http://schemas.openxmlformats.org/drawingml/2006/main" noGrp="1"/>
          </p:cNvSpPr>
          <p:nvPr/>
        </p:nvSpPr>
        <p:spPr>
          <a:xfrm xmlns:a="http://schemas.openxmlformats.org/drawingml/2006/main">
            <a:off x="685800" y="1752600"/>
            <a:ext cx="105358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fraction. To simplify fully, divide both by their HCF. Equivalent fractions represent the same </a:t>
            </a:r>
          </a:p>
        </p:txBody>
      </p:sp>
      <p:sp>
        <p:nvSpPr>
          <p:cNvPr id="6" name="text-770">
            <a:extLst xmlns:a="http://schemas.openxmlformats.org/drawingml/2006/main">
              <a:ext uri="{FF2B5EF4-FFF2-40B4-BE49-F238E27FC236}">
                <a16:creationId xmlns:a16="http://schemas.microsoft.com/office/drawing/2014/main" id="{05EA532F-67AC-4CFC-8CE8-A7542AE2DB93}"/>
              </a:ext>
            </a:extLst>
          </p:cNvPr>
          <p:cNvSpPr>
            <a:spLocks xmlns:a="http://schemas.openxmlformats.org/drawingml/2006/main" noGrp="1"/>
          </p:cNvSpPr>
          <p:nvPr/>
        </p:nvSpPr>
        <p:spPr>
          <a:xfrm xmlns:a="http://schemas.openxmlformats.org/drawingml/2006/main">
            <a:off x="685800" y="2095500"/>
            <a:ext cx="105367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point on a number line. Compare fractions by giving them a common positive denominator.</a:t>
            </a:r>
          </a:p>
        </p:txBody>
      </p:sp>
      <p:sp>
        <p:nvSpPr>
          <p:cNvPr id="7" name="text-771">
            <a:extLst xmlns:a="http://schemas.openxmlformats.org/drawingml/2006/main">
              <a:ext uri="{FF2B5EF4-FFF2-40B4-BE49-F238E27FC236}">
                <a16:creationId xmlns:a16="http://schemas.microsoft.com/office/drawing/2014/main" id="{88D15704-DE0A-4FAC-9E66-19883212C7AD}"/>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772">
            <a:extLst xmlns:a="http://schemas.openxmlformats.org/drawingml/2006/main">
              <a:ext uri="{FF2B5EF4-FFF2-40B4-BE49-F238E27FC236}">
                <a16:creationId xmlns:a16="http://schemas.microsoft.com/office/drawing/2014/main" id="{B498D395-D3A8-49BF-8BD3-1EFD08035758}"/>
              </a:ext>
            </a:extLst>
          </p:cNvPr>
          <p:cNvSpPr>
            <a:spLocks xmlns:a="http://schemas.openxmlformats.org/drawingml/2006/main" noGrp="1"/>
          </p:cNvSpPr>
          <p:nvPr/>
        </p:nvSpPr>
        <p:spPr>
          <a:xfrm xmlns:a="http://schemas.openxmlformats.org/drawingml/2006/main">
            <a:off x="685800" y="30575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18</a:t>
            </a:r>
          </a:p>
        </p:txBody>
      </p:sp>
      <p:sp>
        <p:nvSpPr>
          <p:cNvPr id="9" name="text-773">
            <a:extLst xmlns:a="http://schemas.openxmlformats.org/drawingml/2006/main">
              <a:ext uri="{FF2B5EF4-FFF2-40B4-BE49-F238E27FC236}">
                <a16:creationId xmlns:a16="http://schemas.microsoft.com/office/drawing/2014/main" id="{E6F38E24-B6C5-450E-B6E0-C8DA3B08E412}"/>
              </a:ext>
            </a:extLst>
          </p:cNvPr>
          <p:cNvSpPr>
            <a:spLocks xmlns:a="http://schemas.openxmlformats.org/drawingml/2006/main" noGrp="1"/>
          </p:cNvSpPr>
          <p:nvPr/>
        </p:nvSpPr>
        <p:spPr>
          <a:xfrm xmlns:a="http://schemas.openxmlformats.org/drawingml/2006/main">
            <a:off x="685800" y="33432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24</a:t>
            </a:r>
          </a:p>
        </p:txBody>
      </p:sp>
      <p:sp>
        <p:nvSpPr>
          <p:cNvPr id="10" name="fraction-bar-774">
            <a:extLst xmlns:a="http://schemas.openxmlformats.org/drawingml/2006/main">
              <a:ext uri="{FF2B5EF4-FFF2-40B4-BE49-F238E27FC236}">
                <a16:creationId xmlns:a16="http://schemas.microsoft.com/office/drawing/2014/main" id="{B4CAAA22-CA35-4C23-A459-3F442620380D}"/>
              </a:ext>
            </a:extLst>
          </p:cNvPr>
          <p:cNvSpPr>
            <a:spLocks xmlns:a="http://schemas.openxmlformats.org/drawingml/2006/main" noGrp="1"/>
          </p:cNvSpPr>
          <p:nvPr/>
        </p:nvSpPr>
        <p:spPr>
          <a:xfrm xmlns:a="http://schemas.openxmlformats.org/drawingml/2006/main">
            <a:off x="704850" y="33242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775">
            <a:extLst xmlns:a="http://schemas.openxmlformats.org/drawingml/2006/main">
              <a:ext uri="{FF2B5EF4-FFF2-40B4-BE49-F238E27FC236}">
                <a16:creationId xmlns:a16="http://schemas.microsoft.com/office/drawing/2014/main" id="{DFC91305-37D1-48D5-9F65-49383DFD01A0}"/>
              </a:ext>
            </a:extLst>
          </p:cNvPr>
          <p:cNvSpPr>
            <a:spLocks xmlns:a="http://schemas.openxmlformats.org/drawingml/2006/main" noGrp="1"/>
          </p:cNvSpPr>
          <p:nvPr/>
        </p:nvSpPr>
        <p:spPr>
          <a:xfrm xmlns:a="http://schemas.openxmlformats.org/drawingml/2006/main">
            <a:off x="1051751"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2" name="text-776">
            <a:extLst xmlns:a="http://schemas.openxmlformats.org/drawingml/2006/main">
              <a:ext uri="{FF2B5EF4-FFF2-40B4-BE49-F238E27FC236}">
                <a16:creationId xmlns:a16="http://schemas.microsoft.com/office/drawing/2014/main" id="{B7F2E8F0-B04A-4EE7-B3AD-138FD73DAB70}"/>
              </a:ext>
            </a:extLst>
          </p:cNvPr>
          <p:cNvSpPr>
            <a:spLocks xmlns:a="http://schemas.openxmlformats.org/drawingml/2006/main" noGrp="1"/>
          </p:cNvSpPr>
          <p:nvPr/>
        </p:nvSpPr>
        <p:spPr>
          <a:xfrm xmlns:a="http://schemas.openxmlformats.org/drawingml/2006/main">
            <a:off x="1388650"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3" name="text-777">
            <a:extLst xmlns:a="http://schemas.openxmlformats.org/drawingml/2006/main">
              <a:ext uri="{FF2B5EF4-FFF2-40B4-BE49-F238E27FC236}">
                <a16:creationId xmlns:a16="http://schemas.microsoft.com/office/drawing/2014/main" id="{886C0394-1736-4BA4-B157-80C523CFA51E}"/>
              </a:ext>
            </a:extLst>
          </p:cNvPr>
          <p:cNvSpPr>
            <a:spLocks xmlns:a="http://schemas.openxmlformats.org/drawingml/2006/main" noGrp="1"/>
          </p:cNvSpPr>
          <p:nvPr/>
        </p:nvSpPr>
        <p:spPr>
          <a:xfrm xmlns:a="http://schemas.openxmlformats.org/drawingml/2006/main">
            <a:off x="1388650"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4" name="fraction-bar-778">
            <a:extLst xmlns:a="http://schemas.openxmlformats.org/drawingml/2006/main">
              <a:ext uri="{FF2B5EF4-FFF2-40B4-BE49-F238E27FC236}">
                <a16:creationId xmlns:a16="http://schemas.microsoft.com/office/drawing/2014/main" id="{90220F35-0777-408D-90FC-28B067B060B7}"/>
              </a:ext>
            </a:extLst>
          </p:cNvPr>
          <p:cNvSpPr>
            <a:spLocks xmlns:a="http://schemas.openxmlformats.org/drawingml/2006/main" noGrp="1"/>
          </p:cNvSpPr>
          <p:nvPr/>
        </p:nvSpPr>
        <p:spPr>
          <a:xfrm xmlns:a="http://schemas.openxmlformats.org/drawingml/2006/main">
            <a:off x="1407700"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5" name="text-779">
            <a:extLst xmlns:a="http://schemas.openxmlformats.org/drawingml/2006/main">
              <a:ext uri="{FF2B5EF4-FFF2-40B4-BE49-F238E27FC236}">
                <a16:creationId xmlns:a16="http://schemas.microsoft.com/office/drawing/2014/main" id="{9410012E-47C5-4BF5-9123-1B4E65FD418E}"/>
              </a:ext>
            </a:extLst>
          </p:cNvPr>
          <p:cNvSpPr>
            <a:spLocks xmlns:a="http://schemas.openxmlformats.org/drawingml/2006/main" noGrp="1"/>
          </p:cNvSpPr>
          <p:nvPr/>
        </p:nvSpPr>
        <p:spPr>
          <a:xfrm xmlns:a="http://schemas.openxmlformats.org/drawingml/2006/main">
            <a:off x="1638300" y="3200400"/>
            <a:ext cx="42332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after dividing both parts by 6. Also, </a:t>
            </a:r>
          </a:p>
        </p:txBody>
      </p:sp>
      <p:sp>
        <p:nvSpPr>
          <p:cNvPr id="16" name="text-780">
            <a:extLst xmlns:a="http://schemas.openxmlformats.org/drawingml/2006/main">
              <a:ext uri="{FF2B5EF4-FFF2-40B4-BE49-F238E27FC236}">
                <a16:creationId xmlns:a16="http://schemas.microsoft.com/office/drawing/2014/main" id="{2B3080B8-E41B-4773-9E8F-1A9D61A07F97}"/>
              </a:ext>
            </a:extLst>
          </p:cNvPr>
          <p:cNvSpPr>
            <a:spLocks xmlns:a="http://schemas.openxmlformats.org/drawingml/2006/main" noGrp="1"/>
          </p:cNvSpPr>
          <p:nvPr/>
        </p:nvSpPr>
        <p:spPr>
          <a:xfrm xmlns:a="http://schemas.openxmlformats.org/drawingml/2006/main">
            <a:off x="5823966"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7" name="text-781">
            <a:extLst xmlns:a="http://schemas.openxmlformats.org/drawingml/2006/main">
              <a:ext uri="{FF2B5EF4-FFF2-40B4-BE49-F238E27FC236}">
                <a16:creationId xmlns:a16="http://schemas.microsoft.com/office/drawing/2014/main" id="{7DBC2206-5317-46EE-80B8-2D26B49DF841}"/>
              </a:ext>
            </a:extLst>
          </p:cNvPr>
          <p:cNvSpPr>
            <a:spLocks xmlns:a="http://schemas.openxmlformats.org/drawingml/2006/main" noGrp="1"/>
          </p:cNvSpPr>
          <p:nvPr/>
        </p:nvSpPr>
        <p:spPr>
          <a:xfrm xmlns:a="http://schemas.openxmlformats.org/drawingml/2006/main">
            <a:off x="5823966"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8" name="fraction-bar-782">
            <a:extLst xmlns:a="http://schemas.openxmlformats.org/drawingml/2006/main">
              <a:ext uri="{FF2B5EF4-FFF2-40B4-BE49-F238E27FC236}">
                <a16:creationId xmlns:a16="http://schemas.microsoft.com/office/drawing/2014/main" id="{01E852BD-4B4B-4AEB-A3E0-51EBBD512770}"/>
              </a:ext>
            </a:extLst>
          </p:cNvPr>
          <p:cNvSpPr>
            <a:spLocks xmlns:a="http://schemas.openxmlformats.org/drawingml/2006/main" noGrp="1"/>
          </p:cNvSpPr>
          <p:nvPr/>
        </p:nvSpPr>
        <p:spPr>
          <a:xfrm xmlns:a="http://schemas.openxmlformats.org/drawingml/2006/main">
            <a:off x="5843016"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9" name="text-783">
            <a:extLst xmlns:a="http://schemas.openxmlformats.org/drawingml/2006/main">
              <a:ext uri="{FF2B5EF4-FFF2-40B4-BE49-F238E27FC236}">
                <a16:creationId xmlns:a16="http://schemas.microsoft.com/office/drawing/2014/main" id="{7AC52428-62B7-411E-AF1B-5605F402F129}"/>
              </a:ext>
            </a:extLst>
          </p:cNvPr>
          <p:cNvSpPr>
            <a:spLocks xmlns:a="http://schemas.openxmlformats.org/drawingml/2006/main" noGrp="1"/>
          </p:cNvSpPr>
          <p:nvPr/>
        </p:nvSpPr>
        <p:spPr>
          <a:xfrm xmlns:a="http://schemas.openxmlformats.org/drawingml/2006/main">
            <a:off x="6073616"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0" name="text-784">
            <a:extLst xmlns:a="http://schemas.openxmlformats.org/drawingml/2006/main">
              <a:ext uri="{FF2B5EF4-FFF2-40B4-BE49-F238E27FC236}">
                <a16:creationId xmlns:a16="http://schemas.microsoft.com/office/drawing/2014/main" id="{920B3C59-F761-462A-A29F-7395B5A16EAF}"/>
              </a:ext>
            </a:extLst>
          </p:cNvPr>
          <p:cNvSpPr>
            <a:spLocks xmlns:a="http://schemas.openxmlformats.org/drawingml/2006/main" noGrp="1"/>
          </p:cNvSpPr>
          <p:nvPr/>
        </p:nvSpPr>
        <p:spPr>
          <a:xfrm xmlns:a="http://schemas.openxmlformats.org/drawingml/2006/main">
            <a:off x="6410515" y="30575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a:t>
            </a:r>
          </a:p>
        </p:txBody>
      </p:sp>
      <p:sp>
        <p:nvSpPr>
          <p:cNvPr id="21" name="text-785">
            <a:extLst xmlns:a="http://schemas.openxmlformats.org/drawingml/2006/main">
              <a:ext uri="{FF2B5EF4-FFF2-40B4-BE49-F238E27FC236}">
                <a16:creationId xmlns:a16="http://schemas.microsoft.com/office/drawing/2014/main" id="{193DF8F6-9C7A-477D-BAD2-942A50FAA196}"/>
              </a:ext>
            </a:extLst>
          </p:cNvPr>
          <p:cNvSpPr>
            <a:spLocks xmlns:a="http://schemas.openxmlformats.org/drawingml/2006/main" noGrp="1"/>
          </p:cNvSpPr>
          <p:nvPr/>
        </p:nvSpPr>
        <p:spPr>
          <a:xfrm xmlns:a="http://schemas.openxmlformats.org/drawingml/2006/main">
            <a:off x="6410515" y="33432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15</a:t>
            </a:r>
          </a:p>
        </p:txBody>
      </p:sp>
      <p:sp>
        <p:nvSpPr>
          <p:cNvPr id="22" name="fraction-bar-786">
            <a:extLst xmlns:a="http://schemas.openxmlformats.org/drawingml/2006/main">
              <a:ext uri="{FF2B5EF4-FFF2-40B4-BE49-F238E27FC236}">
                <a16:creationId xmlns:a16="http://schemas.microsoft.com/office/drawing/2014/main" id="{6BEEEB73-86B6-4CED-A3C6-9D90A8F826AD}"/>
              </a:ext>
            </a:extLst>
          </p:cNvPr>
          <p:cNvSpPr>
            <a:spLocks xmlns:a="http://schemas.openxmlformats.org/drawingml/2006/main" noGrp="1"/>
          </p:cNvSpPr>
          <p:nvPr/>
        </p:nvSpPr>
        <p:spPr>
          <a:xfrm xmlns:a="http://schemas.openxmlformats.org/drawingml/2006/main">
            <a:off x="6429565" y="33242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3" name="text-787">
            <a:extLst xmlns:a="http://schemas.openxmlformats.org/drawingml/2006/main">
              <a:ext uri="{FF2B5EF4-FFF2-40B4-BE49-F238E27FC236}">
                <a16:creationId xmlns:a16="http://schemas.microsoft.com/office/drawing/2014/main" id="{59F5FBE0-5AC5-475E-88D7-583CDF5324F9}"/>
              </a:ext>
            </a:extLst>
          </p:cNvPr>
          <p:cNvSpPr>
            <a:spLocks xmlns:a="http://schemas.openxmlformats.org/drawingml/2006/main" noGrp="1"/>
          </p:cNvSpPr>
          <p:nvPr/>
        </p:nvSpPr>
        <p:spPr>
          <a:xfrm xmlns:a="http://schemas.openxmlformats.org/drawingml/2006/main">
            <a:off x="6776466" y="3200400"/>
            <a:ext cx="6230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and </a:t>
            </a:r>
          </a:p>
        </p:txBody>
      </p:sp>
      <p:sp>
        <p:nvSpPr>
          <p:cNvPr id="24" name="text-788">
            <a:extLst xmlns:a="http://schemas.openxmlformats.org/drawingml/2006/main">
              <a:ext uri="{FF2B5EF4-FFF2-40B4-BE49-F238E27FC236}">
                <a16:creationId xmlns:a16="http://schemas.microsoft.com/office/drawing/2014/main" id="{8A5EF212-92D0-46F4-A527-B25FF16EAB7C}"/>
              </a:ext>
            </a:extLst>
          </p:cNvPr>
          <p:cNvSpPr>
            <a:spLocks xmlns:a="http://schemas.openxmlformats.org/drawingml/2006/main" noGrp="1"/>
          </p:cNvSpPr>
          <p:nvPr/>
        </p:nvSpPr>
        <p:spPr>
          <a:xfrm xmlns:a="http://schemas.openxmlformats.org/drawingml/2006/main">
            <a:off x="7351871"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25" name="text-789">
            <a:extLst xmlns:a="http://schemas.openxmlformats.org/drawingml/2006/main">
              <a:ext uri="{FF2B5EF4-FFF2-40B4-BE49-F238E27FC236}">
                <a16:creationId xmlns:a16="http://schemas.microsoft.com/office/drawing/2014/main" id="{C956591E-6AAB-4D76-ABD8-7EBFBF61FA8D}"/>
              </a:ext>
            </a:extLst>
          </p:cNvPr>
          <p:cNvSpPr>
            <a:spLocks xmlns:a="http://schemas.openxmlformats.org/drawingml/2006/main" noGrp="1"/>
          </p:cNvSpPr>
          <p:nvPr/>
        </p:nvSpPr>
        <p:spPr>
          <a:xfrm xmlns:a="http://schemas.openxmlformats.org/drawingml/2006/main">
            <a:off x="7351871"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6" name="fraction-bar-790">
            <a:extLst xmlns:a="http://schemas.openxmlformats.org/drawingml/2006/main">
              <a:ext uri="{FF2B5EF4-FFF2-40B4-BE49-F238E27FC236}">
                <a16:creationId xmlns:a16="http://schemas.microsoft.com/office/drawing/2014/main" id="{5860ED2F-2AC1-48CF-ADFD-5BD0D660060A}"/>
              </a:ext>
            </a:extLst>
          </p:cNvPr>
          <p:cNvSpPr>
            <a:spLocks xmlns:a="http://schemas.openxmlformats.org/drawingml/2006/main" noGrp="1"/>
          </p:cNvSpPr>
          <p:nvPr/>
        </p:nvSpPr>
        <p:spPr>
          <a:xfrm xmlns:a="http://schemas.openxmlformats.org/drawingml/2006/main">
            <a:off x="7370921"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7" name="text-791">
            <a:extLst xmlns:a="http://schemas.openxmlformats.org/drawingml/2006/main">
              <a:ext uri="{FF2B5EF4-FFF2-40B4-BE49-F238E27FC236}">
                <a16:creationId xmlns:a16="http://schemas.microsoft.com/office/drawing/2014/main" id="{E9FE0C8B-3498-45C1-A16F-02CE333E4489}"/>
              </a:ext>
            </a:extLst>
          </p:cNvPr>
          <p:cNvSpPr>
            <a:spLocks xmlns:a="http://schemas.openxmlformats.org/drawingml/2006/main" noGrp="1"/>
          </p:cNvSpPr>
          <p:nvPr/>
        </p:nvSpPr>
        <p:spPr>
          <a:xfrm xmlns:a="http://schemas.openxmlformats.org/drawingml/2006/main">
            <a:off x="7601521"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8" name="text-792">
            <a:extLst xmlns:a="http://schemas.openxmlformats.org/drawingml/2006/main">
              <a:ext uri="{FF2B5EF4-FFF2-40B4-BE49-F238E27FC236}">
                <a16:creationId xmlns:a16="http://schemas.microsoft.com/office/drawing/2014/main" id="{7B9F34F1-A7BE-4D2E-B1C2-AA68C0950160}"/>
              </a:ext>
            </a:extLst>
          </p:cNvPr>
          <p:cNvSpPr>
            <a:spLocks xmlns:a="http://schemas.openxmlformats.org/drawingml/2006/main" noGrp="1"/>
          </p:cNvSpPr>
          <p:nvPr/>
        </p:nvSpPr>
        <p:spPr>
          <a:xfrm xmlns:a="http://schemas.openxmlformats.org/drawingml/2006/main">
            <a:off x="7938421" y="30575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a:t>
            </a:r>
          </a:p>
        </p:txBody>
      </p:sp>
      <p:sp>
        <p:nvSpPr>
          <p:cNvPr id="29" name="text-793">
            <a:extLst xmlns:a="http://schemas.openxmlformats.org/drawingml/2006/main">
              <a:ext uri="{FF2B5EF4-FFF2-40B4-BE49-F238E27FC236}">
                <a16:creationId xmlns:a16="http://schemas.microsoft.com/office/drawing/2014/main" id="{71DE2C79-756C-40E4-9BF3-2D7509591A4F}"/>
              </a:ext>
            </a:extLst>
          </p:cNvPr>
          <p:cNvSpPr>
            <a:spLocks xmlns:a="http://schemas.openxmlformats.org/drawingml/2006/main" noGrp="1"/>
          </p:cNvSpPr>
          <p:nvPr/>
        </p:nvSpPr>
        <p:spPr>
          <a:xfrm xmlns:a="http://schemas.openxmlformats.org/drawingml/2006/main">
            <a:off x="7938421" y="33432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15</a:t>
            </a:r>
          </a:p>
        </p:txBody>
      </p:sp>
      <p:sp>
        <p:nvSpPr>
          <p:cNvPr id="30" name="fraction-bar-794">
            <a:extLst xmlns:a="http://schemas.openxmlformats.org/drawingml/2006/main">
              <a:ext uri="{FF2B5EF4-FFF2-40B4-BE49-F238E27FC236}">
                <a16:creationId xmlns:a16="http://schemas.microsoft.com/office/drawing/2014/main" id="{13EFA641-573A-47D9-B067-623E6776DEDB}"/>
              </a:ext>
            </a:extLst>
          </p:cNvPr>
          <p:cNvSpPr>
            <a:spLocks xmlns:a="http://schemas.openxmlformats.org/drawingml/2006/main" noGrp="1"/>
          </p:cNvSpPr>
          <p:nvPr/>
        </p:nvSpPr>
        <p:spPr>
          <a:xfrm xmlns:a="http://schemas.openxmlformats.org/drawingml/2006/main">
            <a:off x="7957471" y="33242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1" name="text-795">
            <a:extLst xmlns:a="http://schemas.openxmlformats.org/drawingml/2006/main">
              <a:ext uri="{FF2B5EF4-FFF2-40B4-BE49-F238E27FC236}">
                <a16:creationId xmlns:a16="http://schemas.microsoft.com/office/drawing/2014/main" id="{5CC7298C-F941-4828-84BB-12A7C8FBDA9C}"/>
              </a:ext>
            </a:extLst>
          </p:cNvPr>
          <p:cNvSpPr>
            <a:spLocks xmlns:a="http://schemas.openxmlformats.org/drawingml/2006/main" noGrp="1"/>
          </p:cNvSpPr>
          <p:nvPr/>
        </p:nvSpPr>
        <p:spPr>
          <a:xfrm xmlns:a="http://schemas.openxmlformats.org/drawingml/2006/main">
            <a:off x="8304371" y="3200400"/>
            <a:ext cx="5246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so </a:t>
            </a:r>
          </a:p>
        </p:txBody>
      </p:sp>
      <p:sp>
        <p:nvSpPr>
          <p:cNvPr id="32" name="text-796">
            <a:extLst xmlns:a="http://schemas.openxmlformats.org/drawingml/2006/main">
              <a:ext uri="{FF2B5EF4-FFF2-40B4-BE49-F238E27FC236}">
                <a16:creationId xmlns:a16="http://schemas.microsoft.com/office/drawing/2014/main" id="{AE062FDD-DDA1-4CAF-9310-95F87B89E251}"/>
              </a:ext>
            </a:extLst>
          </p:cNvPr>
          <p:cNvSpPr>
            <a:spLocks xmlns:a="http://schemas.openxmlformats.org/drawingml/2006/main" noGrp="1"/>
          </p:cNvSpPr>
          <p:nvPr/>
        </p:nvSpPr>
        <p:spPr>
          <a:xfrm xmlns:a="http://schemas.openxmlformats.org/drawingml/2006/main">
            <a:off x="8781383"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33" name="text-797">
            <a:extLst xmlns:a="http://schemas.openxmlformats.org/drawingml/2006/main">
              <a:ext uri="{FF2B5EF4-FFF2-40B4-BE49-F238E27FC236}">
                <a16:creationId xmlns:a16="http://schemas.microsoft.com/office/drawing/2014/main" id="{B71C3932-A694-4458-9C00-52510B28B5BC}"/>
              </a:ext>
            </a:extLst>
          </p:cNvPr>
          <p:cNvSpPr>
            <a:spLocks xmlns:a="http://schemas.openxmlformats.org/drawingml/2006/main" noGrp="1"/>
          </p:cNvSpPr>
          <p:nvPr/>
        </p:nvSpPr>
        <p:spPr>
          <a:xfrm xmlns:a="http://schemas.openxmlformats.org/drawingml/2006/main">
            <a:off x="8781383"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34" name="fraction-bar-798">
            <a:extLst xmlns:a="http://schemas.openxmlformats.org/drawingml/2006/main">
              <a:ext uri="{FF2B5EF4-FFF2-40B4-BE49-F238E27FC236}">
                <a16:creationId xmlns:a16="http://schemas.microsoft.com/office/drawing/2014/main" id="{0886D8C5-D8B1-44E1-8416-A95617D7E8A9}"/>
              </a:ext>
            </a:extLst>
          </p:cNvPr>
          <p:cNvSpPr>
            <a:spLocks xmlns:a="http://schemas.openxmlformats.org/drawingml/2006/main" noGrp="1"/>
          </p:cNvSpPr>
          <p:nvPr/>
        </p:nvSpPr>
        <p:spPr>
          <a:xfrm xmlns:a="http://schemas.openxmlformats.org/drawingml/2006/main">
            <a:off x="8800433"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5" name="text-799">
            <a:extLst xmlns:a="http://schemas.openxmlformats.org/drawingml/2006/main">
              <a:ext uri="{FF2B5EF4-FFF2-40B4-BE49-F238E27FC236}">
                <a16:creationId xmlns:a16="http://schemas.microsoft.com/office/drawing/2014/main" id="{7FC47875-AD3F-41CC-BD87-D9C4F124FBDF}"/>
              </a:ext>
            </a:extLst>
          </p:cNvPr>
          <p:cNvSpPr>
            <a:spLocks xmlns:a="http://schemas.openxmlformats.org/drawingml/2006/main" noGrp="1"/>
          </p:cNvSpPr>
          <p:nvPr/>
        </p:nvSpPr>
        <p:spPr>
          <a:xfrm xmlns:a="http://schemas.openxmlformats.org/drawingml/2006/main">
            <a:off x="9031033"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&gt; </a:t>
            </a:r>
          </a:p>
        </p:txBody>
      </p:sp>
      <p:sp>
        <p:nvSpPr>
          <p:cNvPr id="36" name="text-800">
            <a:extLst xmlns:a="http://schemas.openxmlformats.org/drawingml/2006/main">
              <a:ext uri="{FF2B5EF4-FFF2-40B4-BE49-F238E27FC236}">
                <a16:creationId xmlns:a16="http://schemas.microsoft.com/office/drawing/2014/main" id="{62EC301E-B635-49FC-88FC-4E823BB69C4F}"/>
              </a:ext>
            </a:extLst>
          </p:cNvPr>
          <p:cNvSpPr>
            <a:spLocks xmlns:a="http://schemas.openxmlformats.org/drawingml/2006/main" noGrp="1"/>
          </p:cNvSpPr>
          <p:nvPr/>
        </p:nvSpPr>
        <p:spPr>
          <a:xfrm xmlns:a="http://schemas.openxmlformats.org/drawingml/2006/main">
            <a:off x="9367933"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37" name="text-801">
            <a:extLst xmlns:a="http://schemas.openxmlformats.org/drawingml/2006/main">
              <a:ext uri="{FF2B5EF4-FFF2-40B4-BE49-F238E27FC236}">
                <a16:creationId xmlns:a16="http://schemas.microsoft.com/office/drawing/2014/main" id="{04DC62B2-79FF-4116-98D0-2F7E67C3C9D3}"/>
              </a:ext>
            </a:extLst>
          </p:cNvPr>
          <p:cNvSpPr>
            <a:spLocks xmlns:a="http://schemas.openxmlformats.org/drawingml/2006/main" noGrp="1"/>
          </p:cNvSpPr>
          <p:nvPr/>
        </p:nvSpPr>
        <p:spPr>
          <a:xfrm xmlns:a="http://schemas.openxmlformats.org/drawingml/2006/main">
            <a:off x="9367933"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38" name="fraction-bar-802">
            <a:extLst xmlns:a="http://schemas.openxmlformats.org/drawingml/2006/main">
              <a:ext uri="{FF2B5EF4-FFF2-40B4-BE49-F238E27FC236}">
                <a16:creationId xmlns:a16="http://schemas.microsoft.com/office/drawing/2014/main" id="{4855D339-4B4F-4631-B572-59A838508701}"/>
              </a:ext>
            </a:extLst>
          </p:cNvPr>
          <p:cNvSpPr>
            <a:spLocks xmlns:a="http://schemas.openxmlformats.org/drawingml/2006/main" noGrp="1"/>
          </p:cNvSpPr>
          <p:nvPr/>
        </p:nvSpPr>
        <p:spPr>
          <a:xfrm xmlns:a="http://schemas.openxmlformats.org/drawingml/2006/main">
            <a:off x="9386983"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9" name="text-803">
            <a:extLst xmlns:a="http://schemas.openxmlformats.org/drawingml/2006/main">
              <a:ext uri="{FF2B5EF4-FFF2-40B4-BE49-F238E27FC236}">
                <a16:creationId xmlns:a16="http://schemas.microsoft.com/office/drawing/2014/main" id="{5C5A4B04-8E42-41D2-B072-DB9D7BF2F56B}"/>
              </a:ext>
            </a:extLst>
          </p:cNvPr>
          <p:cNvSpPr>
            <a:spLocks xmlns:a="http://schemas.openxmlformats.org/drawingml/2006/main" noGrp="1"/>
          </p:cNvSpPr>
          <p:nvPr/>
        </p:nvSpPr>
        <p:spPr>
          <a:xfrm xmlns:a="http://schemas.openxmlformats.org/drawingml/2006/main">
            <a:off x="9617583" y="32004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2104399912"/>
      </p:ext>
    </p:extLst>
  </p:cSld>
</p:sld>
</file>

<file path=ppt/slides/slide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2" name="text-804">
            <a:extLst xmlns:a="http://schemas.openxmlformats.org/drawingml/2006/main">
              <a:ext uri="{FF2B5EF4-FFF2-40B4-BE49-F238E27FC236}">
                <a16:creationId xmlns:a16="http://schemas.microsoft.com/office/drawing/2014/main" id="{AD9AF75A-8BF9-4580-AC85-8184B4E2144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9</a:t>
            </a:r>
          </a:p>
        </p:txBody>
      </p:sp>
      <p:sp>
        <p:nvSpPr>
          <p:cNvPr id="2" name="text-805">
            <a:extLst xmlns:a="http://schemas.openxmlformats.org/drawingml/2006/main">
              <a:ext uri="{FF2B5EF4-FFF2-40B4-BE49-F238E27FC236}">
                <a16:creationId xmlns:a16="http://schemas.microsoft.com/office/drawing/2014/main" id="{BAC521AD-B1DC-4278-850A-E6608477E99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Adding and subtracting fractions</a:t>
            </a:r>
          </a:p>
        </p:txBody>
      </p:sp>
      <p:sp>
        <p:nvSpPr>
          <p:cNvPr id="3" name="text-806">
            <a:extLst xmlns:a="http://schemas.openxmlformats.org/drawingml/2006/main">
              <a:ext uri="{FF2B5EF4-FFF2-40B4-BE49-F238E27FC236}">
                <a16:creationId xmlns:a16="http://schemas.microsoft.com/office/drawing/2014/main" id="{57EE92B8-D2F0-4654-8AC8-E1AA15F6E46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807">
            <a:extLst xmlns:a="http://schemas.openxmlformats.org/drawingml/2006/main">
              <a:ext uri="{FF2B5EF4-FFF2-40B4-BE49-F238E27FC236}">
                <a16:creationId xmlns:a16="http://schemas.microsoft.com/office/drawing/2014/main" id="{F7DED876-0D12-4C41-9152-610B521353B6}"/>
              </a:ext>
            </a:extLst>
          </p:cNvPr>
          <p:cNvSpPr>
            <a:spLocks xmlns:a="http://schemas.openxmlformats.org/drawingml/2006/main" noGrp="1"/>
          </p:cNvSpPr>
          <p:nvPr/>
        </p:nvSpPr>
        <p:spPr>
          <a:xfrm xmlns:a="http://schemas.openxmlformats.org/drawingml/2006/main">
            <a:off x="685800" y="1409700"/>
            <a:ext cx="107179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Equal denominators describe the same size of part, so add or subtract numerators and keep </a:t>
            </a:r>
          </a:p>
        </p:txBody>
      </p:sp>
      <p:sp>
        <p:nvSpPr>
          <p:cNvPr id="5" name="text-808">
            <a:extLst xmlns:a="http://schemas.openxmlformats.org/drawingml/2006/main">
              <a:ext uri="{FF2B5EF4-FFF2-40B4-BE49-F238E27FC236}">
                <a16:creationId xmlns:a16="http://schemas.microsoft.com/office/drawing/2014/main" id="{B848ADF3-8DF1-4802-89C2-40248C7D532F}"/>
              </a:ext>
            </a:extLst>
          </p:cNvPr>
          <p:cNvSpPr>
            <a:spLocks xmlns:a="http://schemas.openxmlformats.org/drawingml/2006/main" noGrp="1"/>
          </p:cNvSpPr>
          <p:nvPr/>
        </p:nvSpPr>
        <p:spPr>
          <a:xfrm xmlns:a="http://schemas.openxmlformats.org/drawingml/2006/main">
            <a:off x="685800" y="1752600"/>
            <a:ext cx="1050350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denominator. For different denominators, first find equivalent fractions with a common </a:t>
            </a:r>
          </a:p>
        </p:txBody>
      </p:sp>
      <p:sp>
        <p:nvSpPr>
          <p:cNvPr id="6" name="text-809">
            <a:extLst xmlns:a="http://schemas.openxmlformats.org/drawingml/2006/main">
              <a:ext uri="{FF2B5EF4-FFF2-40B4-BE49-F238E27FC236}">
                <a16:creationId xmlns:a16="http://schemas.microsoft.com/office/drawing/2014/main" id="{CA7204BD-5816-498C-9498-2445FEB56DD7}"/>
              </a:ext>
            </a:extLst>
          </p:cNvPr>
          <p:cNvSpPr>
            <a:spLocks xmlns:a="http://schemas.openxmlformats.org/drawingml/2006/main" noGrp="1"/>
          </p:cNvSpPr>
          <p:nvPr/>
        </p:nvSpPr>
        <p:spPr>
          <a:xfrm xmlns:a="http://schemas.openxmlformats.org/drawingml/2006/main">
            <a:off x="685800" y="2095500"/>
            <a:ext cx="100683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denominator, preferably the LCM. Simplify the final answer. Convert mixed numbers to </a:t>
            </a:r>
          </a:p>
        </p:txBody>
      </p:sp>
      <p:sp>
        <p:nvSpPr>
          <p:cNvPr id="7" name="text-810">
            <a:extLst xmlns:a="http://schemas.openxmlformats.org/drawingml/2006/main">
              <a:ext uri="{FF2B5EF4-FFF2-40B4-BE49-F238E27FC236}">
                <a16:creationId xmlns:a16="http://schemas.microsoft.com/office/drawing/2014/main" id="{E71E61DC-C3D0-4336-A80B-DB25CDA058E2}"/>
              </a:ext>
            </a:extLst>
          </p:cNvPr>
          <p:cNvSpPr>
            <a:spLocks xmlns:a="http://schemas.openxmlformats.org/drawingml/2006/main" noGrp="1"/>
          </p:cNvSpPr>
          <p:nvPr/>
        </p:nvSpPr>
        <p:spPr>
          <a:xfrm xmlns:a="http://schemas.openxmlformats.org/drawingml/2006/main">
            <a:off x="685800" y="2438400"/>
            <a:ext cx="37758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improper fractions when helpful.</a:t>
            </a:r>
          </a:p>
        </p:txBody>
      </p:sp>
      <p:sp>
        <p:nvSpPr>
          <p:cNvPr id="8" name="text-811">
            <a:extLst xmlns:a="http://schemas.openxmlformats.org/drawingml/2006/main">
              <a:ext uri="{FF2B5EF4-FFF2-40B4-BE49-F238E27FC236}">
                <a16:creationId xmlns:a16="http://schemas.microsoft.com/office/drawing/2014/main" id="{360537EA-A7D7-46E5-9DFA-BC53FBF354CF}"/>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812">
            <a:extLst xmlns:a="http://schemas.openxmlformats.org/drawingml/2006/main">
              <a:ext uri="{FF2B5EF4-FFF2-40B4-BE49-F238E27FC236}">
                <a16:creationId xmlns:a16="http://schemas.microsoft.com/office/drawing/2014/main" id="{B651415C-9CBE-4E9E-9F0D-F1F0461A82D9}"/>
              </a:ext>
            </a:extLst>
          </p:cNvPr>
          <p:cNvSpPr>
            <a:spLocks xmlns:a="http://schemas.openxmlformats.org/drawingml/2006/main" noGrp="1"/>
          </p:cNvSpPr>
          <p:nvPr/>
        </p:nvSpPr>
        <p:spPr>
          <a:xfrm xmlns:a="http://schemas.openxmlformats.org/drawingml/2006/main">
            <a:off x="685800" y="3543300"/>
            <a:ext cx="2657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a:t>
            </a:r>
          </a:p>
        </p:txBody>
      </p:sp>
      <p:sp>
        <p:nvSpPr>
          <p:cNvPr id="10" name="text-813">
            <a:extLst xmlns:a="http://schemas.openxmlformats.org/drawingml/2006/main">
              <a:ext uri="{FF2B5EF4-FFF2-40B4-BE49-F238E27FC236}">
                <a16:creationId xmlns:a16="http://schemas.microsoft.com/office/drawing/2014/main" id="{DBEC652E-FEA2-489A-A167-6B971DF9A8F5}"/>
              </a:ext>
            </a:extLst>
          </p:cNvPr>
          <p:cNvSpPr>
            <a:spLocks xmlns:a="http://schemas.openxmlformats.org/drawingml/2006/main" noGrp="1"/>
          </p:cNvSpPr>
          <p:nvPr/>
        </p:nvSpPr>
        <p:spPr>
          <a:xfrm xmlns:a="http://schemas.openxmlformats.org/drawingml/2006/main">
            <a:off x="903922"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1" name="text-814">
            <a:extLst xmlns:a="http://schemas.openxmlformats.org/drawingml/2006/main">
              <a:ext uri="{FF2B5EF4-FFF2-40B4-BE49-F238E27FC236}">
                <a16:creationId xmlns:a16="http://schemas.microsoft.com/office/drawing/2014/main" id="{8E4719E1-7395-45F9-B237-72432F88291B}"/>
              </a:ext>
            </a:extLst>
          </p:cNvPr>
          <p:cNvSpPr>
            <a:spLocks xmlns:a="http://schemas.openxmlformats.org/drawingml/2006/main" noGrp="1"/>
          </p:cNvSpPr>
          <p:nvPr/>
        </p:nvSpPr>
        <p:spPr>
          <a:xfrm xmlns:a="http://schemas.openxmlformats.org/drawingml/2006/main">
            <a:off x="903922"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2" name="fraction-bar-815">
            <a:extLst xmlns:a="http://schemas.openxmlformats.org/drawingml/2006/main">
              <a:ext uri="{FF2B5EF4-FFF2-40B4-BE49-F238E27FC236}">
                <a16:creationId xmlns:a16="http://schemas.microsoft.com/office/drawing/2014/main" id="{AE3337D5-A2B7-4EEC-8016-96242A68B4FB}"/>
              </a:ext>
            </a:extLst>
          </p:cNvPr>
          <p:cNvSpPr>
            <a:spLocks xmlns:a="http://schemas.openxmlformats.org/drawingml/2006/main" noGrp="1"/>
          </p:cNvSpPr>
          <p:nvPr/>
        </p:nvSpPr>
        <p:spPr>
          <a:xfrm xmlns:a="http://schemas.openxmlformats.org/drawingml/2006/main">
            <a:off x="922972"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816">
            <a:extLst xmlns:a="http://schemas.openxmlformats.org/drawingml/2006/main">
              <a:ext uri="{FF2B5EF4-FFF2-40B4-BE49-F238E27FC236}">
                <a16:creationId xmlns:a16="http://schemas.microsoft.com/office/drawing/2014/main" id="{0378960B-ECA8-470C-B078-617B60CD4A44}"/>
              </a:ext>
            </a:extLst>
          </p:cNvPr>
          <p:cNvSpPr>
            <a:spLocks xmlns:a="http://schemas.openxmlformats.org/drawingml/2006/main" noGrp="1"/>
          </p:cNvSpPr>
          <p:nvPr/>
        </p:nvSpPr>
        <p:spPr>
          <a:xfrm xmlns:a="http://schemas.openxmlformats.org/drawingml/2006/main">
            <a:off x="1153573" y="35433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4" name="text-817">
            <a:extLst xmlns:a="http://schemas.openxmlformats.org/drawingml/2006/main">
              <a:ext uri="{FF2B5EF4-FFF2-40B4-BE49-F238E27FC236}">
                <a16:creationId xmlns:a16="http://schemas.microsoft.com/office/drawing/2014/main" id="{439B3FFA-3E51-4B06-98B0-583105CDC2AD}"/>
              </a:ext>
            </a:extLst>
          </p:cNvPr>
          <p:cNvSpPr>
            <a:spLocks xmlns:a="http://schemas.openxmlformats.org/drawingml/2006/main" noGrp="1"/>
          </p:cNvSpPr>
          <p:nvPr/>
        </p:nvSpPr>
        <p:spPr>
          <a:xfrm xmlns:a="http://schemas.openxmlformats.org/drawingml/2006/main">
            <a:off x="1490472"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5" name="text-818">
            <a:extLst xmlns:a="http://schemas.openxmlformats.org/drawingml/2006/main">
              <a:ext uri="{FF2B5EF4-FFF2-40B4-BE49-F238E27FC236}">
                <a16:creationId xmlns:a16="http://schemas.microsoft.com/office/drawing/2014/main" id="{351059E0-5697-4FA3-B8BE-648E50EC1D98}"/>
              </a:ext>
            </a:extLst>
          </p:cNvPr>
          <p:cNvSpPr>
            <a:spLocks xmlns:a="http://schemas.openxmlformats.org/drawingml/2006/main" noGrp="1"/>
          </p:cNvSpPr>
          <p:nvPr/>
        </p:nvSpPr>
        <p:spPr>
          <a:xfrm xmlns:a="http://schemas.openxmlformats.org/drawingml/2006/main">
            <a:off x="1490472"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6" name="fraction-bar-819">
            <a:extLst xmlns:a="http://schemas.openxmlformats.org/drawingml/2006/main">
              <a:ext uri="{FF2B5EF4-FFF2-40B4-BE49-F238E27FC236}">
                <a16:creationId xmlns:a16="http://schemas.microsoft.com/office/drawing/2014/main" id="{3040487F-BA47-497F-947D-ED8931582161}"/>
              </a:ext>
            </a:extLst>
          </p:cNvPr>
          <p:cNvSpPr>
            <a:spLocks xmlns:a="http://schemas.openxmlformats.org/drawingml/2006/main" noGrp="1"/>
          </p:cNvSpPr>
          <p:nvPr/>
        </p:nvSpPr>
        <p:spPr>
          <a:xfrm xmlns:a="http://schemas.openxmlformats.org/drawingml/2006/main">
            <a:off x="1509522"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820">
            <a:extLst xmlns:a="http://schemas.openxmlformats.org/drawingml/2006/main">
              <a:ext uri="{FF2B5EF4-FFF2-40B4-BE49-F238E27FC236}">
                <a16:creationId xmlns:a16="http://schemas.microsoft.com/office/drawing/2014/main" id="{5B0DFC64-AFD2-405E-BF70-640C9AD1D8EC}"/>
              </a:ext>
            </a:extLst>
          </p:cNvPr>
          <p:cNvSpPr>
            <a:spLocks xmlns:a="http://schemas.openxmlformats.org/drawingml/2006/main" noGrp="1"/>
          </p:cNvSpPr>
          <p:nvPr/>
        </p:nvSpPr>
        <p:spPr>
          <a:xfrm xmlns:a="http://schemas.openxmlformats.org/drawingml/2006/main">
            <a:off x="1740122" y="35433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8" name="text-821">
            <a:extLst xmlns:a="http://schemas.openxmlformats.org/drawingml/2006/main">
              <a:ext uri="{FF2B5EF4-FFF2-40B4-BE49-F238E27FC236}">
                <a16:creationId xmlns:a16="http://schemas.microsoft.com/office/drawing/2014/main" id="{A3644892-3C3C-4905-98BE-F3704355EC70}"/>
              </a:ext>
            </a:extLst>
          </p:cNvPr>
          <p:cNvSpPr>
            <a:spLocks xmlns:a="http://schemas.openxmlformats.org/drawingml/2006/main" noGrp="1"/>
          </p:cNvSpPr>
          <p:nvPr/>
        </p:nvSpPr>
        <p:spPr>
          <a:xfrm xmlns:a="http://schemas.openxmlformats.org/drawingml/2006/main">
            <a:off x="2077021"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19" name="text-822">
            <a:extLst xmlns:a="http://schemas.openxmlformats.org/drawingml/2006/main">
              <a:ext uri="{FF2B5EF4-FFF2-40B4-BE49-F238E27FC236}">
                <a16:creationId xmlns:a16="http://schemas.microsoft.com/office/drawing/2014/main" id="{F40556EA-06DA-4164-B840-CEB21C5873C0}"/>
              </a:ext>
            </a:extLst>
          </p:cNvPr>
          <p:cNvSpPr>
            <a:spLocks xmlns:a="http://schemas.openxmlformats.org/drawingml/2006/main" noGrp="1"/>
          </p:cNvSpPr>
          <p:nvPr/>
        </p:nvSpPr>
        <p:spPr>
          <a:xfrm xmlns:a="http://schemas.openxmlformats.org/drawingml/2006/main">
            <a:off x="2077021"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20" name="fraction-bar-823">
            <a:extLst xmlns:a="http://schemas.openxmlformats.org/drawingml/2006/main">
              <a:ext uri="{FF2B5EF4-FFF2-40B4-BE49-F238E27FC236}">
                <a16:creationId xmlns:a16="http://schemas.microsoft.com/office/drawing/2014/main" id="{BD39CFF6-21C4-449F-927C-BD9FC283B9DA}"/>
              </a:ext>
            </a:extLst>
          </p:cNvPr>
          <p:cNvSpPr>
            <a:spLocks xmlns:a="http://schemas.openxmlformats.org/drawingml/2006/main" noGrp="1"/>
          </p:cNvSpPr>
          <p:nvPr/>
        </p:nvSpPr>
        <p:spPr>
          <a:xfrm xmlns:a="http://schemas.openxmlformats.org/drawingml/2006/main">
            <a:off x="2096071"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1" name="text-824">
            <a:extLst xmlns:a="http://schemas.openxmlformats.org/drawingml/2006/main">
              <a:ext uri="{FF2B5EF4-FFF2-40B4-BE49-F238E27FC236}">
                <a16:creationId xmlns:a16="http://schemas.microsoft.com/office/drawing/2014/main" id="{2843F3AB-F290-4535-99D7-F02FE74A3E02}"/>
              </a:ext>
            </a:extLst>
          </p:cNvPr>
          <p:cNvSpPr>
            <a:spLocks xmlns:a="http://schemas.openxmlformats.org/drawingml/2006/main" noGrp="1"/>
          </p:cNvSpPr>
          <p:nvPr/>
        </p:nvSpPr>
        <p:spPr>
          <a:xfrm xmlns:a="http://schemas.openxmlformats.org/drawingml/2006/main">
            <a:off x="2326672" y="35433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2" name="text-825">
            <a:extLst xmlns:a="http://schemas.openxmlformats.org/drawingml/2006/main">
              <a:ext uri="{FF2B5EF4-FFF2-40B4-BE49-F238E27FC236}">
                <a16:creationId xmlns:a16="http://schemas.microsoft.com/office/drawing/2014/main" id="{90BC66A8-A4FB-40AC-99AC-83E25E810AF9}"/>
              </a:ext>
            </a:extLst>
          </p:cNvPr>
          <p:cNvSpPr>
            <a:spLocks xmlns:a="http://schemas.openxmlformats.org/drawingml/2006/main" noGrp="1"/>
          </p:cNvSpPr>
          <p:nvPr/>
        </p:nvSpPr>
        <p:spPr>
          <a:xfrm xmlns:a="http://schemas.openxmlformats.org/drawingml/2006/main">
            <a:off x="2663571"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23" name="text-826">
            <a:extLst xmlns:a="http://schemas.openxmlformats.org/drawingml/2006/main">
              <a:ext uri="{FF2B5EF4-FFF2-40B4-BE49-F238E27FC236}">
                <a16:creationId xmlns:a16="http://schemas.microsoft.com/office/drawing/2014/main" id="{E584524C-68F6-46A1-889E-9CCFF3832A73}"/>
              </a:ext>
            </a:extLst>
          </p:cNvPr>
          <p:cNvSpPr>
            <a:spLocks xmlns:a="http://schemas.openxmlformats.org/drawingml/2006/main" noGrp="1"/>
          </p:cNvSpPr>
          <p:nvPr/>
        </p:nvSpPr>
        <p:spPr>
          <a:xfrm xmlns:a="http://schemas.openxmlformats.org/drawingml/2006/main">
            <a:off x="2663571"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24" name="fraction-bar-827">
            <a:extLst xmlns:a="http://schemas.openxmlformats.org/drawingml/2006/main">
              <a:ext uri="{FF2B5EF4-FFF2-40B4-BE49-F238E27FC236}">
                <a16:creationId xmlns:a16="http://schemas.microsoft.com/office/drawing/2014/main" id="{7EAEB1EB-8903-49B4-BBEC-87DAEAAE0CD2}"/>
              </a:ext>
            </a:extLst>
          </p:cNvPr>
          <p:cNvSpPr>
            <a:spLocks xmlns:a="http://schemas.openxmlformats.org/drawingml/2006/main" noGrp="1"/>
          </p:cNvSpPr>
          <p:nvPr/>
        </p:nvSpPr>
        <p:spPr>
          <a:xfrm xmlns:a="http://schemas.openxmlformats.org/drawingml/2006/main">
            <a:off x="2682621"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5" name="text-828">
            <a:extLst xmlns:a="http://schemas.openxmlformats.org/drawingml/2006/main">
              <a:ext uri="{FF2B5EF4-FFF2-40B4-BE49-F238E27FC236}">
                <a16:creationId xmlns:a16="http://schemas.microsoft.com/office/drawing/2014/main" id="{BB7FD1F3-0BC9-4958-A7EE-BE3388640C30}"/>
              </a:ext>
            </a:extLst>
          </p:cNvPr>
          <p:cNvSpPr>
            <a:spLocks xmlns:a="http://schemas.openxmlformats.org/drawingml/2006/main" noGrp="1"/>
          </p:cNvSpPr>
          <p:nvPr/>
        </p:nvSpPr>
        <p:spPr>
          <a:xfrm xmlns:a="http://schemas.openxmlformats.org/drawingml/2006/main">
            <a:off x="2913221" y="35433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6" name="text-829">
            <a:extLst xmlns:a="http://schemas.openxmlformats.org/drawingml/2006/main">
              <a:ext uri="{FF2B5EF4-FFF2-40B4-BE49-F238E27FC236}">
                <a16:creationId xmlns:a16="http://schemas.microsoft.com/office/drawing/2014/main" id="{7A1CC40A-6B45-4F8B-95CA-91FA309D9C70}"/>
              </a:ext>
            </a:extLst>
          </p:cNvPr>
          <p:cNvSpPr>
            <a:spLocks xmlns:a="http://schemas.openxmlformats.org/drawingml/2006/main" noGrp="1"/>
          </p:cNvSpPr>
          <p:nvPr/>
        </p:nvSpPr>
        <p:spPr>
          <a:xfrm xmlns:a="http://schemas.openxmlformats.org/drawingml/2006/main">
            <a:off x="3250120" y="34004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28</a:t>
            </a:r>
          </a:p>
        </p:txBody>
      </p:sp>
      <p:sp>
        <p:nvSpPr>
          <p:cNvPr id="27" name="text-830">
            <a:extLst xmlns:a="http://schemas.openxmlformats.org/drawingml/2006/main">
              <a:ext uri="{FF2B5EF4-FFF2-40B4-BE49-F238E27FC236}">
                <a16:creationId xmlns:a16="http://schemas.microsoft.com/office/drawing/2014/main" id="{039E7225-DC80-4FBF-B140-E39FC5329776}"/>
              </a:ext>
            </a:extLst>
          </p:cNvPr>
          <p:cNvSpPr>
            <a:spLocks xmlns:a="http://schemas.openxmlformats.org/drawingml/2006/main" noGrp="1"/>
          </p:cNvSpPr>
          <p:nvPr/>
        </p:nvSpPr>
        <p:spPr>
          <a:xfrm xmlns:a="http://schemas.openxmlformats.org/drawingml/2006/main">
            <a:off x="3250120" y="36861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28" name="fraction-bar-831">
            <a:extLst xmlns:a="http://schemas.openxmlformats.org/drawingml/2006/main">
              <a:ext uri="{FF2B5EF4-FFF2-40B4-BE49-F238E27FC236}">
                <a16:creationId xmlns:a16="http://schemas.microsoft.com/office/drawing/2014/main" id="{527E7267-10AD-48D9-944D-9C4C8F1578AA}"/>
              </a:ext>
            </a:extLst>
          </p:cNvPr>
          <p:cNvSpPr>
            <a:spLocks xmlns:a="http://schemas.openxmlformats.org/drawingml/2006/main" noGrp="1"/>
          </p:cNvSpPr>
          <p:nvPr/>
        </p:nvSpPr>
        <p:spPr>
          <a:xfrm xmlns:a="http://schemas.openxmlformats.org/drawingml/2006/main">
            <a:off x="3269170" y="36671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9" name="text-832">
            <a:extLst xmlns:a="http://schemas.openxmlformats.org/drawingml/2006/main">
              <a:ext uri="{FF2B5EF4-FFF2-40B4-BE49-F238E27FC236}">
                <a16:creationId xmlns:a16="http://schemas.microsoft.com/office/drawing/2014/main" id="{5CD0257F-35AC-45A4-B8FA-3855858D2CAF}"/>
              </a:ext>
            </a:extLst>
          </p:cNvPr>
          <p:cNvSpPr>
            <a:spLocks xmlns:a="http://schemas.openxmlformats.org/drawingml/2006/main" noGrp="1"/>
          </p:cNvSpPr>
          <p:nvPr/>
        </p:nvSpPr>
        <p:spPr>
          <a:xfrm xmlns:a="http://schemas.openxmlformats.org/drawingml/2006/main">
            <a:off x="3616071" y="35433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30" name="text-833">
            <a:extLst xmlns:a="http://schemas.openxmlformats.org/drawingml/2006/main">
              <a:ext uri="{FF2B5EF4-FFF2-40B4-BE49-F238E27FC236}">
                <a16:creationId xmlns:a16="http://schemas.microsoft.com/office/drawing/2014/main" id="{55F97819-4560-40BA-A1CD-583D0304B077}"/>
              </a:ext>
            </a:extLst>
          </p:cNvPr>
          <p:cNvSpPr>
            <a:spLocks xmlns:a="http://schemas.openxmlformats.org/drawingml/2006/main" noGrp="1"/>
          </p:cNvSpPr>
          <p:nvPr/>
        </p:nvSpPr>
        <p:spPr>
          <a:xfrm xmlns:a="http://schemas.openxmlformats.org/drawingml/2006/main">
            <a:off x="3952970" y="34004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a:t>
            </a:r>
          </a:p>
        </p:txBody>
      </p:sp>
      <p:sp>
        <p:nvSpPr>
          <p:cNvPr id="31" name="text-834">
            <a:extLst xmlns:a="http://schemas.openxmlformats.org/drawingml/2006/main">
              <a:ext uri="{FF2B5EF4-FFF2-40B4-BE49-F238E27FC236}">
                <a16:creationId xmlns:a16="http://schemas.microsoft.com/office/drawing/2014/main" id="{4876488E-8ADA-4DA4-AAAD-53D90320F9EF}"/>
              </a:ext>
            </a:extLst>
          </p:cNvPr>
          <p:cNvSpPr>
            <a:spLocks xmlns:a="http://schemas.openxmlformats.org/drawingml/2006/main" noGrp="1"/>
          </p:cNvSpPr>
          <p:nvPr/>
        </p:nvSpPr>
        <p:spPr>
          <a:xfrm xmlns:a="http://schemas.openxmlformats.org/drawingml/2006/main">
            <a:off x="3952970" y="36861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32" name="fraction-bar-835">
            <a:extLst xmlns:a="http://schemas.openxmlformats.org/drawingml/2006/main">
              <a:ext uri="{FF2B5EF4-FFF2-40B4-BE49-F238E27FC236}">
                <a16:creationId xmlns:a16="http://schemas.microsoft.com/office/drawing/2014/main" id="{AB537B99-4E78-465B-B8DD-369A0D3F6C5F}"/>
              </a:ext>
            </a:extLst>
          </p:cNvPr>
          <p:cNvSpPr>
            <a:spLocks xmlns:a="http://schemas.openxmlformats.org/drawingml/2006/main" noGrp="1"/>
          </p:cNvSpPr>
          <p:nvPr/>
        </p:nvSpPr>
        <p:spPr>
          <a:xfrm xmlns:a="http://schemas.openxmlformats.org/drawingml/2006/main">
            <a:off x="3972020" y="36671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3" name="text-836">
            <a:extLst xmlns:a="http://schemas.openxmlformats.org/drawingml/2006/main">
              <a:ext uri="{FF2B5EF4-FFF2-40B4-BE49-F238E27FC236}">
                <a16:creationId xmlns:a16="http://schemas.microsoft.com/office/drawing/2014/main" id="{EAC2E602-81A9-40EB-ADA4-72A68A799C69}"/>
              </a:ext>
            </a:extLst>
          </p:cNvPr>
          <p:cNvSpPr>
            <a:spLocks xmlns:a="http://schemas.openxmlformats.org/drawingml/2006/main" noGrp="1"/>
          </p:cNvSpPr>
          <p:nvPr/>
        </p:nvSpPr>
        <p:spPr>
          <a:xfrm xmlns:a="http://schemas.openxmlformats.org/drawingml/2006/main">
            <a:off x="4318921" y="35433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34" name="text-837">
            <a:extLst xmlns:a="http://schemas.openxmlformats.org/drawingml/2006/main">
              <a:ext uri="{FF2B5EF4-FFF2-40B4-BE49-F238E27FC236}">
                <a16:creationId xmlns:a16="http://schemas.microsoft.com/office/drawing/2014/main" id="{A205B886-8E3C-4B39-9DCA-181E31269AD4}"/>
              </a:ext>
            </a:extLst>
          </p:cNvPr>
          <p:cNvSpPr>
            <a:spLocks xmlns:a="http://schemas.openxmlformats.org/drawingml/2006/main" noGrp="1"/>
          </p:cNvSpPr>
          <p:nvPr/>
        </p:nvSpPr>
        <p:spPr>
          <a:xfrm xmlns:a="http://schemas.openxmlformats.org/drawingml/2006/main">
            <a:off x="4655820" y="34004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19</a:t>
            </a:r>
          </a:p>
        </p:txBody>
      </p:sp>
      <p:sp>
        <p:nvSpPr>
          <p:cNvPr id="35" name="text-838">
            <a:extLst xmlns:a="http://schemas.openxmlformats.org/drawingml/2006/main">
              <a:ext uri="{FF2B5EF4-FFF2-40B4-BE49-F238E27FC236}">
                <a16:creationId xmlns:a16="http://schemas.microsoft.com/office/drawing/2014/main" id="{91F5640D-3168-47E5-987B-4CAC5DA11401}"/>
              </a:ext>
            </a:extLst>
          </p:cNvPr>
          <p:cNvSpPr>
            <a:spLocks xmlns:a="http://schemas.openxmlformats.org/drawingml/2006/main" noGrp="1"/>
          </p:cNvSpPr>
          <p:nvPr/>
        </p:nvSpPr>
        <p:spPr>
          <a:xfrm xmlns:a="http://schemas.openxmlformats.org/drawingml/2006/main">
            <a:off x="4655820" y="36861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36" name="fraction-bar-839">
            <a:extLst xmlns:a="http://schemas.openxmlformats.org/drawingml/2006/main">
              <a:ext uri="{FF2B5EF4-FFF2-40B4-BE49-F238E27FC236}">
                <a16:creationId xmlns:a16="http://schemas.microsoft.com/office/drawing/2014/main" id="{59CAF028-053A-4F66-968D-AA8A7293D13A}"/>
              </a:ext>
            </a:extLst>
          </p:cNvPr>
          <p:cNvSpPr>
            <a:spLocks xmlns:a="http://schemas.openxmlformats.org/drawingml/2006/main" noGrp="1"/>
          </p:cNvSpPr>
          <p:nvPr/>
        </p:nvSpPr>
        <p:spPr>
          <a:xfrm xmlns:a="http://schemas.openxmlformats.org/drawingml/2006/main">
            <a:off x="4674870" y="36671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7" name="text-840">
            <a:extLst xmlns:a="http://schemas.openxmlformats.org/drawingml/2006/main">
              <a:ext uri="{FF2B5EF4-FFF2-40B4-BE49-F238E27FC236}">
                <a16:creationId xmlns:a16="http://schemas.microsoft.com/office/drawing/2014/main" id="{8BD8D57D-387C-42E6-B1A0-175FDBEF8814}"/>
              </a:ext>
            </a:extLst>
          </p:cNvPr>
          <p:cNvSpPr>
            <a:spLocks xmlns:a="http://schemas.openxmlformats.org/drawingml/2006/main" noGrp="1"/>
          </p:cNvSpPr>
          <p:nvPr/>
        </p:nvSpPr>
        <p:spPr>
          <a:xfrm xmlns:a="http://schemas.openxmlformats.org/drawingml/2006/main">
            <a:off x="5021770" y="3543300"/>
            <a:ext cx="6026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 </a:t>
            </a:r>
          </a:p>
        </p:txBody>
      </p:sp>
      <p:sp>
        <p:nvSpPr>
          <p:cNvPr id="38" name="text-841">
            <a:extLst xmlns:a="http://schemas.openxmlformats.org/drawingml/2006/main">
              <a:ext uri="{FF2B5EF4-FFF2-40B4-BE49-F238E27FC236}">
                <a16:creationId xmlns:a16="http://schemas.microsoft.com/office/drawing/2014/main" id="{55F85038-7152-45F5-A3CF-4F25882766DF}"/>
              </a:ext>
            </a:extLst>
          </p:cNvPr>
          <p:cNvSpPr>
            <a:spLocks xmlns:a="http://schemas.openxmlformats.org/drawingml/2006/main" noGrp="1"/>
          </p:cNvSpPr>
          <p:nvPr/>
        </p:nvSpPr>
        <p:spPr>
          <a:xfrm xmlns:a="http://schemas.openxmlformats.org/drawingml/2006/main">
            <a:off x="5576792" y="34004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39" name="text-842">
            <a:extLst xmlns:a="http://schemas.openxmlformats.org/drawingml/2006/main">
              <a:ext uri="{FF2B5EF4-FFF2-40B4-BE49-F238E27FC236}">
                <a16:creationId xmlns:a16="http://schemas.microsoft.com/office/drawing/2014/main" id="{E3B12904-87C2-45A4-B162-D111FC810A45}"/>
              </a:ext>
            </a:extLst>
          </p:cNvPr>
          <p:cNvSpPr>
            <a:spLocks xmlns:a="http://schemas.openxmlformats.org/drawingml/2006/main" noGrp="1"/>
          </p:cNvSpPr>
          <p:nvPr/>
        </p:nvSpPr>
        <p:spPr>
          <a:xfrm xmlns:a="http://schemas.openxmlformats.org/drawingml/2006/main">
            <a:off x="5576792" y="36861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40" name="fraction-bar-843">
            <a:extLst xmlns:a="http://schemas.openxmlformats.org/drawingml/2006/main">
              <a:ext uri="{FF2B5EF4-FFF2-40B4-BE49-F238E27FC236}">
                <a16:creationId xmlns:a16="http://schemas.microsoft.com/office/drawing/2014/main" id="{D8DCA056-1E72-468B-8D2C-690B3EB2010F}"/>
              </a:ext>
            </a:extLst>
          </p:cNvPr>
          <p:cNvSpPr>
            <a:spLocks xmlns:a="http://schemas.openxmlformats.org/drawingml/2006/main" noGrp="1"/>
          </p:cNvSpPr>
          <p:nvPr/>
        </p:nvSpPr>
        <p:spPr>
          <a:xfrm xmlns:a="http://schemas.openxmlformats.org/drawingml/2006/main">
            <a:off x="5595842" y="36671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41" name="text-844">
            <a:extLst xmlns:a="http://schemas.openxmlformats.org/drawingml/2006/main">
              <a:ext uri="{FF2B5EF4-FFF2-40B4-BE49-F238E27FC236}">
                <a16:creationId xmlns:a16="http://schemas.microsoft.com/office/drawing/2014/main" id="{72FA937B-B232-4D0B-B230-D5529589DBE3}"/>
              </a:ext>
            </a:extLst>
          </p:cNvPr>
          <p:cNvSpPr>
            <a:spLocks xmlns:a="http://schemas.openxmlformats.org/drawingml/2006/main" noGrp="1"/>
          </p:cNvSpPr>
          <p:nvPr/>
        </p:nvSpPr>
        <p:spPr>
          <a:xfrm xmlns:a="http://schemas.openxmlformats.org/drawingml/2006/main">
            <a:off x="5942743" y="3543300"/>
            <a:ext cx="35548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Never add the denominators.</a:t>
            </a:r>
          </a:p>
        </p:txBody>
      </p:sp>
    </p:spTree>
    <p:extLst>
      <p:ext uri="{BB962C8B-B14F-4D97-AF65-F5344CB8AC3E}">
        <p14:creationId xmlns:p14="http://schemas.microsoft.com/office/powerpoint/2010/main" val="2126240091"/>
      </p:ext>
    </p:extLst>
  </p:cSld>
</p:sld>
</file>

<file path=ppt/slides/slide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8" name="text-845">
            <a:extLst xmlns:a="http://schemas.openxmlformats.org/drawingml/2006/main">
              <a:ext uri="{FF2B5EF4-FFF2-40B4-BE49-F238E27FC236}">
                <a16:creationId xmlns:a16="http://schemas.microsoft.com/office/drawing/2014/main" id="{22384E98-8B1E-4DB4-861F-3DB223F5D28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9</a:t>
            </a:r>
          </a:p>
        </p:txBody>
      </p:sp>
      <p:sp>
        <p:nvSpPr>
          <p:cNvPr id="2" name="text-846">
            <a:extLst xmlns:a="http://schemas.openxmlformats.org/drawingml/2006/main">
              <a:ext uri="{FF2B5EF4-FFF2-40B4-BE49-F238E27FC236}">
                <a16:creationId xmlns:a16="http://schemas.microsoft.com/office/drawing/2014/main" id="{1C70BFBE-5330-4515-BF02-F308DDBC640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Multiplying fractions and finding a fraction of an amount</a:t>
            </a:r>
          </a:p>
        </p:txBody>
      </p:sp>
      <p:sp>
        <p:nvSpPr>
          <p:cNvPr id="3" name="text-847">
            <a:extLst xmlns:a="http://schemas.openxmlformats.org/drawingml/2006/main">
              <a:ext uri="{FF2B5EF4-FFF2-40B4-BE49-F238E27FC236}">
                <a16:creationId xmlns:a16="http://schemas.microsoft.com/office/drawing/2014/main" id="{4F713215-4F62-4954-93AC-49AB4DBD7E9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848">
            <a:extLst xmlns:a="http://schemas.openxmlformats.org/drawingml/2006/main">
              <a:ext uri="{FF2B5EF4-FFF2-40B4-BE49-F238E27FC236}">
                <a16:creationId xmlns:a16="http://schemas.microsoft.com/office/drawing/2014/main" id="{E7F1DA44-A1D3-40F6-AA33-F026F420EA42}"/>
              </a:ext>
            </a:extLst>
          </p:cNvPr>
          <p:cNvSpPr>
            <a:spLocks xmlns:a="http://schemas.openxmlformats.org/drawingml/2006/main" noGrp="1"/>
          </p:cNvSpPr>
          <p:nvPr/>
        </p:nvSpPr>
        <p:spPr>
          <a:xfrm xmlns:a="http://schemas.openxmlformats.org/drawingml/2006/main">
            <a:off x="685800" y="1409700"/>
            <a:ext cx="1078096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Multiply numerators together and denominators together. Cancel common factors across the </a:t>
            </a:r>
          </a:p>
        </p:txBody>
      </p:sp>
      <p:sp>
        <p:nvSpPr>
          <p:cNvPr id="5" name="text-849">
            <a:extLst xmlns:a="http://schemas.openxmlformats.org/drawingml/2006/main">
              <a:ext uri="{FF2B5EF4-FFF2-40B4-BE49-F238E27FC236}">
                <a16:creationId xmlns:a16="http://schemas.microsoft.com/office/drawing/2014/main" id="{91A57827-035A-4BD5-A28E-C72CC4702EAF}"/>
              </a:ext>
            </a:extLst>
          </p:cNvPr>
          <p:cNvSpPr>
            <a:spLocks xmlns:a="http://schemas.openxmlformats.org/drawingml/2006/main" noGrp="1"/>
          </p:cNvSpPr>
          <p:nvPr/>
        </p:nvSpPr>
        <p:spPr>
          <a:xfrm xmlns:a="http://schemas.openxmlformats.org/drawingml/2006/main">
            <a:off x="685800" y="1752600"/>
            <a:ext cx="106936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product before multiplying to keep the numbers small. Convert mixed numbers first. Finding </a:t>
            </a:r>
          </a:p>
        </p:txBody>
      </p:sp>
      <p:sp>
        <p:nvSpPr>
          <p:cNvPr id="6" name="text-850">
            <a:extLst xmlns:a="http://schemas.openxmlformats.org/drawingml/2006/main">
              <a:ext uri="{FF2B5EF4-FFF2-40B4-BE49-F238E27FC236}">
                <a16:creationId xmlns:a16="http://schemas.microsoft.com/office/drawing/2014/main" id="{038B50C3-3648-4392-8D42-C726F62829F5}"/>
              </a:ext>
            </a:extLst>
          </p:cNvPr>
          <p:cNvSpPr>
            <a:spLocks xmlns:a="http://schemas.openxmlformats.org/drawingml/2006/main" noGrp="1"/>
          </p:cNvSpPr>
          <p:nvPr/>
        </p:nvSpPr>
        <p:spPr>
          <a:xfrm xmlns:a="http://schemas.openxmlformats.org/drawingml/2006/main">
            <a:off x="685800" y="2095500"/>
            <a:ext cx="68517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fraction of an amount means multiplying by that fraction.</a:t>
            </a:r>
          </a:p>
        </p:txBody>
      </p:sp>
      <p:sp>
        <p:nvSpPr>
          <p:cNvPr id="7" name="text-851">
            <a:extLst xmlns:a="http://schemas.openxmlformats.org/drawingml/2006/main">
              <a:ext uri="{FF2B5EF4-FFF2-40B4-BE49-F238E27FC236}">
                <a16:creationId xmlns:a16="http://schemas.microsoft.com/office/drawing/2014/main" id="{54F0DFFF-189B-48EF-8ACF-0AE46184FADD}"/>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852">
            <a:extLst xmlns:a="http://schemas.openxmlformats.org/drawingml/2006/main">
              <a:ext uri="{FF2B5EF4-FFF2-40B4-BE49-F238E27FC236}">
                <a16:creationId xmlns:a16="http://schemas.microsoft.com/office/drawing/2014/main" id="{3F3164F4-1480-4712-96D3-A4640A1110E6}"/>
              </a:ext>
            </a:extLst>
          </p:cNvPr>
          <p:cNvSpPr>
            <a:spLocks xmlns:a="http://schemas.openxmlformats.org/drawingml/2006/main" noGrp="1"/>
          </p:cNvSpPr>
          <p:nvPr/>
        </p:nvSpPr>
        <p:spPr>
          <a:xfrm xmlns:a="http://schemas.openxmlformats.org/drawingml/2006/main">
            <a:off x="685800" y="3200400"/>
            <a:ext cx="2657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a:t>
            </a:r>
          </a:p>
        </p:txBody>
      </p:sp>
      <p:sp>
        <p:nvSpPr>
          <p:cNvPr id="9" name="text-853">
            <a:extLst xmlns:a="http://schemas.openxmlformats.org/drawingml/2006/main">
              <a:ext uri="{FF2B5EF4-FFF2-40B4-BE49-F238E27FC236}">
                <a16:creationId xmlns:a16="http://schemas.microsoft.com/office/drawing/2014/main" id="{7A42CB0E-8111-4FAA-834A-90C76A2699FB}"/>
              </a:ext>
            </a:extLst>
          </p:cNvPr>
          <p:cNvSpPr>
            <a:spLocks xmlns:a="http://schemas.openxmlformats.org/drawingml/2006/main" noGrp="1"/>
          </p:cNvSpPr>
          <p:nvPr/>
        </p:nvSpPr>
        <p:spPr>
          <a:xfrm xmlns:a="http://schemas.openxmlformats.org/drawingml/2006/main">
            <a:off x="903922"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0" name="text-854">
            <a:extLst xmlns:a="http://schemas.openxmlformats.org/drawingml/2006/main">
              <a:ext uri="{FF2B5EF4-FFF2-40B4-BE49-F238E27FC236}">
                <a16:creationId xmlns:a16="http://schemas.microsoft.com/office/drawing/2014/main" id="{C390343D-395D-49D5-91D6-08303D7C50F8}"/>
              </a:ext>
            </a:extLst>
          </p:cNvPr>
          <p:cNvSpPr>
            <a:spLocks xmlns:a="http://schemas.openxmlformats.org/drawingml/2006/main" noGrp="1"/>
          </p:cNvSpPr>
          <p:nvPr/>
        </p:nvSpPr>
        <p:spPr>
          <a:xfrm xmlns:a="http://schemas.openxmlformats.org/drawingml/2006/main">
            <a:off x="903922"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1" name="fraction-bar-855">
            <a:extLst xmlns:a="http://schemas.openxmlformats.org/drawingml/2006/main">
              <a:ext uri="{FF2B5EF4-FFF2-40B4-BE49-F238E27FC236}">
                <a16:creationId xmlns:a16="http://schemas.microsoft.com/office/drawing/2014/main" id="{A2D8E232-865F-4212-9470-27B642F4273B}"/>
              </a:ext>
            </a:extLst>
          </p:cNvPr>
          <p:cNvSpPr>
            <a:spLocks xmlns:a="http://schemas.openxmlformats.org/drawingml/2006/main" noGrp="1"/>
          </p:cNvSpPr>
          <p:nvPr/>
        </p:nvSpPr>
        <p:spPr>
          <a:xfrm xmlns:a="http://schemas.openxmlformats.org/drawingml/2006/main">
            <a:off x="922972"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856">
            <a:extLst xmlns:a="http://schemas.openxmlformats.org/drawingml/2006/main">
              <a:ext uri="{FF2B5EF4-FFF2-40B4-BE49-F238E27FC236}">
                <a16:creationId xmlns:a16="http://schemas.microsoft.com/office/drawing/2014/main" id="{BBE9D6FC-32B6-46A5-9F76-F4327FEFE577}"/>
              </a:ext>
            </a:extLst>
          </p:cNvPr>
          <p:cNvSpPr>
            <a:spLocks xmlns:a="http://schemas.openxmlformats.org/drawingml/2006/main" noGrp="1"/>
          </p:cNvSpPr>
          <p:nvPr/>
        </p:nvSpPr>
        <p:spPr>
          <a:xfrm xmlns:a="http://schemas.openxmlformats.org/drawingml/2006/main">
            <a:off x="1153573"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3" name="text-857">
            <a:extLst xmlns:a="http://schemas.openxmlformats.org/drawingml/2006/main">
              <a:ext uri="{FF2B5EF4-FFF2-40B4-BE49-F238E27FC236}">
                <a16:creationId xmlns:a16="http://schemas.microsoft.com/office/drawing/2014/main" id="{8662F50F-3C30-427A-A12F-F54A169755D2}"/>
              </a:ext>
            </a:extLst>
          </p:cNvPr>
          <p:cNvSpPr>
            <a:spLocks xmlns:a="http://schemas.openxmlformats.org/drawingml/2006/main" noGrp="1"/>
          </p:cNvSpPr>
          <p:nvPr/>
        </p:nvSpPr>
        <p:spPr>
          <a:xfrm xmlns:a="http://schemas.openxmlformats.org/drawingml/2006/main">
            <a:off x="1490472"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4" name="text-858">
            <a:extLst xmlns:a="http://schemas.openxmlformats.org/drawingml/2006/main">
              <a:ext uri="{FF2B5EF4-FFF2-40B4-BE49-F238E27FC236}">
                <a16:creationId xmlns:a16="http://schemas.microsoft.com/office/drawing/2014/main" id="{2B4E3C9A-01AD-48DB-B05E-30837CABC9DB}"/>
              </a:ext>
            </a:extLst>
          </p:cNvPr>
          <p:cNvSpPr>
            <a:spLocks xmlns:a="http://schemas.openxmlformats.org/drawingml/2006/main" noGrp="1"/>
          </p:cNvSpPr>
          <p:nvPr/>
        </p:nvSpPr>
        <p:spPr>
          <a:xfrm xmlns:a="http://schemas.openxmlformats.org/drawingml/2006/main">
            <a:off x="1490472"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a:t>
            </a:r>
          </a:p>
        </p:txBody>
      </p:sp>
      <p:sp>
        <p:nvSpPr>
          <p:cNvPr id="15" name="fraction-bar-859">
            <a:extLst xmlns:a="http://schemas.openxmlformats.org/drawingml/2006/main">
              <a:ext uri="{FF2B5EF4-FFF2-40B4-BE49-F238E27FC236}">
                <a16:creationId xmlns:a16="http://schemas.microsoft.com/office/drawing/2014/main" id="{D02728A5-4CB2-4445-9571-870EF6D225EF}"/>
              </a:ext>
            </a:extLst>
          </p:cNvPr>
          <p:cNvSpPr>
            <a:spLocks xmlns:a="http://schemas.openxmlformats.org/drawingml/2006/main" noGrp="1"/>
          </p:cNvSpPr>
          <p:nvPr/>
        </p:nvSpPr>
        <p:spPr>
          <a:xfrm xmlns:a="http://schemas.openxmlformats.org/drawingml/2006/main">
            <a:off x="1509522"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860">
            <a:extLst xmlns:a="http://schemas.openxmlformats.org/drawingml/2006/main">
              <a:ext uri="{FF2B5EF4-FFF2-40B4-BE49-F238E27FC236}">
                <a16:creationId xmlns:a16="http://schemas.microsoft.com/office/drawing/2014/main" id="{771BE898-A541-402F-9995-3A491574D7B2}"/>
              </a:ext>
            </a:extLst>
          </p:cNvPr>
          <p:cNvSpPr>
            <a:spLocks xmlns:a="http://schemas.openxmlformats.org/drawingml/2006/main" noGrp="1"/>
          </p:cNvSpPr>
          <p:nvPr/>
        </p:nvSpPr>
        <p:spPr>
          <a:xfrm xmlns:a="http://schemas.openxmlformats.org/drawingml/2006/main">
            <a:off x="1740122"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7" name="text-861">
            <a:extLst xmlns:a="http://schemas.openxmlformats.org/drawingml/2006/main">
              <a:ext uri="{FF2B5EF4-FFF2-40B4-BE49-F238E27FC236}">
                <a16:creationId xmlns:a16="http://schemas.microsoft.com/office/drawing/2014/main" id="{01D190EB-EE54-4E79-83A9-E4553D05F3F5}"/>
              </a:ext>
            </a:extLst>
          </p:cNvPr>
          <p:cNvSpPr>
            <a:spLocks xmlns:a="http://schemas.openxmlformats.org/drawingml/2006/main" noGrp="1"/>
          </p:cNvSpPr>
          <p:nvPr/>
        </p:nvSpPr>
        <p:spPr>
          <a:xfrm xmlns:a="http://schemas.openxmlformats.org/drawingml/2006/main">
            <a:off x="2077021"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8" name="text-862">
            <a:extLst xmlns:a="http://schemas.openxmlformats.org/drawingml/2006/main">
              <a:ext uri="{FF2B5EF4-FFF2-40B4-BE49-F238E27FC236}">
                <a16:creationId xmlns:a16="http://schemas.microsoft.com/office/drawing/2014/main" id="{6953FE97-86FD-4779-B4A2-62BCD0DE8562}"/>
              </a:ext>
            </a:extLst>
          </p:cNvPr>
          <p:cNvSpPr>
            <a:spLocks xmlns:a="http://schemas.openxmlformats.org/drawingml/2006/main" noGrp="1"/>
          </p:cNvSpPr>
          <p:nvPr/>
        </p:nvSpPr>
        <p:spPr>
          <a:xfrm xmlns:a="http://schemas.openxmlformats.org/drawingml/2006/main">
            <a:off x="2077021"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9" name="fraction-bar-863">
            <a:extLst xmlns:a="http://schemas.openxmlformats.org/drawingml/2006/main">
              <a:ext uri="{FF2B5EF4-FFF2-40B4-BE49-F238E27FC236}">
                <a16:creationId xmlns:a16="http://schemas.microsoft.com/office/drawing/2014/main" id="{FE50439B-32CA-44CC-99F7-4ED6CB510E78}"/>
              </a:ext>
            </a:extLst>
          </p:cNvPr>
          <p:cNvSpPr>
            <a:spLocks xmlns:a="http://schemas.openxmlformats.org/drawingml/2006/main" noGrp="1"/>
          </p:cNvSpPr>
          <p:nvPr/>
        </p:nvSpPr>
        <p:spPr>
          <a:xfrm xmlns:a="http://schemas.openxmlformats.org/drawingml/2006/main">
            <a:off x="2096071"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864">
            <a:extLst xmlns:a="http://schemas.openxmlformats.org/drawingml/2006/main">
              <a:ext uri="{FF2B5EF4-FFF2-40B4-BE49-F238E27FC236}">
                <a16:creationId xmlns:a16="http://schemas.microsoft.com/office/drawing/2014/main" id="{019E0209-3A8B-4BF1-A53C-09E302B06906}"/>
              </a:ext>
            </a:extLst>
          </p:cNvPr>
          <p:cNvSpPr>
            <a:spLocks xmlns:a="http://schemas.openxmlformats.org/drawingml/2006/main" noGrp="1"/>
          </p:cNvSpPr>
          <p:nvPr/>
        </p:nvSpPr>
        <p:spPr>
          <a:xfrm xmlns:a="http://schemas.openxmlformats.org/drawingml/2006/main">
            <a:off x="2326672"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1" name="text-865">
            <a:extLst xmlns:a="http://schemas.openxmlformats.org/drawingml/2006/main">
              <a:ext uri="{FF2B5EF4-FFF2-40B4-BE49-F238E27FC236}">
                <a16:creationId xmlns:a16="http://schemas.microsoft.com/office/drawing/2014/main" id="{F81608A8-FA79-4A4C-B0E8-B7C763B567EA}"/>
              </a:ext>
            </a:extLst>
          </p:cNvPr>
          <p:cNvSpPr>
            <a:spLocks xmlns:a="http://schemas.openxmlformats.org/drawingml/2006/main" noGrp="1"/>
          </p:cNvSpPr>
          <p:nvPr/>
        </p:nvSpPr>
        <p:spPr>
          <a:xfrm xmlns:a="http://schemas.openxmlformats.org/drawingml/2006/main">
            <a:off x="2663571"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22" name="text-866">
            <a:extLst xmlns:a="http://schemas.openxmlformats.org/drawingml/2006/main">
              <a:ext uri="{FF2B5EF4-FFF2-40B4-BE49-F238E27FC236}">
                <a16:creationId xmlns:a16="http://schemas.microsoft.com/office/drawing/2014/main" id="{617AB951-079B-453B-9A6D-3FB7D3A2CAA0}"/>
              </a:ext>
            </a:extLst>
          </p:cNvPr>
          <p:cNvSpPr>
            <a:spLocks xmlns:a="http://schemas.openxmlformats.org/drawingml/2006/main" noGrp="1"/>
          </p:cNvSpPr>
          <p:nvPr/>
        </p:nvSpPr>
        <p:spPr>
          <a:xfrm xmlns:a="http://schemas.openxmlformats.org/drawingml/2006/main">
            <a:off x="2663571"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a:t>
            </a:r>
          </a:p>
        </p:txBody>
      </p:sp>
      <p:sp>
        <p:nvSpPr>
          <p:cNvPr id="23" name="fraction-bar-867">
            <a:extLst xmlns:a="http://schemas.openxmlformats.org/drawingml/2006/main">
              <a:ext uri="{FF2B5EF4-FFF2-40B4-BE49-F238E27FC236}">
                <a16:creationId xmlns:a16="http://schemas.microsoft.com/office/drawing/2014/main" id="{638D3654-23BB-4E45-8A48-219D92755B45}"/>
              </a:ext>
            </a:extLst>
          </p:cNvPr>
          <p:cNvSpPr>
            <a:spLocks xmlns:a="http://schemas.openxmlformats.org/drawingml/2006/main" noGrp="1"/>
          </p:cNvSpPr>
          <p:nvPr/>
        </p:nvSpPr>
        <p:spPr>
          <a:xfrm xmlns:a="http://schemas.openxmlformats.org/drawingml/2006/main">
            <a:off x="2682621"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4" name="text-868">
            <a:extLst xmlns:a="http://schemas.openxmlformats.org/drawingml/2006/main">
              <a:ext uri="{FF2B5EF4-FFF2-40B4-BE49-F238E27FC236}">
                <a16:creationId xmlns:a16="http://schemas.microsoft.com/office/drawing/2014/main" id="{3360DF65-81E2-4A4D-BC96-2F719C1CEC0D}"/>
              </a:ext>
            </a:extLst>
          </p:cNvPr>
          <p:cNvSpPr>
            <a:spLocks xmlns:a="http://schemas.openxmlformats.org/drawingml/2006/main" noGrp="1"/>
          </p:cNvSpPr>
          <p:nvPr/>
        </p:nvSpPr>
        <p:spPr>
          <a:xfrm xmlns:a="http://schemas.openxmlformats.org/drawingml/2006/main">
            <a:off x="2913221"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5" name="text-869">
            <a:extLst xmlns:a="http://schemas.openxmlformats.org/drawingml/2006/main">
              <a:ext uri="{FF2B5EF4-FFF2-40B4-BE49-F238E27FC236}">
                <a16:creationId xmlns:a16="http://schemas.microsoft.com/office/drawing/2014/main" id="{6453C8B5-A6F4-430B-94CF-CFC8A412D643}"/>
              </a:ext>
            </a:extLst>
          </p:cNvPr>
          <p:cNvSpPr>
            <a:spLocks xmlns:a="http://schemas.openxmlformats.org/drawingml/2006/main" noGrp="1"/>
          </p:cNvSpPr>
          <p:nvPr/>
        </p:nvSpPr>
        <p:spPr>
          <a:xfrm xmlns:a="http://schemas.openxmlformats.org/drawingml/2006/main">
            <a:off x="3250120"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26" name="text-870">
            <a:extLst xmlns:a="http://schemas.openxmlformats.org/drawingml/2006/main">
              <a:ext uri="{FF2B5EF4-FFF2-40B4-BE49-F238E27FC236}">
                <a16:creationId xmlns:a16="http://schemas.microsoft.com/office/drawing/2014/main" id="{28FD950B-AFFE-45FF-95E7-F4CBDF24F85E}"/>
              </a:ext>
            </a:extLst>
          </p:cNvPr>
          <p:cNvSpPr>
            <a:spLocks xmlns:a="http://schemas.openxmlformats.org/drawingml/2006/main" noGrp="1"/>
          </p:cNvSpPr>
          <p:nvPr/>
        </p:nvSpPr>
        <p:spPr>
          <a:xfrm xmlns:a="http://schemas.openxmlformats.org/drawingml/2006/main">
            <a:off x="3250120"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27" name="fraction-bar-871">
            <a:extLst xmlns:a="http://schemas.openxmlformats.org/drawingml/2006/main">
              <a:ext uri="{FF2B5EF4-FFF2-40B4-BE49-F238E27FC236}">
                <a16:creationId xmlns:a16="http://schemas.microsoft.com/office/drawing/2014/main" id="{A66D9F3D-E7F4-4FB0-8CD8-CC203B40419B}"/>
              </a:ext>
            </a:extLst>
          </p:cNvPr>
          <p:cNvSpPr>
            <a:spLocks xmlns:a="http://schemas.openxmlformats.org/drawingml/2006/main" noGrp="1"/>
          </p:cNvSpPr>
          <p:nvPr/>
        </p:nvSpPr>
        <p:spPr>
          <a:xfrm xmlns:a="http://schemas.openxmlformats.org/drawingml/2006/main">
            <a:off x="3269170"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8" name="text-872">
            <a:extLst xmlns:a="http://schemas.openxmlformats.org/drawingml/2006/main">
              <a:ext uri="{FF2B5EF4-FFF2-40B4-BE49-F238E27FC236}">
                <a16:creationId xmlns:a16="http://schemas.microsoft.com/office/drawing/2014/main" id="{A0137E37-B62D-4F15-8A79-E9B95213CED3}"/>
              </a:ext>
            </a:extLst>
          </p:cNvPr>
          <p:cNvSpPr>
            <a:spLocks xmlns:a="http://schemas.openxmlformats.org/drawingml/2006/main" noGrp="1"/>
          </p:cNvSpPr>
          <p:nvPr/>
        </p:nvSpPr>
        <p:spPr>
          <a:xfrm xmlns:a="http://schemas.openxmlformats.org/drawingml/2006/main">
            <a:off x="3499771" y="3200400"/>
            <a:ext cx="8171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Also, </a:t>
            </a:r>
          </a:p>
        </p:txBody>
      </p:sp>
      <p:sp>
        <p:nvSpPr>
          <p:cNvPr id="29" name="text-873">
            <a:extLst xmlns:a="http://schemas.openxmlformats.org/drawingml/2006/main">
              <a:ext uri="{FF2B5EF4-FFF2-40B4-BE49-F238E27FC236}">
                <a16:creationId xmlns:a16="http://schemas.microsoft.com/office/drawing/2014/main" id="{6B2727EB-4DE5-4C22-9AE4-7950453ADEA7}"/>
              </a:ext>
            </a:extLst>
          </p:cNvPr>
          <p:cNvSpPr>
            <a:spLocks xmlns:a="http://schemas.openxmlformats.org/drawingml/2006/main" noGrp="1"/>
          </p:cNvSpPr>
          <p:nvPr/>
        </p:nvSpPr>
        <p:spPr>
          <a:xfrm xmlns:a="http://schemas.openxmlformats.org/drawingml/2006/main">
            <a:off x="4269295"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30" name="text-874">
            <a:extLst xmlns:a="http://schemas.openxmlformats.org/drawingml/2006/main">
              <a:ext uri="{FF2B5EF4-FFF2-40B4-BE49-F238E27FC236}">
                <a16:creationId xmlns:a16="http://schemas.microsoft.com/office/drawing/2014/main" id="{268864A6-44A3-488A-B6D8-3EE853192AA0}"/>
              </a:ext>
            </a:extLst>
          </p:cNvPr>
          <p:cNvSpPr>
            <a:spLocks xmlns:a="http://schemas.openxmlformats.org/drawingml/2006/main" noGrp="1"/>
          </p:cNvSpPr>
          <p:nvPr/>
        </p:nvSpPr>
        <p:spPr>
          <a:xfrm xmlns:a="http://schemas.openxmlformats.org/drawingml/2006/main">
            <a:off x="4269295"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31" name="fraction-bar-875">
            <a:extLst xmlns:a="http://schemas.openxmlformats.org/drawingml/2006/main">
              <a:ext uri="{FF2B5EF4-FFF2-40B4-BE49-F238E27FC236}">
                <a16:creationId xmlns:a16="http://schemas.microsoft.com/office/drawing/2014/main" id="{DDE48503-6492-48CE-AFE3-ADB5B3F589C8}"/>
              </a:ext>
            </a:extLst>
          </p:cNvPr>
          <p:cNvSpPr>
            <a:spLocks xmlns:a="http://schemas.openxmlformats.org/drawingml/2006/main" noGrp="1"/>
          </p:cNvSpPr>
          <p:nvPr/>
        </p:nvSpPr>
        <p:spPr>
          <a:xfrm xmlns:a="http://schemas.openxmlformats.org/drawingml/2006/main">
            <a:off x="4288345"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2" name="text-876">
            <a:extLst xmlns:a="http://schemas.openxmlformats.org/drawingml/2006/main">
              <a:ext uri="{FF2B5EF4-FFF2-40B4-BE49-F238E27FC236}">
                <a16:creationId xmlns:a16="http://schemas.microsoft.com/office/drawing/2014/main" id="{704F94C2-217A-4879-8719-2A6381281F25}"/>
              </a:ext>
            </a:extLst>
          </p:cNvPr>
          <p:cNvSpPr>
            <a:spLocks xmlns:a="http://schemas.openxmlformats.org/drawingml/2006/main" noGrp="1"/>
          </p:cNvSpPr>
          <p:nvPr/>
        </p:nvSpPr>
        <p:spPr>
          <a:xfrm xmlns:a="http://schemas.openxmlformats.org/drawingml/2006/main">
            <a:off x="4518946" y="3200400"/>
            <a:ext cx="104108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of 40 = </a:t>
            </a:r>
          </a:p>
        </p:txBody>
      </p:sp>
      <p:sp>
        <p:nvSpPr>
          <p:cNvPr id="33" name="text-877">
            <a:extLst xmlns:a="http://schemas.openxmlformats.org/drawingml/2006/main">
              <a:ext uri="{FF2B5EF4-FFF2-40B4-BE49-F238E27FC236}">
                <a16:creationId xmlns:a16="http://schemas.microsoft.com/office/drawing/2014/main" id="{509EFA84-752A-4107-817A-D08AD4D7D1B5}"/>
              </a:ext>
            </a:extLst>
          </p:cNvPr>
          <p:cNvSpPr>
            <a:spLocks xmlns:a="http://schemas.openxmlformats.org/drawingml/2006/main" noGrp="1"/>
          </p:cNvSpPr>
          <p:nvPr/>
        </p:nvSpPr>
        <p:spPr>
          <a:xfrm xmlns:a="http://schemas.openxmlformats.org/drawingml/2006/main">
            <a:off x="5512403"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34" name="text-878">
            <a:extLst xmlns:a="http://schemas.openxmlformats.org/drawingml/2006/main">
              <a:ext uri="{FF2B5EF4-FFF2-40B4-BE49-F238E27FC236}">
                <a16:creationId xmlns:a16="http://schemas.microsoft.com/office/drawing/2014/main" id="{AD2A6289-EBC1-49D2-AB98-496A09027255}"/>
              </a:ext>
            </a:extLst>
          </p:cNvPr>
          <p:cNvSpPr>
            <a:spLocks xmlns:a="http://schemas.openxmlformats.org/drawingml/2006/main" noGrp="1"/>
          </p:cNvSpPr>
          <p:nvPr/>
        </p:nvSpPr>
        <p:spPr>
          <a:xfrm xmlns:a="http://schemas.openxmlformats.org/drawingml/2006/main">
            <a:off x="5512403"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35" name="fraction-bar-879">
            <a:extLst xmlns:a="http://schemas.openxmlformats.org/drawingml/2006/main">
              <a:ext uri="{FF2B5EF4-FFF2-40B4-BE49-F238E27FC236}">
                <a16:creationId xmlns:a16="http://schemas.microsoft.com/office/drawing/2014/main" id="{CC8FAB7B-5190-403D-A7A4-97282E0E8410}"/>
              </a:ext>
            </a:extLst>
          </p:cNvPr>
          <p:cNvSpPr>
            <a:spLocks xmlns:a="http://schemas.openxmlformats.org/drawingml/2006/main" noGrp="1"/>
          </p:cNvSpPr>
          <p:nvPr/>
        </p:nvSpPr>
        <p:spPr>
          <a:xfrm xmlns:a="http://schemas.openxmlformats.org/drawingml/2006/main">
            <a:off x="5531453"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6" name="text-880">
            <a:extLst xmlns:a="http://schemas.openxmlformats.org/drawingml/2006/main">
              <a:ext uri="{FF2B5EF4-FFF2-40B4-BE49-F238E27FC236}">
                <a16:creationId xmlns:a16="http://schemas.microsoft.com/office/drawing/2014/main" id="{A9186448-1C2A-4C23-A6C3-AEBA83A804B6}"/>
              </a:ext>
            </a:extLst>
          </p:cNvPr>
          <p:cNvSpPr>
            <a:spLocks xmlns:a="http://schemas.openxmlformats.org/drawingml/2006/main" noGrp="1"/>
          </p:cNvSpPr>
          <p:nvPr/>
        </p:nvSpPr>
        <p:spPr>
          <a:xfrm xmlns:a="http://schemas.openxmlformats.org/drawingml/2006/main">
            <a:off x="5762053" y="3200400"/>
            <a:ext cx="541734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40 = 24. Multiplication by a positive proper </a:t>
            </a:r>
          </a:p>
        </p:txBody>
      </p:sp>
      <p:sp>
        <p:nvSpPr>
          <p:cNvPr id="37" name="text-881">
            <a:extLst xmlns:a="http://schemas.openxmlformats.org/drawingml/2006/main">
              <a:ext uri="{FF2B5EF4-FFF2-40B4-BE49-F238E27FC236}">
                <a16:creationId xmlns:a16="http://schemas.microsoft.com/office/drawing/2014/main" id="{AC837855-B9F4-41FD-8ADB-8938F06FA752}"/>
              </a:ext>
            </a:extLst>
          </p:cNvPr>
          <p:cNvSpPr>
            <a:spLocks xmlns:a="http://schemas.openxmlformats.org/drawingml/2006/main" noGrp="1"/>
          </p:cNvSpPr>
          <p:nvPr/>
        </p:nvSpPr>
        <p:spPr>
          <a:xfrm xmlns:a="http://schemas.openxmlformats.org/drawingml/2006/main">
            <a:off x="685800" y="3629025"/>
            <a:ext cx="41128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fraction reduces a positive amount.</a:t>
            </a:r>
          </a:p>
        </p:txBody>
      </p:sp>
    </p:spTree>
    <p:extLst>
      <p:ext uri="{BB962C8B-B14F-4D97-AF65-F5344CB8AC3E}">
        <p14:creationId xmlns:p14="http://schemas.microsoft.com/office/powerpoint/2010/main" val="21111301"/>
      </p:ext>
    </p:extLst>
  </p:cSld>
</p:sld>
</file>

<file path=ppt/slides/slide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6" name="text-882">
            <a:extLst xmlns:a="http://schemas.openxmlformats.org/drawingml/2006/main">
              <a:ext uri="{FF2B5EF4-FFF2-40B4-BE49-F238E27FC236}">
                <a16:creationId xmlns:a16="http://schemas.microsoft.com/office/drawing/2014/main" id="{1E4C0CA4-394D-4438-BFFF-DBA4450D9DD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9</a:t>
            </a:r>
          </a:p>
        </p:txBody>
      </p:sp>
      <p:sp>
        <p:nvSpPr>
          <p:cNvPr id="2" name="text-883">
            <a:extLst xmlns:a="http://schemas.openxmlformats.org/drawingml/2006/main">
              <a:ext uri="{FF2B5EF4-FFF2-40B4-BE49-F238E27FC236}">
                <a16:creationId xmlns:a16="http://schemas.microsoft.com/office/drawing/2014/main" id="{90C60995-14E6-4AB6-BCD5-ADBCD73DB37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Dividing fractions and reciprocals</a:t>
            </a:r>
          </a:p>
        </p:txBody>
      </p:sp>
      <p:sp>
        <p:nvSpPr>
          <p:cNvPr id="3" name="text-884">
            <a:extLst xmlns:a="http://schemas.openxmlformats.org/drawingml/2006/main">
              <a:ext uri="{FF2B5EF4-FFF2-40B4-BE49-F238E27FC236}">
                <a16:creationId xmlns:a16="http://schemas.microsoft.com/office/drawing/2014/main" id="{5F5F9791-D143-4F96-B615-69EAF616818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885">
            <a:extLst xmlns:a="http://schemas.openxmlformats.org/drawingml/2006/main">
              <a:ext uri="{FF2B5EF4-FFF2-40B4-BE49-F238E27FC236}">
                <a16:creationId xmlns:a16="http://schemas.microsoft.com/office/drawing/2014/main" id="{ACB40FC9-8BDD-4C1C-8063-FB12C5981005}"/>
              </a:ext>
            </a:extLst>
          </p:cNvPr>
          <p:cNvSpPr>
            <a:spLocks xmlns:a="http://schemas.openxmlformats.org/drawingml/2006/main" noGrp="1"/>
          </p:cNvSpPr>
          <p:nvPr/>
        </p:nvSpPr>
        <p:spPr>
          <a:xfrm xmlns:a="http://schemas.openxmlformats.org/drawingml/2006/main">
            <a:off x="685800" y="1409700"/>
            <a:ext cx="105972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reciprocal of a nonzero number has product 1 with that number. To divide by a nonzero </a:t>
            </a:r>
          </a:p>
        </p:txBody>
      </p:sp>
      <p:sp>
        <p:nvSpPr>
          <p:cNvPr id="5" name="text-886">
            <a:extLst xmlns:a="http://schemas.openxmlformats.org/drawingml/2006/main">
              <a:ext uri="{FF2B5EF4-FFF2-40B4-BE49-F238E27FC236}">
                <a16:creationId xmlns:a16="http://schemas.microsoft.com/office/drawing/2014/main" id="{7C0BB1F2-1CB2-4F84-991E-D0D2F58B40F9}"/>
              </a:ext>
            </a:extLst>
          </p:cNvPr>
          <p:cNvSpPr>
            <a:spLocks xmlns:a="http://schemas.openxmlformats.org/drawingml/2006/main" noGrp="1"/>
          </p:cNvSpPr>
          <p:nvPr/>
        </p:nvSpPr>
        <p:spPr>
          <a:xfrm xmlns:a="http://schemas.openxmlformats.org/drawingml/2006/main">
            <a:off x="685800" y="1752600"/>
            <a:ext cx="103365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fraction, multiply by its reciprocal. Invert only the divisor. A whole number can be written </a:t>
            </a:r>
          </a:p>
        </p:txBody>
      </p:sp>
      <p:sp>
        <p:nvSpPr>
          <p:cNvPr id="6" name="text-887">
            <a:extLst xmlns:a="http://schemas.openxmlformats.org/drawingml/2006/main">
              <a:ext uri="{FF2B5EF4-FFF2-40B4-BE49-F238E27FC236}">
                <a16:creationId xmlns:a16="http://schemas.microsoft.com/office/drawing/2014/main" id="{FEC77C47-1D2F-406D-ABE5-5A90DBB7EA6E}"/>
              </a:ext>
            </a:extLst>
          </p:cNvPr>
          <p:cNvSpPr>
            <a:spLocks xmlns:a="http://schemas.openxmlformats.org/drawingml/2006/main" noGrp="1"/>
          </p:cNvSpPr>
          <p:nvPr/>
        </p:nvSpPr>
        <p:spPr>
          <a:xfrm xmlns:a="http://schemas.openxmlformats.org/drawingml/2006/main">
            <a:off x="685800" y="2095500"/>
            <a:ext cx="62921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over 1. Zero has no reciprocal and cannot be a divisor.</a:t>
            </a:r>
          </a:p>
        </p:txBody>
      </p:sp>
      <p:sp>
        <p:nvSpPr>
          <p:cNvPr id="7" name="text-888">
            <a:extLst xmlns:a="http://schemas.openxmlformats.org/drawingml/2006/main">
              <a:ext uri="{FF2B5EF4-FFF2-40B4-BE49-F238E27FC236}">
                <a16:creationId xmlns:a16="http://schemas.microsoft.com/office/drawing/2014/main" id="{7FFD0A93-75E4-4718-9CC6-045000BB3E7B}"/>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889">
            <a:extLst xmlns:a="http://schemas.openxmlformats.org/drawingml/2006/main">
              <a:ext uri="{FF2B5EF4-FFF2-40B4-BE49-F238E27FC236}">
                <a16:creationId xmlns:a16="http://schemas.microsoft.com/office/drawing/2014/main" id="{DBEDF72B-C387-4321-B845-10F3B647034B}"/>
              </a:ext>
            </a:extLst>
          </p:cNvPr>
          <p:cNvSpPr>
            <a:spLocks xmlns:a="http://schemas.openxmlformats.org/drawingml/2006/main" noGrp="1"/>
          </p:cNvSpPr>
          <p:nvPr/>
        </p:nvSpPr>
        <p:spPr>
          <a:xfrm xmlns:a="http://schemas.openxmlformats.org/drawingml/2006/main">
            <a:off x="685800" y="3200400"/>
            <a:ext cx="2657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a:t>
            </a:r>
          </a:p>
        </p:txBody>
      </p:sp>
      <p:sp>
        <p:nvSpPr>
          <p:cNvPr id="9" name="text-890">
            <a:extLst xmlns:a="http://schemas.openxmlformats.org/drawingml/2006/main">
              <a:ext uri="{FF2B5EF4-FFF2-40B4-BE49-F238E27FC236}">
                <a16:creationId xmlns:a16="http://schemas.microsoft.com/office/drawing/2014/main" id="{A834A8AF-9452-48F3-A782-196F940CB1B2}"/>
              </a:ext>
            </a:extLst>
          </p:cNvPr>
          <p:cNvSpPr>
            <a:spLocks xmlns:a="http://schemas.openxmlformats.org/drawingml/2006/main" noGrp="1"/>
          </p:cNvSpPr>
          <p:nvPr/>
        </p:nvSpPr>
        <p:spPr>
          <a:xfrm xmlns:a="http://schemas.openxmlformats.org/drawingml/2006/main">
            <a:off x="903922"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0" name="text-891">
            <a:extLst xmlns:a="http://schemas.openxmlformats.org/drawingml/2006/main">
              <a:ext uri="{FF2B5EF4-FFF2-40B4-BE49-F238E27FC236}">
                <a16:creationId xmlns:a16="http://schemas.microsoft.com/office/drawing/2014/main" id="{AC546BC9-04E7-4677-AC66-3C383C72263D}"/>
              </a:ext>
            </a:extLst>
          </p:cNvPr>
          <p:cNvSpPr>
            <a:spLocks xmlns:a="http://schemas.openxmlformats.org/drawingml/2006/main" noGrp="1"/>
          </p:cNvSpPr>
          <p:nvPr/>
        </p:nvSpPr>
        <p:spPr>
          <a:xfrm xmlns:a="http://schemas.openxmlformats.org/drawingml/2006/main">
            <a:off x="903922"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1" name="fraction-bar-892">
            <a:extLst xmlns:a="http://schemas.openxmlformats.org/drawingml/2006/main">
              <a:ext uri="{FF2B5EF4-FFF2-40B4-BE49-F238E27FC236}">
                <a16:creationId xmlns:a16="http://schemas.microsoft.com/office/drawing/2014/main" id="{69049972-C4B7-45EA-B376-70B7E95CD6FE}"/>
              </a:ext>
            </a:extLst>
          </p:cNvPr>
          <p:cNvSpPr>
            <a:spLocks xmlns:a="http://schemas.openxmlformats.org/drawingml/2006/main" noGrp="1"/>
          </p:cNvSpPr>
          <p:nvPr/>
        </p:nvSpPr>
        <p:spPr>
          <a:xfrm xmlns:a="http://schemas.openxmlformats.org/drawingml/2006/main">
            <a:off x="922972"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893">
            <a:extLst xmlns:a="http://schemas.openxmlformats.org/drawingml/2006/main">
              <a:ext uri="{FF2B5EF4-FFF2-40B4-BE49-F238E27FC236}">
                <a16:creationId xmlns:a16="http://schemas.microsoft.com/office/drawing/2014/main" id="{806EAD86-7B28-490F-BB57-072D11270205}"/>
              </a:ext>
            </a:extLst>
          </p:cNvPr>
          <p:cNvSpPr>
            <a:spLocks xmlns:a="http://schemas.openxmlformats.org/drawingml/2006/main" noGrp="1"/>
          </p:cNvSpPr>
          <p:nvPr/>
        </p:nvSpPr>
        <p:spPr>
          <a:xfrm xmlns:a="http://schemas.openxmlformats.org/drawingml/2006/main">
            <a:off x="1153573"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3" name="text-894">
            <a:extLst xmlns:a="http://schemas.openxmlformats.org/drawingml/2006/main">
              <a:ext uri="{FF2B5EF4-FFF2-40B4-BE49-F238E27FC236}">
                <a16:creationId xmlns:a16="http://schemas.microsoft.com/office/drawing/2014/main" id="{455AEE9A-550D-4752-9889-9162C1429892}"/>
              </a:ext>
            </a:extLst>
          </p:cNvPr>
          <p:cNvSpPr>
            <a:spLocks xmlns:a="http://schemas.openxmlformats.org/drawingml/2006/main" noGrp="1"/>
          </p:cNvSpPr>
          <p:nvPr/>
        </p:nvSpPr>
        <p:spPr>
          <a:xfrm xmlns:a="http://schemas.openxmlformats.org/drawingml/2006/main">
            <a:off x="1490472"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4" name="text-895">
            <a:extLst xmlns:a="http://schemas.openxmlformats.org/drawingml/2006/main">
              <a:ext uri="{FF2B5EF4-FFF2-40B4-BE49-F238E27FC236}">
                <a16:creationId xmlns:a16="http://schemas.microsoft.com/office/drawing/2014/main" id="{0849085D-DCB1-42CE-8883-1ACF998B704F}"/>
              </a:ext>
            </a:extLst>
          </p:cNvPr>
          <p:cNvSpPr>
            <a:spLocks xmlns:a="http://schemas.openxmlformats.org/drawingml/2006/main" noGrp="1"/>
          </p:cNvSpPr>
          <p:nvPr/>
        </p:nvSpPr>
        <p:spPr>
          <a:xfrm xmlns:a="http://schemas.openxmlformats.org/drawingml/2006/main">
            <a:off x="1490472"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15" name="fraction-bar-896">
            <a:extLst xmlns:a="http://schemas.openxmlformats.org/drawingml/2006/main">
              <a:ext uri="{FF2B5EF4-FFF2-40B4-BE49-F238E27FC236}">
                <a16:creationId xmlns:a16="http://schemas.microsoft.com/office/drawing/2014/main" id="{13CBF24C-102D-4246-A345-3F9C391EB04E}"/>
              </a:ext>
            </a:extLst>
          </p:cNvPr>
          <p:cNvSpPr>
            <a:spLocks xmlns:a="http://schemas.openxmlformats.org/drawingml/2006/main" noGrp="1"/>
          </p:cNvSpPr>
          <p:nvPr/>
        </p:nvSpPr>
        <p:spPr>
          <a:xfrm xmlns:a="http://schemas.openxmlformats.org/drawingml/2006/main">
            <a:off x="1509522"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897">
            <a:extLst xmlns:a="http://schemas.openxmlformats.org/drawingml/2006/main">
              <a:ext uri="{FF2B5EF4-FFF2-40B4-BE49-F238E27FC236}">
                <a16:creationId xmlns:a16="http://schemas.microsoft.com/office/drawing/2014/main" id="{7387B002-4E03-4C85-BAD3-E1E0295A2B90}"/>
              </a:ext>
            </a:extLst>
          </p:cNvPr>
          <p:cNvSpPr>
            <a:spLocks xmlns:a="http://schemas.openxmlformats.org/drawingml/2006/main" noGrp="1"/>
          </p:cNvSpPr>
          <p:nvPr/>
        </p:nvSpPr>
        <p:spPr>
          <a:xfrm xmlns:a="http://schemas.openxmlformats.org/drawingml/2006/main">
            <a:off x="1740122"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7" name="text-898">
            <a:extLst xmlns:a="http://schemas.openxmlformats.org/drawingml/2006/main">
              <a:ext uri="{FF2B5EF4-FFF2-40B4-BE49-F238E27FC236}">
                <a16:creationId xmlns:a16="http://schemas.microsoft.com/office/drawing/2014/main" id="{B76EEC50-690D-4FD6-AF2E-0692EB091B52}"/>
              </a:ext>
            </a:extLst>
          </p:cNvPr>
          <p:cNvSpPr>
            <a:spLocks xmlns:a="http://schemas.openxmlformats.org/drawingml/2006/main" noGrp="1"/>
          </p:cNvSpPr>
          <p:nvPr/>
        </p:nvSpPr>
        <p:spPr>
          <a:xfrm xmlns:a="http://schemas.openxmlformats.org/drawingml/2006/main">
            <a:off x="2077021"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a:t>
            </a:r>
          </a:p>
        </p:txBody>
      </p:sp>
      <p:sp>
        <p:nvSpPr>
          <p:cNvPr id="18" name="text-899">
            <a:extLst xmlns:a="http://schemas.openxmlformats.org/drawingml/2006/main">
              <a:ext uri="{FF2B5EF4-FFF2-40B4-BE49-F238E27FC236}">
                <a16:creationId xmlns:a16="http://schemas.microsoft.com/office/drawing/2014/main" id="{C8D2F76C-B7DC-45C6-A9C7-9DA3BB8F3077}"/>
              </a:ext>
            </a:extLst>
          </p:cNvPr>
          <p:cNvSpPr>
            <a:spLocks xmlns:a="http://schemas.openxmlformats.org/drawingml/2006/main" noGrp="1"/>
          </p:cNvSpPr>
          <p:nvPr/>
        </p:nvSpPr>
        <p:spPr>
          <a:xfrm xmlns:a="http://schemas.openxmlformats.org/drawingml/2006/main">
            <a:off x="2077021"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9" name="fraction-bar-900">
            <a:extLst xmlns:a="http://schemas.openxmlformats.org/drawingml/2006/main">
              <a:ext uri="{FF2B5EF4-FFF2-40B4-BE49-F238E27FC236}">
                <a16:creationId xmlns:a16="http://schemas.microsoft.com/office/drawing/2014/main" id="{00BA08D9-C410-48AB-875F-507FD1A285BD}"/>
              </a:ext>
            </a:extLst>
          </p:cNvPr>
          <p:cNvSpPr>
            <a:spLocks xmlns:a="http://schemas.openxmlformats.org/drawingml/2006/main" noGrp="1"/>
          </p:cNvSpPr>
          <p:nvPr/>
        </p:nvSpPr>
        <p:spPr>
          <a:xfrm xmlns:a="http://schemas.openxmlformats.org/drawingml/2006/main">
            <a:off x="2096071"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901">
            <a:extLst xmlns:a="http://schemas.openxmlformats.org/drawingml/2006/main">
              <a:ext uri="{FF2B5EF4-FFF2-40B4-BE49-F238E27FC236}">
                <a16:creationId xmlns:a16="http://schemas.microsoft.com/office/drawing/2014/main" id="{2D441E80-6206-42AD-A1D5-74A6DCA46C7A}"/>
              </a:ext>
            </a:extLst>
          </p:cNvPr>
          <p:cNvSpPr>
            <a:spLocks xmlns:a="http://schemas.openxmlformats.org/drawingml/2006/main" noGrp="1"/>
          </p:cNvSpPr>
          <p:nvPr/>
        </p:nvSpPr>
        <p:spPr>
          <a:xfrm xmlns:a="http://schemas.openxmlformats.org/drawingml/2006/main">
            <a:off x="2326672"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1" name="text-902">
            <a:extLst xmlns:a="http://schemas.openxmlformats.org/drawingml/2006/main">
              <a:ext uri="{FF2B5EF4-FFF2-40B4-BE49-F238E27FC236}">
                <a16:creationId xmlns:a16="http://schemas.microsoft.com/office/drawing/2014/main" id="{73362393-C100-4EB6-9F88-F15440910013}"/>
              </a:ext>
            </a:extLst>
          </p:cNvPr>
          <p:cNvSpPr>
            <a:spLocks xmlns:a="http://schemas.openxmlformats.org/drawingml/2006/main" noGrp="1"/>
          </p:cNvSpPr>
          <p:nvPr/>
        </p:nvSpPr>
        <p:spPr>
          <a:xfrm xmlns:a="http://schemas.openxmlformats.org/drawingml/2006/main">
            <a:off x="2663571"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22" name="text-903">
            <a:extLst xmlns:a="http://schemas.openxmlformats.org/drawingml/2006/main">
              <a:ext uri="{FF2B5EF4-FFF2-40B4-BE49-F238E27FC236}">
                <a16:creationId xmlns:a16="http://schemas.microsoft.com/office/drawing/2014/main" id="{DDC472FF-F3C7-4374-AFF1-E00EE5B9CDBE}"/>
              </a:ext>
            </a:extLst>
          </p:cNvPr>
          <p:cNvSpPr>
            <a:spLocks xmlns:a="http://schemas.openxmlformats.org/drawingml/2006/main" noGrp="1"/>
          </p:cNvSpPr>
          <p:nvPr/>
        </p:nvSpPr>
        <p:spPr>
          <a:xfrm xmlns:a="http://schemas.openxmlformats.org/drawingml/2006/main">
            <a:off x="2663571"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23" name="fraction-bar-904">
            <a:extLst xmlns:a="http://schemas.openxmlformats.org/drawingml/2006/main">
              <a:ext uri="{FF2B5EF4-FFF2-40B4-BE49-F238E27FC236}">
                <a16:creationId xmlns:a16="http://schemas.microsoft.com/office/drawing/2014/main" id="{E4C8ABB5-5CB7-4ACB-B769-15BA6E0FA67A}"/>
              </a:ext>
            </a:extLst>
          </p:cNvPr>
          <p:cNvSpPr>
            <a:spLocks xmlns:a="http://schemas.openxmlformats.org/drawingml/2006/main" noGrp="1"/>
          </p:cNvSpPr>
          <p:nvPr/>
        </p:nvSpPr>
        <p:spPr>
          <a:xfrm xmlns:a="http://schemas.openxmlformats.org/drawingml/2006/main">
            <a:off x="2682621"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4" name="text-905">
            <a:extLst xmlns:a="http://schemas.openxmlformats.org/drawingml/2006/main">
              <a:ext uri="{FF2B5EF4-FFF2-40B4-BE49-F238E27FC236}">
                <a16:creationId xmlns:a16="http://schemas.microsoft.com/office/drawing/2014/main" id="{2CF29D4D-A1BF-4C58-84E7-7839DF62D63A}"/>
              </a:ext>
            </a:extLst>
          </p:cNvPr>
          <p:cNvSpPr>
            <a:spLocks xmlns:a="http://schemas.openxmlformats.org/drawingml/2006/main" noGrp="1"/>
          </p:cNvSpPr>
          <p:nvPr/>
        </p:nvSpPr>
        <p:spPr>
          <a:xfrm xmlns:a="http://schemas.openxmlformats.org/drawingml/2006/main">
            <a:off x="2913221" y="3200400"/>
            <a:ext cx="811168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6. This asks how many groups of three eighths fit into two and one </a:t>
            </a:r>
          </a:p>
        </p:txBody>
      </p:sp>
      <p:sp>
        <p:nvSpPr>
          <p:cNvPr id="25" name="text-906">
            <a:extLst xmlns:a="http://schemas.openxmlformats.org/drawingml/2006/main">
              <a:ext uri="{FF2B5EF4-FFF2-40B4-BE49-F238E27FC236}">
                <a16:creationId xmlns:a16="http://schemas.microsoft.com/office/drawing/2014/main" id="{886D8569-9648-4E89-80A9-8216891930FA}"/>
              </a:ext>
            </a:extLst>
          </p:cNvPr>
          <p:cNvSpPr>
            <a:spLocks xmlns:a="http://schemas.openxmlformats.org/drawingml/2006/main" noGrp="1"/>
          </p:cNvSpPr>
          <p:nvPr/>
        </p:nvSpPr>
        <p:spPr>
          <a:xfrm xmlns:a="http://schemas.openxmlformats.org/drawingml/2006/main">
            <a:off x="685800" y="3629025"/>
            <a:ext cx="9476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quarter.</a:t>
            </a:r>
          </a:p>
        </p:txBody>
      </p:sp>
    </p:spTree>
    <p:extLst>
      <p:ext uri="{BB962C8B-B14F-4D97-AF65-F5344CB8AC3E}">
        <p14:creationId xmlns:p14="http://schemas.microsoft.com/office/powerpoint/2010/main" val="435336139"/>
      </p:ext>
    </p:extLst>
  </p:cSld>
</p:sld>
</file>

<file path=ppt/slides/slide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text-907">
            <a:extLst xmlns:a="http://schemas.openxmlformats.org/drawingml/2006/main">
              <a:ext uri="{FF2B5EF4-FFF2-40B4-BE49-F238E27FC236}">
                <a16:creationId xmlns:a16="http://schemas.microsoft.com/office/drawing/2014/main" id="{530F5BDE-D538-473B-B9D8-AD21AEC2BDC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9</a:t>
            </a:r>
          </a:p>
        </p:txBody>
      </p:sp>
      <p:sp>
        <p:nvSpPr>
          <p:cNvPr id="2" name="text-908">
            <a:extLst xmlns:a="http://schemas.openxmlformats.org/drawingml/2006/main">
              <a:ext uri="{FF2B5EF4-FFF2-40B4-BE49-F238E27FC236}">
                <a16:creationId xmlns:a16="http://schemas.microsoft.com/office/drawing/2014/main" id="{3A6A8A2F-313C-46F2-9730-C6F8AEA0AB9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Mixed operations and word problems</a:t>
            </a:r>
          </a:p>
        </p:txBody>
      </p:sp>
      <p:sp>
        <p:nvSpPr>
          <p:cNvPr id="3" name="text-909">
            <a:extLst xmlns:a="http://schemas.openxmlformats.org/drawingml/2006/main">
              <a:ext uri="{FF2B5EF4-FFF2-40B4-BE49-F238E27FC236}">
                <a16:creationId xmlns:a16="http://schemas.microsoft.com/office/drawing/2014/main" id="{C73CEF0F-A53C-4947-82BF-B4EDE539B1D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910">
            <a:extLst xmlns:a="http://schemas.openxmlformats.org/drawingml/2006/main">
              <a:ext uri="{FF2B5EF4-FFF2-40B4-BE49-F238E27FC236}">
                <a16:creationId xmlns:a16="http://schemas.microsoft.com/office/drawing/2014/main" id="{16B40970-A3BE-426F-B869-EC2FDA031DFD}"/>
              </a:ext>
            </a:extLst>
          </p:cNvPr>
          <p:cNvSpPr>
            <a:spLocks xmlns:a="http://schemas.openxmlformats.org/drawingml/2006/main" noGrp="1"/>
          </p:cNvSpPr>
          <p:nvPr/>
        </p:nvSpPr>
        <p:spPr>
          <a:xfrm xmlns:a="http://schemas.openxmlformats.org/drawingml/2006/main">
            <a:off x="685800" y="1409700"/>
            <a:ext cx="1083278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Apply brackets and the usual operation hierarchy. Convert mixed numbers before products or </a:t>
            </a:r>
          </a:p>
        </p:txBody>
      </p:sp>
      <p:sp>
        <p:nvSpPr>
          <p:cNvPr id="5" name="text-911">
            <a:extLst xmlns:a="http://schemas.openxmlformats.org/drawingml/2006/main">
              <a:ext uri="{FF2B5EF4-FFF2-40B4-BE49-F238E27FC236}">
                <a16:creationId xmlns:a16="http://schemas.microsoft.com/office/drawing/2014/main" id="{784D66AF-0FB1-4322-A06A-AF4A770341ED}"/>
              </a:ext>
            </a:extLst>
          </p:cNvPr>
          <p:cNvSpPr>
            <a:spLocks xmlns:a="http://schemas.openxmlformats.org/drawingml/2006/main" noGrp="1"/>
          </p:cNvSpPr>
          <p:nvPr/>
        </p:nvSpPr>
        <p:spPr>
          <a:xfrm xmlns:a="http://schemas.openxmlformats.org/drawingml/2006/main">
            <a:off x="685800" y="1752600"/>
            <a:ext cx="104224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quotients, and keep exact fractions until the end. In a word problem, identify the whole. A </a:t>
            </a:r>
          </a:p>
        </p:txBody>
      </p:sp>
      <p:sp>
        <p:nvSpPr>
          <p:cNvPr id="6" name="text-912">
            <a:extLst xmlns:a="http://schemas.openxmlformats.org/drawingml/2006/main">
              <a:ext uri="{FF2B5EF4-FFF2-40B4-BE49-F238E27FC236}">
                <a16:creationId xmlns:a16="http://schemas.microsoft.com/office/drawing/2014/main" id="{21837233-313B-45F3-8ECB-00A618E33E2B}"/>
              </a:ext>
            </a:extLst>
          </p:cNvPr>
          <p:cNvSpPr>
            <a:spLocks xmlns:a="http://schemas.openxmlformats.org/drawingml/2006/main" noGrp="1"/>
          </p:cNvSpPr>
          <p:nvPr/>
        </p:nvSpPr>
        <p:spPr>
          <a:xfrm xmlns:a="http://schemas.openxmlformats.org/drawingml/2006/main">
            <a:off x="685800" y="2095500"/>
            <a:ext cx="74523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fraction of the remainder uses a new whole after the first action.</a:t>
            </a:r>
          </a:p>
        </p:txBody>
      </p:sp>
      <p:sp>
        <p:nvSpPr>
          <p:cNvPr id="7" name="text-913">
            <a:extLst xmlns:a="http://schemas.openxmlformats.org/drawingml/2006/main">
              <a:ext uri="{FF2B5EF4-FFF2-40B4-BE49-F238E27FC236}">
                <a16:creationId xmlns:a16="http://schemas.microsoft.com/office/drawing/2014/main" id="{45D47448-83E8-4CE7-9F7A-9F5CF846ACD7}"/>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914">
            <a:extLst xmlns:a="http://schemas.openxmlformats.org/drawingml/2006/main">
              <a:ext uri="{FF2B5EF4-FFF2-40B4-BE49-F238E27FC236}">
                <a16:creationId xmlns:a16="http://schemas.microsoft.com/office/drawing/2014/main" id="{D3C6693D-FECE-45B1-8BE1-5D51EBE8CA09}"/>
              </a:ext>
            </a:extLst>
          </p:cNvPr>
          <p:cNvSpPr>
            <a:spLocks xmlns:a="http://schemas.openxmlformats.org/drawingml/2006/main" noGrp="1"/>
          </p:cNvSpPr>
          <p:nvPr/>
        </p:nvSpPr>
        <p:spPr>
          <a:xfrm xmlns:a="http://schemas.openxmlformats.org/drawingml/2006/main">
            <a:off x="685800" y="3200400"/>
            <a:ext cx="27315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tank holds 60 L. First </a:t>
            </a:r>
          </a:p>
        </p:txBody>
      </p:sp>
      <p:sp>
        <p:nvSpPr>
          <p:cNvPr id="9" name="text-915">
            <a:extLst xmlns:a="http://schemas.openxmlformats.org/drawingml/2006/main">
              <a:ext uri="{FF2B5EF4-FFF2-40B4-BE49-F238E27FC236}">
                <a16:creationId xmlns:a16="http://schemas.microsoft.com/office/drawing/2014/main" id="{9AAE618B-F75F-4FAD-A1E5-3CD8C59D3A64}"/>
              </a:ext>
            </a:extLst>
          </p:cNvPr>
          <p:cNvSpPr>
            <a:spLocks xmlns:a="http://schemas.openxmlformats.org/drawingml/2006/main" noGrp="1"/>
          </p:cNvSpPr>
          <p:nvPr/>
        </p:nvSpPr>
        <p:spPr>
          <a:xfrm xmlns:a="http://schemas.openxmlformats.org/drawingml/2006/main">
            <a:off x="3369754"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0" name="text-916">
            <a:extLst xmlns:a="http://schemas.openxmlformats.org/drawingml/2006/main">
              <a:ext uri="{FF2B5EF4-FFF2-40B4-BE49-F238E27FC236}">
                <a16:creationId xmlns:a16="http://schemas.microsoft.com/office/drawing/2014/main" id="{2DC7711F-5322-4AF1-A532-431FA846E6CC}"/>
              </a:ext>
            </a:extLst>
          </p:cNvPr>
          <p:cNvSpPr>
            <a:spLocks xmlns:a="http://schemas.openxmlformats.org/drawingml/2006/main" noGrp="1"/>
          </p:cNvSpPr>
          <p:nvPr/>
        </p:nvSpPr>
        <p:spPr>
          <a:xfrm xmlns:a="http://schemas.openxmlformats.org/drawingml/2006/main">
            <a:off x="3369754"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1" name="fraction-bar-917">
            <a:extLst xmlns:a="http://schemas.openxmlformats.org/drawingml/2006/main">
              <a:ext uri="{FF2B5EF4-FFF2-40B4-BE49-F238E27FC236}">
                <a16:creationId xmlns:a16="http://schemas.microsoft.com/office/drawing/2014/main" id="{7F053712-1166-4A55-B346-4EFF229E7F05}"/>
              </a:ext>
            </a:extLst>
          </p:cNvPr>
          <p:cNvSpPr>
            <a:spLocks xmlns:a="http://schemas.openxmlformats.org/drawingml/2006/main" noGrp="1"/>
          </p:cNvSpPr>
          <p:nvPr/>
        </p:nvSpPr>
        <p:spPr>
          <a:xfrm xmlns:a="http://schemas.openxmlformats.org/drawingml/2006/main">
            <a:off x="3388804"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918">
            <a:extLst xmlns:a="http://schemas.openxmlformats.org/drawingml/2006/main">
              <a:ext uri="{FF2B5EF4-FFF2-40B4-BE49-F238E27FC236}">
                <a16:creationId xmlns:a16="http://schemas.microsoft.com/office/drawing/2014/main" id="{2DFD0218-22A2-449E-ADB1-8D2EC619766E}"/>
              </a:ext>
            </a:extLst>
          </p:cNvPr>
          <p:cNvSpPr>
            <a:spLocks xmlns:a="http://schemas.openxmlformats.org/drawingml/2006/main" noGrp="1"/>
          </p:cNvSpPr>
          <p:nvPr/>
        </p:nvSpPr>
        <p:spPr>
          <a:xfrm xmlns:a="http://schemas.openxmlformats.org/drawingml/2006/main">
            <a:off x="3619405" y="3200400"/>
            <a:ext cx="32553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is used, leaving 40 L. Then </a:t>
            </a:r>
          </a:p>
        </p:txBody>
      </p:sp>
      <p:sp>
        <p:nvSpPr>
          <p:cNvPr id="13" name="text-919">
            <a:extLst xmlns:a="http://schemas.openxmlformats.org/drawingml/2006/main">
              <a:ext uri="{FF2B5EF4-FFF2-40B4-BE49-F238E27FC236}">
                <a16:creationId xmlns:a16="http://schemas.microsoft.com/office/drawing/2014/main" id="{179D19D6-BD09-47C5-ABAD-92545854D204}"/>
              </a:ext>
            </a:extLst>
          </p:cNvPr>
          <p:cNvSpPr>
            <a:spLocks xmlns:a="http://schemas.openxmlformats.org/drawingml/2006/main" noGrp="1"/>
          </p:cNvSpPr>
          <p:nvPr/>
        </p:nvSpPr>
        <p:spPr>
          <a:xfrm xmlns:a="http://schemas.openxmlformats.org/drawingml/2006/main">
            <a:off x="6827139"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4" name="text-920">
            <a:extLst xmlns:a="http://schemas.openxmlformats.org/drawingml/2006/main">
              <a:ext uri="{FF2B5EF4-FFF2-40B4-BE49-F238E27FC236}">
                <a16:creationId xmlns:a16="http://schemas.microsoft.com/office/drawing/2014/main" id="{CE4AC1E1-D79D-4A85-94C5-D4A9380EC077}"/>
              </a:ext>
            </a:extLst>
          </p:cNvPr>
          <p:cNvSpPr>
            <a:spLocks xmlns:a="http://schemas.openxmlformats.org/drawingml/2006/main" noGrp="1"/>
          </p:cNvSpPr>
          <p:nvPr/>
        </p:nvSpPr>
        <p:spPr>
          <a:xfrm xmlns:a="http://schemas.openxmlformats.org/drawingml/2006/main">
            <a:off x="6827139"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5" name="fraction-bar-921">
            <a:extLst xmlns:a="http://schemas.openxmlformats.org/drawingml/2006/main">
              <a:ext uri="{FF2B5EF4-FFF2-40B4-BE49-F238E27FC236}">
                <a16:creationId xmlns:a16="http://schemas.microsoft.com/office/drawing/2014/main" id="{CBF797D1-52D4-4065-A303-D368F30CBBBA}"/>
              </a:ext>
            </a:extLst>
          </p:cNvPr>
          <p:cNvSpPr>
            <a:spLocks xmlns:a="http://schemas.openxmlformats.org/drawingml/2006/main" noGrp="1"/>
          </p:cNvSpPr>
          <p:nvPr/>
        </p:nvSpPr>
        <p:spPr>
          <a:xfrm xmlns:a="http://schemas.openxmlformats.org/drawingml/2006/main">
            <a:off x="6846189"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922">
            <a:extLst xmlns:a="http://schemas.openxmlformats.org/drawingml/2006/main">
              <a:ext uri="{FF2B5EF4-FFF2-40B4-BE49-F238E27FC236}">
                <a16:creationId xmlns:a16="http://schemas.microsoft.com/office/drawing/2014/main" id="{05DE1A19-041F-46A1-B9BC-95F108791F09}"/>
              </a:ext>
            </a:extLst>
          </p:cNvPr>
          <p:cNvSpPr>
            <a:spLocks xmlns:a="http://schemas.openxmlformats.org/drawingml/2006/main" noGrp="1"/>
          </p:cNvSpPr>
          <p:nvPr/>
        </p:nvSpPr>
        <p:spPr>
          <a:xfrm xmlns:a="http://schemas.openxmlformats.org/drawingml/2006/main">
            <a:off x="7076789" y="3200400"/>
            <a:ext cx="30690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of the remainder is used: </a:t>
            </a:r>
          </a:p>
        </p:txBody>
      </p:sp>
      <p:sp>
        <p:nvSpPr>
          <p:cNvPr id="17" name="text-923">
            <a:extLst xmlns:a="http://schemas.openxmlformats.org/drawingml/2006/main">
              <a:ext uri="{FF2B5EF4-FFF2-40B4-BE49-F238E27FC236}">
                <a16:creationId xmlns:a16="http://schemas.microsoft.com/office/drawing/2014/main" id="{BBEF8EB5-A2F2-4BDF-AAFE-B0B46F57462B}"/>
              </a:ext>
            </a:extLst>
          </p:cNvPr>
          <p:cNvSpPr>
            <a:spLocks xmlns:a="http://schemas.openxmlformats.org/drawingml/2006/main" noGrp="1"/>
          </p:cNvSpPr>
          <p:nvPr/>
        </p:nvSpPr>
        <p:spPr>
          <a:xfrm xmlns:a="http://schemas.openxmlformats.org/drawingml/2006/main">
            <a:off x="10098215"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8" name="text-924">
            <a:extLst xmlns:a="http://schemas.openxmlformats.org/drawingml/2006/main">
              <a:ext uri="{FF2B5EF4-FFF2-40B4-BE49-F238E27FC236}">
                <a16:creationId xmlns:a16="http://schemas.microsoft.com/office/drawing/2014/main" id="{FAA4D7E0-0558-4C15-A831-1431D4991D3E}"/>
              </a:ext>
            </a:extLst>
          </p:cNvPr>
          <p:cNvSpPr>
            <a:spLocks xmlns:a="http://schemas.openxmlformats.org/drawingml/2006/main" noGrp="1"/>
          </p:cNvSpPr>
          <p:nvPr/>
        </p:nvSpPr>
        <p:spPr>
          <a:xfrm xmlns:a="http://schemas.openxmlformats.org/drawingml/2006/main">
            <a:off x="10098215"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9" name="fraction-bar-925">
            <a:extLst xmlns:a="http://schemas.openxmlformats.org/drawingml/2006/main">
              <a:ext uri="{FF2B5EF4-FFF2-40B4-BE49-F238E27FC236}">
                <a16:creationId xmlns:a16="http://schemas.microsoft.com/office/drawing/2014/main" id="{5343FBFA-4A56-44CE-809B-8ADF995F1A08}"/>
              </a:ext>
            </a:extLst>
          </p:cNvPr>
          <p:cNvSpPr>
            <a:spLocks xmlns:a="http://schemas.openxmlformats.org/drawingml/2006/main" noGrp="1"/>
          </p:cNvSpPr>
          <p:nvPr/>
        </p:nvSpPr>
        <p:spPr>
          <a:xfrm xmlns:a="http://schemas.openxmlformats.org/drawingml/2006/main">
            <a:off x="10117265"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926">
            <a:extLst xmlns:a="http://schemas.openxmlformats.org/drawingml/2006/main">
              <a:ext uri="{FF2B5EF4-FFF2-40B4-BE49-F238E27FC236}">
                <a16:creationId xmlns:a16="http://schemas.microsoft.com/office/drawing/2014/main" id="{1A124315-FBAC-4D32-BFEC-8E2E7B19E95C}"/>
              </a:ext>
            </a:extLst>
          </p:cNvPr>
          <p:cNvSpPr>
            <a:spLocks xmlns:a="http://schemas.openxmlformats.org/drawingml/2006/main" noGrp="1"/>
          </p:cNvSpPr>
          <p:nvPr/>
        </p:nvSpPr>
        <p:spPr>
          <a:xfrm xmlns:a="http://schemas.openxmlformats.org/drawingml/2006/main">
            <a:off x="10347865" y="3200400"/>
            <a:ext cx="10123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40 = </a:t>
            </a:r>
          </a:p>
        </p:txBody>
      </p:sp>
      <p:sp>
        <p:nvSpPr>
          <p:cNvPr id="21" name="text-927">
            <a:extLst xmlns:a="http://schemas.openxmlformats.org/drawingml/2006/main">
              <a:ext uri="{FF2B5EF4-FFF2-40B4-BE49-F238E27FC236}">
                <a16:creationId xmlns:a16="http://schemas.microsoft.com/office/drawing/2014/main" id="{283DE481-F75C-4615-90F2-FA769E7746C3}"/>
              </a:ext>
            </a:extLst>
          </p:cNvPr>
          <p:cNvSpPr>
            <a:spLocks xmlns:a="http://schemas.openxmlformats.org/drawingml/2006/main" noGrp="1"/>
          </p:cNvSpPr>
          <p:nvPr/>
        </p:nvSpPr>
        <p:spPr>
          <a:xfrm xmlns:a="http://schemas.openxmlformats.org/drawingml/2006/main">
            <a:off x="685800" y="3629025"/>
            <a:ext cx="46037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10 L. The final amount is 30 L, not 25 L.</a:t>
            </a:r>
          </a:p>
        </p:txBody>
      </p:sp>
    </p:spTree>
    <p:extLst>
      <p:ext uri="{BB962C8B-B14F-4D97-AF65-F5344CB8AC3E}">
        <p14:creationId xmlns:p14="http://schemas.microsoft.com/office/powerpoint/2010/main" val="2027502527"/>
      </p:ext>
    </p:extLst>
  </p:cSld>
</p:sld>
</file>

<file path=ppt/slides/slide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5" name="text-928">
            <a:extLst xmlns:a="http://schemas.openxmlformats.org/drawingml/2006/main">
              <a:ext uri="{FF2B5EF4-FFF2-40B4-BE49-F238E27FC236}">
                <a16:creationId xmlns:a16="http://schemas.microsoft.com/office/drawing/2014/main" id="{841D1DFE-EEFB-43A4-9652-84ABE754869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9</a:t>
            </a:r>
          </a:p>
        </p:txBody>
      </p:sp>
      <p:sp>
        <p:nvSpPr>
          <p:cNvPr id="2" name="text-929">
            <a:extLst xmlns:a="http://schemas.openxmlformats.org/drawingml/2006/main">
              <a:ext uri="{FF2B5EF4-FFF2-40B4-BE49-F238E27FC236}">
                <a16:creationId xmlns:a16="http://schemas.microsoft.com/office/drawing/2014/main" id="{DDCC84C3-1B74-4CDA-9050-3EECFFD4F3E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930">
            <a:extLst xmlns:a="http://schemas.openxmlformats.org/drawingml/2006/main">
              <a:ext uri="{FF2B5EF4-FFF2-40B4-BE49-F238E27FC236}">
                <a16:creationId xmlns:a16="http://schemas.microsoft.com/office/drawing/2014/main" id="{33C84813-0DF2-4C87-A152-E5B97F62BBF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931">
            <a:extLst xmlns:a="http://schemas.openxmlformats.org/drawingml/2006/main">
              <a:ext uri="{FF2B5EF4-FFF2-40B4-BE49-F238E27FC236}">
                <a16:creationId xmlns:a16="http://schemas.microsoft.com/office/drawing/2014/main" id="{35C18F70-09EB-442B-97B3-3B30AC72DF41}"/>
              </a:ext>
            </a:extLst>
          </p:cNvPr>
          <p:cNvSpPr>
            <a:spLocks xmlns:a="http://schemas.openxmlformats.org/drawingml/2006/main" noGrp="1"/>
          </p:cNvSpPr>
          <p:nvPr/>
        </p:nvSpPr>
        <p:spPr>
          <a:xfrm xmlns:a="http://schemas.openxmlformats.org/drawingml/2006/main">
            <a:off x="685800" y="1552575"/>
            <a:ext cx="13989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Simplify </a:t>
            </a:r>
          </a:p>
        </p:txBody>
      </p:sp>
      <p:sp>
        <p:nvSpPr>
          <p:cNvPr id="5" name="text-932">
            <a:extLst xmlns:a="http://schemas.openxmlformats.org/drawingml/2006/main">
              <a:ext uri="{FF2B5EF4-FFF2-40B4-BE49-F238E27FC236}">
                <a16:creationId xmlns:a16="http://schemas.microsoft.com/office/drawing/2014/main" id="{143D32C3-6D94-4B72-BF47-468611A14C22}"/>
              </a:ext>
            </a:extLst>
          </p:cNvPr>
          <p:cNvSpPr>
            <a:spLocks xmlns:a="http://schemas.openxmlformats.org/drawingml/2006/main" noGrp="1"/>
          </p:cNvSpPr>
          <p:nvPr/>
        </p:nvSpPr>
        <p:spPr>
          <a:xfrm xmlns:a="http://schemas.openxmlformats.org/drawingml/2006/main">
            <a:off x="2037112" y="14097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42</a:t>
            </a:r>
          </a:p>
        </p:txBody>
      </p:sp>
      <p:sp>
        <p:nvSpPr>
          <p:cNvPr id="6" name="text-933">
            <a:extLst xmlns:a="http://schemas.openxmlformats.org/drawingml/2006/main">
              <a:ext uri="{FF2B5EF4-FFF2-40B4-BE49-F238E27FC236}">
                <a16:creationId xmlns:a16="http://schemas.microsoft.com/office/drawing/2014/main" id="{1C9E7CAF-F133-4C4C-8A14-95C1A8E5E8FF}"/>
              </a:ext>
            </a:extLst>
          </p:cNvPr>
          <p:cNvSpPr>
            <a:spLocks xmlns:a="http://schemas.openxmlformats.org/drawingml/2006/main" noGrp="1"/>
          </p:cNvSpPr>
          <p:nvPr/>
        </p:nvSpPr>
        <p:spPr>
          <a:xfrm xmlns:a="http://schemas.openxmlformats.org/drawingml/2006/main">
            <a:off x="2037112" y="16954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56</a:t>
            </a:r>
          </a:p>
        </p:txBody>
      </p:sp>
      <p:sp>
        <p:nvSpPr>
          <p:cNvPr id="7" name="fraction-bar-934">
            <a:extLst xmlns:a="http://schemas.openxmlformats.org/drawingml/2006/main">
              <a:ext uri="{FF2B5EF4-FFF2-40B4-BE49-F238E27FC236}">
                <a16:creationId xmlns:a16="http://schemas.microsoft.com/office/drawing/2014/main" id="{ABD61912-05CA-466C-9ECE-A005DD0DCFFD}"/>
              </a:ext>
            </a:extLst>
          </p:cNvPr>
          <p:cNvSpPr>
            <a:spLocks xmlns:a="http://schemas.openxmlformats.org/drawingml/2006/main" noGrp="1"/>
          </p:cNvSpPr>
          <p:nvPr/>
        </p:nvSpPr>
        <p:spPr>
          <a:xfrm xmlns:a="http://schemas.openxmlformats.org/drawingml/2006/main">
            <a:off x="2056162" y="16764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8" name="text-935">
            <a:extLst xmlns:a="http://schemas.openxmlformats.org/drawingml/2006/main">
              <a:ext uri="{FF2B5EF4-FFF2-40B4-BE49-F238E27FC236}">
                <a16:creationId xmlns:a16="http://schemas.microsoft.com/office/drawing/2014/main" id="{18B2915F-ECDC-4221-9C45-13A1564F7B55}"/>
              </a:ext>
            </a:extLst>
          </p:cNvPr>
          <p:cNvSpPr>
            <a:spLocks xmlns:a="http://schemas.openxmlformats.org/drawingml/2006/main" noGrp="1"/>
          </p:cNvSpPr>
          <p:nvPr/>
        </p:nvSpPr>
        <p:spPr>
          <a:xfrm xmlns:a="http://schemas.openxmlformats.org/drawingml/2006/main">
            <a:off x="2403062" y="155257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9" name="text-936">
            <a:extLst xmlns:a="http://schemas.openxmlformats.org/drawingml/2006/main">
              <a:ext uri="{FF2B5EF4-FFF2-40B4-BE49-F238E27FC236}">
                <a16:creationId xmlns:a16="http://schemas.microsoft.com/office/drawing/2014/main" id="{29B589B8-1720-4128-B24C-161BE1A2D7A5}"/>
              </a:ext>
            </a:extLst>
          </p:cNvPr>
          <p:cNvSpPr>
            <a:spLocks xmlns:a="http://schemas.openxmlformats.org/drawingml/2006/main" noGrp="1"/>
          </p:cNvSpPr>
          <p:nvPr/>
        </p:nvSpPr>
        <p:spPr>
          <a:xfrm xmlns:a="http://schemas.openxmlformats.org/drawingml/2006/main">
            <a:off x="685800" y="2295525"/>
            <a:ext cx="15514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Calculate </a:t>
            </a:r>
          </a:p>
        </p:txBody>
      </p:sp>
      <p:sp>
        <p:nvSpPr>
          <p:cNvPr id="10" name="text-937">
            <a:extLst xmlns:a="http://schemas.openxmlformats.org/drawingml/2006/main">
              <a:ext uri="{FF2B5EF4-FFF2-40B4-BE49-F238E27FC236}">
                <a16:creationId xmlns:a16="http://schemas.microsoft.com/office/drawing/2014/main" id="{48155D2E-4257-4F22-82BB-98AAE3D8A2B2}"/>
              </a:ext>
            </a:extLst>
          </p:cNvPr>
          <p:cNvSpPr>
            <a:spLocks xmlns:a="http://schemas.openxmlformats.org/drawingml/2006/main" noGrp="1"/>
          </p:cNvSpPr>
          <p:nvPr/>
        </p:nvSpPr>
        <p:spPr>
          <a:xfrm xmlns:a="http://schemas.openxmlformats.org/drawingml/2006/main">
            <a:off x="2189607" y="21526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1" name="text-938">
            <a:extLst xmlns:a="http://schemas.openxmlformats.org/drawingml/2006/main">
              <a:ext uri="{FF2B5EF4-FFF2-40B4-BE49-F238E27FC236}">
                <a16:creationId xmlns:a16="http://schemas.microsoft.com/office/drawing/2014/main" id="{89E9D215-D85B-49EB-A0D2-E7A909717419}"/>
              </a:ext>
            </a:extLst>
          </p:cNvPr>
          <p:cNvSpPr>
            <a:spLocks xmlns:a="http://schemas.openxmlformats.org/drawingml/2006/main" noGrp="1"/>
          </p:cNvSpPr>
          <p:nvPr/>
        </p:nvSpPr>
        <p:spPr>
          <a:xfrm xmlns:a="http://schemas.openxmlformats.org/drawingml/2006/main">
            <a:off x="2189607" y="24384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12" name="fraction-bar-939">
            <a:extLst xmlns:a="http://schemas.openxmlformats.org/drawingml/2006/main">
              <a:ext uri="{FF2B5EF4-FFF2-40B4-BE49-F238E27FC236}">
                <a16:creationId xmlns:a16="http://schemas.microsoft.com/office/drawing/2014/main" id="{18D61574-BCE2-40FA-ADF8-E60460B57864}"/>
              </a:ext>
            </a:extLst>
          </p:cNvPr>
          <p:cNvSpPr>
            <a:spLocks xmlns:a="http://schemas.openxmlformats.org/drawingml/2006/main" noGrp="1"/>
          </p:cNvSpPr>
          <p:nvPr/>
        </p:nvSpPr>
        <p:spPr>
          <a:xfrm xmlns:a="http://schemas.openxmlformats.org/drawingml/2006/main">
            <a:off x="2208657" y="24193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940">
            <a:extLst xmlns:a="http://schemas.openxmlformats.org/drawingml/2006/main">
              <a:ext uri="{FF2B5EF4-FFF2-40B4-BE49-F238E27FC236}">
                <a16:creationId xmlns:a16="http://schemas.microsoft.com/office/drawing/2014/main" id="{B7EEDA99-634B-4F1D-9D1F-8DA5C69790AD}"/>
              </a:ext>
            </a:extLst>
          </p:cNvPr>
          <p:cNvSpPr>
            <a:spLocks xmlns:a="http://schemas.openxmlformats.org/drawingml/2006/main" noGrp="1"/>
          </p:cNvSpPr>
          <p:nvPr/>
        </p:nvSpPr>
        <p:spPr>
          <a:xfrm xmlns:a="http://schemas.openxmlformats.org/drawingml/2006/main">
            <a:off x="2439257" y="229552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4" name="text-941">
            <a:extLst xmlns:a="http://schemas.openxmlformats.org/drawingml/2006/main">
              <a:ext uri="{FF2B5EF4-FFF2-40B4-BE49-F238E27FC236}">
                <a16:creationId xmlns:a16="http://schemas.microsoft.com/office/drawing/2014/main" id="{8B682CA3-B3D0-40C6-9B7D-12B09396259C}"/>
              </a:ext>
            </a:extLst>
          </p:cNvPr>
          <p:cNvSpPr>
            <a:spLocks xmlns:a="http://schemas.openxmlformats.org/drawingml/2006/main" noGrp="1"/>
          </p:cNvSpPr>
          <p:nvPr/>
        </p:nvSpPr>
        <p:spPr>
          <a:xfrm xmlns:a="http://schemas.openxmlformats.org/drawingml/2006/main">
            <a:off x="2776157" y="21526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5" name="text-942">
            <a:extLst xmlns:a="http://schemas.openxmlformats.org/drawingml/2006/main">
              <a:ext uri="{FF2B5EF4-FFF2-40B4-BE49-F238E27FC236}">
                <a16:creationId xmlns:a16="http://schemas.microsoft.com/office/drawing/2014/main" id="{EF2BE26C-8EE6-480B-9732-C38967B68193}"/>
              </a:ext>
            </a:extLst>
          </p:cNvPr>
          <p:cNvSpPr>
            <a:spLocks xmlns:a="http://schemas.openxmlformats.org/drawingml/2006/main" noGrp="1"/>
          </p:cNvSpPr>
          <p:nvPr/>
        </p:nvSpPr>
        <p:spPr>
          <a:xfrm xmlns:a="http://schemas.openxmlformats.org/drawingml/2006/main">
            <a:off x="2776157" y="24384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16" name="fraction-bar-943">
            <a:extLst xmlns:a="http://schemas.openxmlformats.org/drawingml/2006/main">
              <a:ext uri="{FF2B5EF4-FFF2-40B4-BE49-F238E27FC236}">
                <a16:creationId xmlns:a16="http://schemas.microsoft.com/office/drawing/2014/main" id="{F3DCE139-34E4-416B-A226-B47D36822CDD}"/>
              </a:ext>
            </a:extLst>
          </p:cNvPr>
          <p:cNvSpPr>
            <a:spLocks xmlns:a="http://schemas.openxmlformats.org/drawingml/2006/main" noGrp="1"/>
          </p:cNvSpPr>
          <p:nvPr/>
        </p:nvSpPr>
        <p:spPr>
          <a:xfrm xmlns:a="http://schemas.openxmlformats.org/drawingml/2006/main">
            <a:off x="2795207" y="24193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944">
            <a:extLst xmlns:a="http://schemas.openxmlformats.org/drawingml/2006/main">
              <a:ext uri="{FF2B5EF4-FFF2-40B4-BE49-F238E27FC236}">
                <a16:creationId xmlns:a16="http://schemas.microsoft.com/office/drawing/2014/main" id="{394103CD-FB3B-4B6A-81D4-53EBDD7F644B}"/>
              </a:ext>
            </a:extLst>
          </p:cNvPr>
          <p:cNvSpPr>
            <a:spLocks xmlns:a="http://schemas.openxmlformats.org/drawingml/2006/main" noGrp="1"/>
          </p:cNvSpPr>
          <p:nvPr/>
        </p:nvSpPr>
        <p:spPr>
          <a:xfrm xmlns:a="http://schemas.openxmlformats.org/drawingml/2006/main">
            <a:off x="3025807" y="229552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18" name="text-945">
            <a:extLst xmlns:a="http://schemas.openxmlformats.org/drawingml/2006/main">
              <a:ext uri="{FF2B5EF4-FFF2-40B4-BE49-F238E27FC236}">
                <a16:creationId xmlns:a16="http://schemas.microsoft.com/office/drawing/2014/main" id="{94ACDDCF-6B3F-432B-A18A-96812F39D7DF}"/>
              </a:ext>
            </a:extLst>
          </p:cNvPr>
          <p:cNvSpPr>
            <a:spLocks xmlns:a="http://schemas.openxmlformats.org/drawingml/2006/main" noGrp="1"/>
          </p:cNvSpPr>
          <p:nvPr/>
        </p:nvSpPr>
        <p:spPr>
          <a:xfrm xmlns:a="http://schemas.openxmlformats.org/drawingml/2006/main">
            <a:off x="685800" y="3038475"/>
            <a:ext cx="17695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Calculate 3 </a:t>
            </a:r>
          </a:p>
        </p:txBody>
      </p:sp>
      <p:sp>
        <p:nvSpPr>
          <p:cNvPr id="19" name="text-946">
            <a:extLst xmlns:a="http://schemas.openxmlformats.org/drawingml/2006/main">
              <a:ext uri="{FF2B5EF4-FFF2-40B4-BE49-F238E27FC236}">
                <a16:creationId xmlns:a16="http://schemas.microsoft.com/office/drawing/2014/main" id="{D4D57801-3320-4D9F-9BD1-9EB9C3D0A98E}"/>
              </a:ext>
            </a:extLst>
          </p:cNvPr>
          <p:cNvSpPr>
            <a:spLocks xmlns:a="http://schemas.openxmlformats.org/drawingml/2006/main" noGrp="1"/>
          </p:cNvSpPr>
          <p:nvPr/>
        </p:nvSpPr>
        <p:spPr>
          <a:xfrm xmlns:a="http://schemas.openxmlformats.org/drawingml/2006/main">
            <a:off x="2407730" y="28956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20" name="text-947">
            <a:extLst xmlns:a="http://schemas.openxmlformats.org/drawingml/2006/main">
              <a:ext uri="{FF2B5EF4-FFF2-40B4-BE49-F238E27FC236}">
                <a16:creationId xmlns:a16="http://schemas.microsoft.com/office/drawing/2014/main" id="{B674AF9A-2841-4075-A883-52D1D999755F}"/>
              </a:ext>
            </a:extLst>
          </p:cNvPr>
          <p:cNvSpPr>
            <a:spLocks xmlns:a="http://schemas.openxmlformats.org/drawingml/2006/main" noGrp="1"/>
          </p:cNvSpPr>
          <p:nvPr/>
        </p:nvSpPr>
        <p:spPr>
          <a:xfrm xmlns:a="http://schemas.openxmlformats.org/drawingml/2006/main">
            <a:off x="2407730" y="31813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21" name="fraction-bar-948">
            <a:extLst xmlns:a="http://schemas.openxmlformats.org/drawingml/2006/main">
              <a:ext uri="{FF2B5EF4-FFF2-40B4-BE49-F238E27FC236}">
                <a16:creationId xmlns:a16="http://schemas.microsoft.com/office/drawing/2014/main" id="{409E0F12-137A-4BAD-B1E2-BB01F5616071}"/>
              </a:ext>
            </a:extLst>
          </p:cNvPr>
          <p:cNvSpPr>
            <a:spLocks xmlns:a="http://schemas.openxmlformats.org/drawingml/2006/main" noGrp="1"/>
          </p:cNvSpPr>
          <p:nvPr/>
        </p:nvSpPr>
        <p:spPr>
          <a:xfrm xmlns:a="http://schemas.openxmlformats.org/drawingml/2006/main">
            <a:off x="2426780" y="31623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2" name="text-949">
            <a:extLst xmlns:a="http://schemas.openxmlformats.org/drawingml/2006/main">
              <a:ext uri="{FF2B5EF4-FFF2-40B4-BE49-F238E27FC236}">
                <a16:creationId xmlns:a16="http://schemas.microsoft.com/office/drawing/2014/main" id="{3255135A-627E-4FB6-9D34-2C7BCE9F883F}"/>
              </a:ext>
            </a:extLst>
          </p:cNvPr>
          <p:cNvSpPr>
            <a:spLocks xmlns:a="http://schemas.openxmlformats.org/drawingml/2006/main" noGrp="1"/>
          </p:cNvSpPr>
          <p:nvPr/>
        </p:nvSpPr>
        <p:spPr>
          <a:xfrm xmlns:a="http://schemas.openxmlformats.org/drawingml/2006/main">
            <a:off x="2657380" y="3038475"/>
            <a:ext cx="6026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 </a:t>
            </a:r>
          </a:p>
        </p:txBody>
      </p:sp>
      <p:sp>
        <p:nvSpPr>
          <p:cNvPr id="23" name="text-950">
            <a:extLst xmlns:a="http://schemas.openxmlformats.org/drawingml/2006/main">
              <a:ext uri="{FF2B5EF4-FFF2-40B4-BE49-F238E27FC236}">
                <a16:creationId xmlns:a16="http://schemas.microsoft.com/office/drawing/2014/main" id="{00609DB1-0B29-4992-B5BC-F912D51E5698}"/>
              </a:ext>
            </a:extLst>
          </p:cNvPr>
          <p:cNvSpPr>
            <a:spLocks xmlns:a="http://schemas.openxmlformats.org/drawingml/2006/main" noGrp="1"/>
          </p:cNvSpPr>
          <p:nvPr/>
        </p:nvSpPr>
        <p:spPr>
          <a:xfrm xmlns:a="http://schemas.openxmlformats.org/drawingml/2006/main">
            <a:off x="3212402" y="28956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4" name="text-951">
            <a:extLst xmlns:a="http://schemas.openxmlformats.org/drawingml/2006/main">
              <a:ext uri="{FF2B5EF4-FFF2-40B4-BE49-F238E27FC236}">
                <a16:creationId xmlns:a16="http://schemas.microsoft.com/office/drawing/2014/main" id="{A6434F08-C55D-4D23-BB87-BE6620B53EB8}"/>
              </a:ext>
            </a:extLst>
          </p:cNvPr>
          <p:cNvSpPr>
            <a:spLocks xmlns:a="http://schemas.openxmlformats.org/drawingml/2006/main" noGrp="1"/>
          </p:cNvSpPr>
          <p:nvPr/>
        </p:nvSpPr>
        <p:spPr>
          <a:xfrm xmlns:a="http://schemas.openxmlformats.org/drawingml/2006/main">
            <a:off x="3212402" y="31813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25" name="fraction-bar-952">
            <a:extLst xmlns:a="http://schemas.openxmlformats.org/drawingml/2006/main">
              <a:ext uri="{FF2B5EF4-FFF2-40B4-BE49-F238E27FC236}">
                <a16:creationId xmlns:a16="http://schemas.microsoft.com/office/drawing/2014/main" id="{D040C57C-6D71-4A7C-BE32-F488458B622D}"/>
              </a:ext>
            </a:extLst>
          </p:cNvPr>
          <p:cNvSpPr>
            <a:spLocks xmlns:a="http://schemas.openxmlformats.org/drawingml/2006/main" noGrp="1"/>
          </p:cNvSpPr>
          <p:nvPr/>
        </p:nvSpPr>
        <p:spPr>
          <a:xfrm xmlns:a="http://schemas.openxmlformats.org/drawingml/2006/main">
            <a:off x="3231452" y="31623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6" name="text-953">
            <a:extLst xmlns:a="http://schemas.openxmlformats.org/drawingml/2006/main">
              <a:ext uri="{FF2B5EF4-FFF2-40B4-BE49-F238E27FC236}">
                <a16:creationId xmlns:a16="http://schemas.microsoft.com/office/drawing/2014/main" id="{6D1B68F0-F3DE-4E07-B73B-87192B0C8BC9}"/>
              </a:ext>
            </a:extLst>
          </p:cNvPr>
          <p:cNvSpPr>
            <a:spLocks xmlns:a="http://schemas.openxmlformats.org/drawingml/2006/main" noGrp="1"/>
          </p:cNvSpPr>
          <p:nvPr/>
        </p:nvSpPr>
        <p:spPr>
          <a:xfrm xmlns:a="http://schemas.openxmlformats.org/drawingml/2006/main">
            <a:off x="3462052" y="303847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27" name="text-954">
            <a:extLst xmlns:a="http://schemas.openxmlformats.org/drawingml/2006/main">
              <a:ext uri="{FF2B5EF4-FFF2-40B4-BE49-F238E27FC236}">
                <a16:creationId xmlns:a16="http://schemas.microsoft.com/office/drawing/2014/main" id="{FD826A1F-1ABE-4C31-A858-D063D1329D98}"/>
              </a:ext>
            </a:extLst>
          </p:cNvPr>
          <p:cNvSpPr>
            <a:spLocks xmlns:a="http://schemas.openxmlformats.org/drawingml/2006/main" noGrp="1"/>
          </p:cNvSpPr>
          <p:nvPr/>
        </p:nvSpPr>
        <p:spPr>
          <a:xfrm xmlns:a="http://schemas.openxmlformats.org/drawingml/2006/main">
            <a:off x="685800" y="3781425"/>
            <a:ext cx="17695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Calculate 1 </a:t>
            </a:r>
          </a:p>
        </p:txBody>
      </p:sp>
      <p:sp>
        <p:nvSpPr>
          <p:cNvPr id="28" name="text-955">
            <a:extLst xmlns:a="http://schemas.openxmlformats.org/drawingml/2006/main">
              <a:ext uri="{FF2B5EF4-FFF2-40B4-BE49-F238E27FC236}">
                <a16:creationId xmlns:a16="http://schemas.microsoft.com/office/drawing/2014/main" id="{F0A6A076-9E7D-4D9E-86AE-146A232A8BE5}"/>
              </a:ext>
            </a:extLst>
          </p:cNvPr>
          <p:cNvSpPr>
            <a:spLocks xmlns:a="http://schemas.openxmlformats.org/drawingml/2006/main" noGrp="1"/>
          </p:cNvSpPr>
          <p:nvPr/>
        </p:nvSpPr>
        <p:spPr>
          <a:xfrm xmlns:a="http://schemas.openxmlformats.org/drawingml/2006/main">
            <a:off x="2407730" y="36385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29" name="text-956">
            <a:extLst xmlns:a="http://schemas.openxmlformats.org/drawingml/2006/main">
              <a:ext uri="{FF2B5EF4-FFF2-40B4-BE49-F238E27FC236}">
                <a16:creationId xmlns:a16="http://schemas.microsoft.com/office/drawing/2014/main" id="{3D3C8F64-93FE-41DB-A62C-50863D19F812}"/>
              </a:ext>
            </a:extLst>
          </p:cNvPr>
          <p:cNvSpPr>
            <a:spLocks xmlns:a="http://schemas.openxmlformats.org/drawingml/2006/main" noGrp="1"/>
          </p:cNvSpPr>
          <p:nvPr/>
        </p:nvSpPr>
        <p:spPr>
          <a:xfrm xmlns:a="http://schemas.openxmlformats.org/drawingml/2006/main">
            <a:off x="2407730" y="39243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30" name="fraction-bar-957">
            <a:extLst xmlns:a="http://schemas.openxmlformats.org/drawingml/2006/main">
              <a:ext uri="{FF2B5EF4-FFF2-40B4-BE49-F238E27FC236}">
                <a16:creationId xmlns:a16="http://schemas.microsoft.com/office/drawing/2014/main" id="{452BF70E-A894-46C2-B131-7F436E1AB3CB}"/>
              </a:ext>
            </a:extLst>
          </p:cNvPr>
          <p:cNvSpPr>
            <a:spLocks xmlns:a="http://schemas.openxmlformats.org/drawingml/2006/main" noGrp="1"/>
          </p:cNvSpPr>
          <p:nvPr/>
        </p:nvSpPr>
        <p:spPr>
          <a:xfrm xmlns:a="http://schemas.openxmlformats.org/drawingml/2006/main">
            <a:off x="2426780" y="39052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1" name="text-958">
            <a:extLst xmlns:a="http://schemas.openxmlformats.org/drawingml/2006/main">
              <a:ext uri="{FF2B5EF4-FFF2-40B4-BE49-F238E27FC236}">
                <a16:creationId xmlns:a16="http://schemas.microsoft.com/office/drawing/2014/main" id="{05C6908B-5079-49C5-A224-EF3DADE469FB}"/>
              </a:ext>
            </a:extLst>
          </p:cNvPr>
          <p:cNvSpPr>
            <a:spLocks xmlns:a="http://schemas.openxmlformats.org/drawingml/2006/main" noGrp="1"/>
          </p:cNvSpPr>
          <p:nvPr/>
        </p:nvSpPr>
        <p:spPr>
          <a:xfrm xmlns:a="http://schemas.openxmlformats.org/drawingml/2006/main">
            <a:off x="2657380" y="378142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32" name="text-959">
            <a:extLst xmlns:a="http://schemas.openxmlformats.org/drawingml/2006/main">
              <a:ext uri="{FF2B5EF4-FFF2-40B4-BE49-F238E27FC236}">
                <a16:creationId xmlns:a16="http://schemas.microsoft.com/office/drawing/2014/main" id="{7D6C98B0-D293-4D1C-9E8B-06515ECC28A0}"/>
              </a:ext>
            </a:extLst>
          </p:cNvPr>
          <p:cNvSpPr>
            <a:spLocks xmlns:a="http://schemas.openxmlformats.org/drawingml/2006/main" noGrp="1"/>
          </p:cNvSpPr>
          <p:nvPr/>
        </p:nvSpPr>
        <p:spPr>
          <a:xfrm xmlns:a="http://schemas.openxmlformats.org/drawingml/2006/main">
            <a:off x="2994279" y="36385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33" name="text-960">
            <a:extLst xmlns:a="http://schemas.openxmlformats.org/drawingml/2006/main">
              <a:ext uri="{FF2B5EF4-FFF2-40B4-BE49-F238E27FC236}">
                <a16:creationId xmlns:a16="http://schemas.microsoft.com/office/drawing/2014/main" id="{F5BEEA7B-6A02-495D-97EE-5B27D011B1C3}"/>
              </a:ext>
            </a:extLst>
          </p:cNvPr>
          <p:cNvSpPr>
            <a:spLocks xmlns:a="http://schemas.openxmlformats.org/drawingml/2006/main" noGrp="1"/>
          </p:cNvSpPr>
          <p:nvPr/>
        </p:nvSpPr>
        <p:spPr>
          <a:xfrm xmlns:a="http://schemas.openxmlformats.org/drawingml/2006/main">
            <a:off x="2994279" y="39243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a:t>
            </a:r>
          </a:p>
        </p:txBody>
      </p:sp>
      <p:sp>
        <p:nvSpPr>
          <p:cNvPr id="34" name="fraction-bar-961">
            <a:extLst xmlns:a="http://schemas.openxmlformats.org/drawingml/2006/main">
              <a:ext uri="{FF2B5EF4-FFF2-40B4-BE49-F238E27FC236}">
                <a16:creationId xmlns:a16="http://schemas.microsoft.com/office/drawing/2014/main" id="{1438C6FC-A6F0-468F-9721-84756C46603A}"/>
              </a:ext>
            </a:extLst>
          </p:cNvPr>
          <p:cNvSpPr>
            <a:spLocks xmlns:a="http://schemas.openxmlformats.org/drawingml/2006/main" noGrp="1"/>
          </p:cNvSpPr>
          <p:nvPr/>
        </p:nvSpPr>
        <p:spPr>
          <a:xfrm xmlns:a="http://schemas.openxmlformats.org/drawingml/2006/main">
            <a:off x="3013329" y="390525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5" name="text-962">
            <a:extLst xmlns:a="http://schemas.openxmlformats.org/drawingml/2006/main">
              <a:ext uri="{FF2B5EF4-FFF2-40B4-BE49-F238E27FC236}">
                <a16:creationId xmlns:a16="http://schemas.microsoft.com/office/drawing/2014/main" id="{3C033C50-CA7E-4666-A75A-D5B32E1C7272}"/>
              </a:ext>
            </a:extLst>
          </p:cNvPr>
          <p:cNvSpPr>
            <a:spLocks xmlns:a="http://schemas.openxmlformats.org/drawingml/2006/main" noGrp="1"/>
          </p:cNvSpPr>
          <p:nvPr/>
        </p:nvSpPr>
        <p:spPr>
          <a:xfrm xmlns:a="http://schemas.openxmlformats.org/drawingml/2006/main">
            <a:off x="3360230" y="378142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36" name="text-963">
            <a:extLst xmlns:a="http://schemas.openxmlformats.org/drawingml/2006/main">
              <a:ext uri="{FF2B5EF4-FFF2-40B4-BE49-F238E27FC236}">
                <a16:creationId xmlns:a16="http://schemas.microsoft.com/office/drawing/2014/main" id="{EBE95EBD-F188-4784-B20A-C46DCA586696}"/>
              </a:ext>
            </a:extLst>
          </p:cNvPr>
          <p:cNvSpPr>
            <a:spLocks xmlns:a="http://schemas.openxmlformats.org/drawingml/2006/main" noGrp="1"/>
          </p:cNvSpPr>
          <p:nvPr/>
        </p:nvSpPr>
        <p:spPr>
          <a:xfrm xmlns:a="http://schemas.openxmlformats.org/drawingml/2006/main">
            <a:off x="685800" y="4524375"/>
            <a:ext cx="17007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A rope is 4 </a:t>
            </a:r>
          </a:p>
        </p:txBody>
      </p:sp>
      <p:sp>
        <p:nvSpPr>
          <p:cNvPr id="37" name="text-964">
            <a:extLst xmlns:a="http://schemas.openxmlformats.org/drawingml/2006/main">
              <a:ext uri="{FF2B5EF4-FFF2-40B4-BE49-F238E27FC236}">
                <a16:creationId xmlns:a16="http://schemas.microsoft.com/office/drawing/2014/main" id="{12951803-512D-4367-9F08-8BCCA007B061}"/>
              </a:ext>
            </a:extLst>
          </p:cNvPr>
          <p:cNvSpPr>
            <a:spLocks xmlns:a="http://schemas.openxmlformats.org/drawingml/2006/main" noGrp="1"/>
          </p:cNvSpPr>
          <p:nvPr/>
        </p:nvSpPr>
        <p:spPr>
          <a:xfrm xmlns:a="http://schemas.openxmlformats.org/drawingml/2006/main">
            <a:off x="2338959" y="43815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38" name="text-965">
            <a:extLst xmlns:a="http://schemas.openxmlformats.org/drawingml/2006/main">
              <a:ext uri="{FF2B5EF4-FFF2-40B4-BE49-F238E27FC236}">
                <a16:creationId xmlns:a16="http://schemas.microsoft.com/office/drawing/2014/main" id="{C3A586F3-ED17-498D-9E75-D2EB6A6A5C1A}"/>
              </a:ext>
            </a:extLst>
          </p:cNvPr>
          <p:cNvSpPr>
            <a:spLocks xmlns:a="http://schemas.openxmlformats.org/drawingml/2006/main" noGrp="1"/>
          </p:cNvSpPr>
          <p:nvPr/>
        </p:nvSpPr>
        <p:spPr>
          <a:xfrm xmlns:a="http://schemas.openxmlformats.org/drawingml/2006/main">
            <a:off x="2338959" y="46672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39" name="fraction-bar-966">
            <a:extLst xmlns:a="http://schemas.openxmlformats.org/drawingml/2006/main">
              <a:ext uri="{FF2B5EF4-FFF2-40B4-BE49-F238E27FC236}">
                <a16:creationId xmlns:a16="http://schemas.microsoft.com/office/drawing/2014/main" id="{CF732472-ED99-447C-A52B-1AA5F2B13D89}"/>
              </a:ext>
            </a:extLst>
          </p:cNvPr>
          <p:cNvSpPr>
            <a:spLocks xmlns:a="http://schemas.openxmlformats.org/drawingml/2006/main" noGrp="1"/>
          </p:cNvSpPr>
          <p:nvPr/>
        </p:nvSpPr>
        <p:spPr>
          <a:xfrm xmlns:a="http://schemas.openxmlformats.org/drawingml/2006/main">
            <a:off x="2358009" y="46482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40" name="text-967">
            <a:extLst xmlns:a="http://schemas.openxmlformats.org/drawingml/2006/main">
              <a:ext uri="{FF2B5EF4-FFF2-40B4-BE49-F238E27FC236}">
                <a16:creationId xmlns:a16="http://schemas.microsoft.com/office/drawing/2014/main" id="{7583676E-7088-466D-BAE4-495B5013E972}"/>
              </a:ext>
            </a:extLst>
          </p:cNvPr>
          <p:cNvSpPr>
            <a:spLocks xmlns:a="http://schemas.openxmlformats.org/drawingml/2006/main" noGrp="1"/>
          </p:cNvSpPr>
          <p:nvPr/>
        </p:nvSpPr>
        <p:spPr>
          <a:xfrm xmlns:a="http://schemas.openxmlformats.org/drawingml/2006/main">
            <a:off x="2588609" y="4524375"/>
            <a:ext cx="18911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m long. Cut off </a:t>
            </a:r>
          </a:p>
        </p:txBody>
      </p:sp>
      <p:sp>
        <p:nvSpPr>
          <p:cNvPr id="41" name="text-968">
            <a:extLst xmlns:a="http://schemas.openxmlformats.org/drawingml/2006/main">
              <a:ext uri="{FF2B5EF4-FFF2-40B4-BE49-F238E27FC236}">
                <a16:creationId xmlns:a16="http://schemas.microsoft.com/office/drawing/2014/main" id="{C03F157E-25B0-4CA2-A1F1-A945EFEDCA77}"/>
              </a:ext>
            </a:extLst>
          </p:cNvPr>
          <p:cNvSpPr>
            <a:spLocks xmlns:a="http://schemas.openxmlformats.org/drawingml/2006/main" noGrp="1"/>
          </p:cNvSpPr>
          <p:nvPr/>
        </p:nvSpPr>
        <p:spPr>
          <a:xfrm xmlns:a="http://schemas.openxmlformats.org/drawingml/2006/main">
            <a:off x="4432173" y="43815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42" name="text-969">
            <a:extLst xmlns:a="http://schemas.openxmlformats.org/drawingml/2006/main">
              <a:ext uri="{FF2B5EF4-FFF2-40B4-BE49-F238E27FC236}">
                <a16:creationId xmlns:a16="http://schemas.microsoft.com/office/drawing/2014/main" id="{56478277-C832-44F5-BE79-30BCF57179F2}"/>
              </a:ext>
            </a:extLst>
          </p:cNvPr>
          <p:cNvSpPr>
            <a:spLocks xmlns:a="http://schemas.openxmlformats.org/drawingml/2006/main" noGrp="1"/>
          </p:cNvSpPr>
          <p:nvPr/>
        </p:nvSpPr>
        <p:spPr>
          <a:xfrm xmlns:a="http://schemas.openxmlformats.org/drawingml/2006/main">
            <a:off x="4432173" y="46672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43" name="fraction-bar-970">
            <a:extLst xmlns:a="http://schemas.openxmlformats.org/drawingml/2006/main">
              <a:ext uri="{FF2B5EF4-FFF2-40B4-BE49-F238E27FC236}">
                <a16:creationId xmlns:a16="http://schemas.microsoft.com/office/drawing/2014/main" id="{03DD7EF6-E3A9-4C98-8A97-FA6626B57647}"/>
              </a:ext>
            </a:extLst>
          </p:cNvPr>
          <p:cNvSpPr>
            <a:spLocks xmlns:a="http://schemas.openxmlformats.org/drawingml/2006/main" noGrp="1"/>
          </p:cNvSpPr>
          <p:nvPr/>
        </p:nvSpPr>
        <p:spPr>
          <a:xfrm xmlns:a="http://schemas.openxmlformats.org/drawingml/2006/main">
            <a:off x="4451223" y="46482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44" name="text-971">
            <a:extLst xmlns:a="http://schemas.openxmlformats.org/drawingml/2006/main">
              <a:ext uri="{FF2B5EF4-FFF2-40B4-BE49-F238E27FC236}">
                <a16:creationId xmlns:a16="http://schemas.microsoft.com/office/drawing/2014/main" id="{95694BCA-046F-4DD9-A71E-DF6E87144755}"/>
              </a:ext>
            </a:extLst>
          </p:cNvPr>
          <p:cNvSpPr>
            <a:spLocks xmlns:a="http://schemas.openxmlformats.org/drawingml/2006/main" noGrp="1"/>
          </p:cNvSpPr>
          <p:nvPr/>
        </p:nvSpPr>
        <p:spPr>
          <a:xfrm xmlns:a="http://schemas.openxmlformats.org/drawingml/2006/main">
            <a:off x="4681823" y="4524375"/>
            <a:ext cx="30352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of it. How much remains?</a:t>
            </a:r>
          </a:p>
        </p:txBody>
      </p:sp>
    </p:spTree>
    <p:extLst>
      <p:ext uri="{BB962C8B-B14F-4D97-AF65-F5344CB8AC3E}">
        <p14:creationId xmlns:p14="http://schemas.microsoft.com/office/powerpoint/2010/main" val="1681010441"/>
      </p:ext>
    </p:extLst>
  </p:cSld>
</p:sld>
</file>

<file path=ppt/slides/slide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972">
            <a:extLst xmlns:a="http://schemas.openxmlformats.org/drawingml/2006/main">
              <a:ext uri="{FF2B5EF4-FFF2-40B4-BE49-F238E27FC236}">
                <a16:creationId xmlns:a16="http://schemas.microsoft.com/office/drawing/2014/main" id="{02B40E93-758E-4215-8A31-06139DFB124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9</a:t>
            </a:r>
          </a:p>
        </p:txBody>
      </p:sp>
      <p:sp>
        <p:nvSpPr>
          <p:cNvPr id="2" name="text-973">
            <a:extLst xmlns:a="http://schemas.openxmlformats.org/drawingml/2006/main">
              <a:ext uri="{FF2B5EF4-FFF2-40B4-BE49-F238E27FC236}">
                <a16:creationId xmlns:a16="http://schemas.microsoft.com/office/drawing/2014/main" id="{50CC4CB0-2C4B-464A-99EA-B19977D4E92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974">
            <a:extLst xmlns:a="http://schemas.openxmlformats.org/drawingml/2006/main">
              <a:ext uri="{FF2B5EF4-FFF2-40B4-BE49-F238E27FC236}">
                <a16:creationId xmlns:a16="http://schemas.microsoft.com/office/drawing/2014/main" id="{C2A0E331-EB5E-4DD9-B13E-FC287A3B59C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975">
            <a:extLst xmlns:a="http://schemas.openxmlformats.org/drawingml/2006/main">
              <a:ext uri="{FF2B5EF4-FFF2-40B4-BE49-F238E27FC236}">
                <a16:creationId xmlns:a16="http://schemas.microsoft.com/office/drawing/2014/main" id="{E96BA647-F1FD-4DCA-93DA-9E21C173E5FD}"/>
              </a:ext>
            </a:extLst>
          </p:cNvPr>
          <p:cNvSpPr>
            <a:spLocks xmlns:a="http://schemas.openxmlformats.org/drawingml/2006/main" noGrp="1"/>
          </p:cNvSpPr>
          <p:nvPr/>
        </p:nvSpPr>
        <p:spPr>
          <a:xfrm xmlns:a="http://schemas.openxmlformats.org/drawingml/2006/main">
            <a:off x="685800" y="1409700"/>
            <a:ext cx="1039110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Cancellation is allowed between factors in a product. You cannot cancel </a:t>
            </a:r>
          </a:p>
        </p:txBody>
      </p:sp>
      <p:sp>
        <p:nvSpPr>
          <p:cNvPr id="5" name="text-976">
            <a:extLst xmlns:a="http://schemas.openxmlformats.org/drawingml/2006/main">
              <a:ext uri="{FF2B5EF4-FFF2-40B4-BE49-F238E27FC236}">
                <a16:creationId xmlns:a16="http://schemas.microsoft.com/office/drawing/2014/main" id="{63DC4585-5894-4EEA-9052-FF445F97C3F4}"/>
              </a:ext>
            </a:extLst>
          </p:cNvPr>
          <p:cNvSpPr>
            <a:spLocks xmlns:a="http://schemas.openxmlformats.org/drawingml/2006/main" noGrp="1"/>
          </p:cNvSpPr>
          <p:nvPr/>
        </p:nvSpPr>
        <p:spPr>
          <a:xfrm xmlns:a="http://schemas.openxmlformats.org/drawingml/2006/main">
            <a:off x="685800" y="1752600"/>
            <a:ext cx="1000220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terms across addition or subtraction without first factoring the whole </a:t>
            </a:r>
          </a:p>
        </p:txBody>
      </p:sp>
      <p:sp>
        <p:nvSpPr>
          <p:cNvPr id="6" name="text-977">
            <a:extLst xmlns:a="http://schemas.openxmlformats.org/drawingml/2006/main">
              <a:ext uri="{FF2B5EF4-FFF2-40B4-BE49-F238E27FC236}">
                <a16:creationId xmlns:a16="http://schemas.microsoft.com/office/drawing/2014/main" id="{94D73E56-BE86-44CF-9DAB-32D7D3F64908}"/>
              </a:ext>
            </a:extLst>
          </p:cNvPr>
          <p:cNvSpPr>
            <a:spLocks xmlns:a="http://schemas.openxmlformats.org/drawingml/2006/main" noGrp="1"/>
          </p:cNvSpPr>
          <p:nvPr/>
        </p:nvSpPr>
        <p:spPr>
          <a:xfrm xmlns:a="http://schemas.openxmlformats.org/drawingml/2006/main">
            <a:off x="685800" y="2095500"/>
            <a:ext cx="16798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expression.</a:t>
            </a:r>
          </a:p>
        </p:txBody>
      </p:sp>
    </p:spTree>
    <p:extLst>
      <p:ext uri="{BB962C8B-B14F-4D97-AF65-F5344CB8AC3E}">
        <p14:creationId xmlns:p14="http://schemas.microsoft.com/office/powerpoint/2010/main" val="506283781"/>
      </p:ext>
    </p:extLst>
  </p:cSld>
</p:sld>
</file>

<file path=ppt/slides/slide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7" name="text-978">
            <a:extLst xmlns:a="http://schemas.openxmlformats.org/drawingml/2006/main">
              <a:ext uri="{FF2B5EF4-FFF2-40B4-BE49-F238E27FC236}">
                <a16:creationId xmlns:a16="http://schemas.microsoft.com/office/drawing/2014/main" id="{2F9313A0-7CE4-45C0-9FAE-A10AB601B69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9</a:t>
            </a:r>
          </a:p>
        </p:txBody>
      </p:sp>
      <p:sp>
        <p:nvSpPr>
          <p:cNvPr id="2" name="text-979">
            <a:extLst xmlns:a="http://schemas.openxmlformats.org/drawingml/2006/main">
              <a:ext uri="{FF2B5EF4-FFF2-40B4-BE49-F238E27FC236}">
                <a16:creationId xmlns:a16="http://schemas.microsoft.com/office/drawing/2014/main" id="{500E6EA6-24A0-4DAE-A594-A9E82940DEE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980">
            <a:extLst xmlns:a="http://schemas.openxmlformats.org/drawingml/2006/main">
              <a:ext uri="{FF2B5EF4-FFF2-40B4-BE49-F238E27FC236}">
                <a16:creationId xmlns:a16="http://schemas.microsoft.com/office/drawing/2014/main" id="{A9D0035E-1501-4765-98AF-E24B4AE6AB6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981">
            <a:extLst xmlns:a="http://schemas.openxmlformats.org/drawingml/2006/main">
              <a:ext uri="{FF2B5EF4-FFF2-40B4-BE49-F238E27FC236}">
                <a16:creationId xmlns:a16="http://schemas.microsoft.com/office/drawing/2014/main" id="{0FD65823-3BBB-4B4D-83C7-430F779ED113}"/>
              </a:ext>
            </a:extLst>
          </p:cNvPr>
          <p:cNvSpPr>
            <a:spLocks xmlns:a="http://schemas.openxmlformats.org/drawingml/2006/main" noGrp="1"/>
          </p:cNvSpPr>
          <p:nvPr/>
        </p:nvSpPr>
        <p:spPr>
          <a:xfrm xmlns:a="http://schemas.openxmlformats.org/drawingml/2006/main">
            <a:off x="685800" y="1552575"/>
            <a:ext cx="59985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Divide numerator and denominator by 14 to get </a:t>
            </a:r>
          </a:p>
        </p:txBody>
      </p:sp>
      <p:sp>
        <p:nvSpPr>
          <p:cNvPr id="5" name="text-982">
            <a:extLst xmlns:a="http://schemas.openxmlformats.org/drawingml/2006/main">
              <a:ext uri="{FF2B5EF4-FFF2-40B4-BE49-F238E27FC236}">
                <a16:creationId xmlns:a16="http://schemas.microsoft.com/office/drawing/2014/main" id="{1A15E090-F79A-4390-8029-26BB2C1B9A23}"/>
              </a:ext>
            </a:extLst>
          </p:cNvPr>
          <p:cNvSpPr>
            <a:spLocks xmlns:a="http://schemas.openxmlformats.org/drawingml/2006/main" noGrp="1"/>
          </p:cNvSpPr>
          <p:nvPr/>
        </p:nvSpPr>
        <p:spPr>
          <a:xfrm xmlns:a="http://schemas.openxmlformats.org/drawingml/2006/main">
            <a:off x="6636734" y="14097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6" name="text-983">
            <a:extLst xmlns:a="http://schemas.openxmlformats.org/drawingml/2006/main">
              <a:ext uri="{FF2B5EF4-FFF2-40B4-BE49-F238E27FC236}">
                <a16:creationId xmlns:a16="http://schemas.microsoft.com/office/drawing/2014/main" id="{1A709EB8-E6D5-4413-BF7C-64E10EF44586}"/>
              </a:ext>
            </a:extLst>
          </p:cNvPr>
          <p:cNvSpPr>
            <a:spLocks xmlns:a="http://schemas.openxmlformats.org/drawingml/2006/main" noGrp="1"/>
          </p:cNvSpPr>
          <p:nvPr/>
        </p:nvSpPr>
        <p:spPr>
          <a:xfrm xmlns:a="http://schemas.openxmlformats.org/drawingml/2006/main">
            <a:off x="6636734" y="16954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7" name="fraction-bar-984">
            <a:extLst xmlns:a="http://schemas.openxmlformats.org/drawingml/2006/main">
              <a:ext uri="{FF2B5EF4-FFF2-40B4-BE49-F238E27FC236}">
                <a16:creationId xmlns:a16="http://schemas.microsoft.com/office/drawing/2014/main" id="{1BCEB490-60E7-48F1-8832-060B940338D6}"/>
              </a:ext>
            </a:extLst>
          </p:cNvPr>
          <p:cNvSpPr>
            <a:spLocks xmlns:a="http://schemas.openxmlformats.org/drawingml/2006/main" noGrp="1"/>
          </p:cNvSpPr>
          <p:nvPr/>
        </p:nvSpPr>
        <p:spPr>
          <a:xfrm xmlns:a="http://schemas.openxmlformats.org/drawingml/2006/main">
            <a:off x="6655784" y="16764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8" name="text-985">
            <a:extLst xmlns:a="http://schemas.openxmlformats.org/drawingml/2006/main">
              <a:ext uri="{FF2B5EF4-FFF2-40B4-BE49-F238E27FC236}">
                <a16:creationId xmlns:a16="http://schemas.microsoft.com/office/drawing/2014/main" id="{ACE8B2BD-09E2-4A47-A8D8-FBB3157E2918}"/>
              </a:ext>
            </a:extLst>
          </p:cNvPr>
          <p:cNvSpPr>
            <a:spLocks xmlns:a="http://schemas.openxmlformats.org/drawingml/2006/main" noGrp="1"/>
          </p:cNvSpPr>
          <p:nvPr/>
        </p:nvSpPr>
        <p:spPr>
          <a:xfrm xmlns:a="http://schemas.openxmlformats.org/drawingml/2006/main">
            <a:off x="6886384" y="155257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9" name="text-986">
            <a:extLst xmlns:a="http://schemas.openxmlformats.org/drawingml/2006/main">
              <a:ext uri="{FF2B5EF4-FFF2-40B4-BE49-F238E27FC236}">
                <a16:creationId xmlns:a16="http://schemas.microsoft.com/office/drawing/2014/main" id="{7E794D12-30BA-4B0C-B91D-C19EEEA4EE35}"/>
              </a:ext>
            </a:extLst>
          </p:cNvPr>
          <p:cNvSpPr>
            <a:spLocks xmlns:a="http://schemas.openxmlformats.org/drawingml/2006/main" noGrp="1"/>
          </p:cNvSpPr>
          <p:nvPr/>
        </p:nvSpPr>
        <p:spPr>
          <a:xfrm xmlns:a="http://schemas.openxmlformats.org/drawingml/2006/main">
            <a:off x="685800" y="229552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a:t>
            </a:r>
          </a:p>
        </p:txBody>
      </p:sp>
      <p:sp>
        <p:nvSpPr>
          <p:cNvPr id="10" name="text-987">
            <a:extLst xmlns:a="http://schemas.openxmlformats.org/drawingml/2006/main">
              <a:ext uri="{FF2B5EF4-FFF2-40B4-BE49-F238E27FC236}">
                <a16:creationId xmlns:a16="http://schemas.microsoft.com/office/drawing/2014/main" id="{BF11F22B-5E68-4A9E-8187-6DB8F2135310}"/>
              </a:ext>
            </a:extLst>
          </p:cNvPr>
          <p:cNvSpPr>
            <a:spLocks xmlns:a="http://schemas.openxmlformats.org/drawingml/2006/main" noGrp="1"/>
          </p:cNvSpPr>
          <p:nvPr/>
        </p:nvSpPr>
        <p:spPr>
          <a:xfrm xmlns:a="http://schemas.openxmlformats.org/drawingml/2006/main">
            <a:off x="1049274" y="21526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20</a:t>
            </a:r>
          </a:p>
        </p:txBody>
      </p:sp>
      <p:sp>
        <p:nvSpPr>
          <p:cNvPr id="11" name="text-988">
            <a:extLst xmlns:a="http://schemas.openxmlformats.org/drawingml/2006/main">
              <a:ext uri="{FF2B5EF4-FFF2-40B4-BE49-F238E27FC236}">
                <a16:creationId xmlns:a16="http://schemas.microsoft.com/office/drawing/2014/main" id="{610963D0-DC15-4934-9750-2B58ED75FA7A}"/>
              </a:ext>
            </a:extLst>
          </p:cNvPr>
          <p:cNvSpPr>
            <a:spLocks xmlns:a="http://schemas.openxmlformats.org/drawingml/2006/main" noGrp="1"/>
          </p:cNvSpPr>
          <p:nvPr/>
        </p:nvSpPr>
        <p:spPr>
          <a:xfrm xmlns:a="http://schemas.openxmlformats.org/drawingml/2006/main">
            <a:off x="1049274" y="24384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24</a:t>
            </a:r>
          </a:p>
        </p:txBody>
      </p:sp>
      <p:sp>
        <p:nvSpPr>
          <p:cNvPr id="12" name="fraction-bar-989">
            <a:extLst xmlns:a="http://schemas.openxmlformats.org/drawingml/2006/main">
              <a:ext uri="{FF2B5EF4-FFF2-40B4-BE49-F238E27FC236}">
                <a16:creationId xmlns:a16="http://schemas.microsoft.com/office/drawing/2014/main" id="{6753C335-784B-43C0-983F-55B2147A0048}"/>
              </a:ext>
            </a:extLst>
          </p:cNvPr>
          <p:cNvSpPr>
            <a:spLocks xmlns:a="http://schemas.openxmlformats.org/drawingml/2006/main" noGrp="1"/>
          </p:cNvSpPr>
          <p:nvPr/>
        </p:nvSpPr>
        <p:spPr>
          <a:xfrm xmlns:a="http://schemas.openxmlformats.org/drawingml/2006/main">
            <a:off x="1068324" y="241935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990">
            <a:extLst xmlns:a="http://schemas.openxmlformats.org/drawingml/2006/main">
              <a:ext uri="{FF2B5EF4-FFF2-40B4-BE49-F238E27FC236}">
                <a16:creationId xmlns:a16="http://schemas.microsoft.com/office/drawing/2014/main" id="{A3A7624B-9EE8-4B6B-95AF-028A21A0103E}"/>
              </a:ext>
            </a:extLst>
          </p:cNvPr>
          <p:cNvSpPr>
            <a:spLocks xmlns:a="http://schemas.openxmlformats.org/drawingml/2006/main" noGrp="1"/>
          </p:cNvSpPr>
          <p:nvPr/>
        </p:nvSpPr>
        <p:spPr>
          <a:xfrm xmlns:a="http://schemas.openxmlformats.org/drawingml/2006/main">
            <a:off x="1415224" y="229552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4" name="text-991">
            <a:extLst xmlns:a="http://schemas.openxmlformats.org/drawingml/2006/main">
              <a:ext uri="{FF2B5EF4-FFF2-40B4-BE49-F238E27FC236}">
                <a16:creationId xmlns:a16="http://schemas.microsoft.com/office/drawing/2014/main" id="{0803E64B-9634-457E-9022-C30F9116FEAD}"/>
              </a:ext>
            </a:extLst>
          </p:cNvPr>
          <p:cNvSpPr>
            <a:spLocks xmlns:a="http://schemas.openxmlformats.org/drawingml/2006/main" noGrp="1"/>
          </p:cNvSpPr>
          <p:nvPr/>
        </p:nvSpPr>
        <p:spPr>
          <a:xfrm xmlns:a="http://schemas.openxmlformats.org/drawingml/2006/main">
            <a:off x="1752124" y="21526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a:t>
            </a:r>
          </a:p>
        </p:txBody>
      </p:sp>
      <p:sp>
        <p:nvSpPr>
          <p:cNvPr id="15" name="text-992">
            <a:extLst xmlns:a="http://schemas.openxmlformats.org/drawingml/2006/main">
              <a:ext uri="{FF2B5EF4-FFF2-40B4-BE49-F238E27FC236}">
                <a16:creationId xmlns:a16="http://schemas.microsoft.com/office/drawing/2014/main" id="{909B85B0-AB50-44E6-ACC4-6F2B076651D4}"/>
              </a:ext>
            </a:extLst>
          </p:cNvPr>
          <p:cNvSpPr>
            <a:spLocks xmlns:a="http://schemas.openxmlformats.org/drawingml/2006/main" noGrp="1"/>
          </p:cNvSpPr>
          <p:nvPr/>
        </p:nvSpPr>
        <p:spPr>
          <a:xfrm xmlns:a="http://schemas.openxmlformats.org/drawingml/2006/main">
            <a:off x="1752124" y="24384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24</a:t>
            </a:r>
          </a:p>
        </p:txBody>
      </p:sp>
      <p:sp>
        <p:nvSpPr>
          <p:cNvPr id="16" name="fraction-bar-993">
            <a:extLst xmlns:a="http://schemas.openxmlformats.org/drawingml/2006/main">
              <a:ext uri="{FF2B5EF4-FFF2-40B4-BE49-F238E27FC236}">
                <a16:creationId xmlns:a16="http://schemas.microsoft.com/office/drawing/2014/main" id="{B5CBCF42-091F-4922-AE0A-FBD52B650DC7}"/>
              </a:ext>
            </a:extLst>
          </p:cNvPr>
          <p:cNvSpPr>
            <a:spLocks xmlns:a="http://schemas.openxmlformats.org/drawingml/2006/main" noGrp="1"/>
          </p:cNvSpPr>
          <p:nvPr/>
        </p:nvSpPr>
        <p:spPr>
          <a:xfrm xmlns:a="http://schemas.openxmlformats.org/drawingml/2006/main">
            <a:off x="1771174" y="241935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994">
            <a:extLst xmlns:a="http://schemas.openxmlformats.org/drawingml/2006/main">
              <a:ext uri="{FF2B5EF4-FFF2-40B4-BE49-F238E27FC236}">
                <a16:creationId xmlns:a16="http://schemas.microsoft.com/office/drawing/2014/main" id="{76EBFCD8-25A7-4FF6-94B1-BFEB1B5EE03A}"/>
              </a:ext>
            </a:extLst>
          </p:cNvPr>
          <p:cNvSpPr>
            <a:spLocks xmlns:a="http://schemas.openxmlformats.org/drawingml/2006/main" noGrp="1"/>
          </p:cNvSpPr>
          <p:nvPr/>
        </p:nvSpPr>
        <p:spPr>
          <a:xfrm xmlns:a="http://schemas.openxmlformats.org/drawingml/2006/main">
            <a:off x="2118074" y="229552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8" name="text-995">
            <a:extLst xmlns:a="http://schemas.openxmlformats.org/drawingml/2006/main">
              <a:ext uri="{FF2B5EF4-FFF2-40B4-BE49-F238E27FC236}">
                <a16:creationId xmlns:a16="http://schemas.microsoft.com/office/drawing/2014/main" id="{6E391702-2D5B-4E75-9DA2-7B321EA5E476}"/>
              </a:ext>
            </a:extLst>
          </p:cNvPr>
          <p:cNvSpPr>
            <a:spLocks xmlns:a="http://schemas.openxmlformats.org/drawingml/2006/main" noGrp="1"/>
          </p:cNvSpPr>
          <p:nvPr/>
        </p:nvSpPr>
        <p:spPr>
          <a:xfrm xmlns:a="http://schemas.openxmlformats.org/drawingml/2006/main">
            <a:off x="2454973" y="21526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29</a:t>
            </a:r>
          </a:p>
        </p:txBody>
      </p:sp>
      <p:sp>
        <p:nvSpPr>
          <p:cNvPr id="19" name="text-996">
            <a:extLst xmlns:a="http://schemas.openxmlformats.org/drawingml/2006/main">
              <a:ext uri="{FF2B5EF4-FFF2-40B4-BE49-F238E27FC236}">
                <a16:creationId xmlns:a16="http://schemas.microsoft.com/office/drawing/2014/main" id="{DD8FFA0B-4BEC-48EC-AEEC-C12F4CCB76C9}"/>
              </a:ext>
            </a:extLst>
          </p:cNvPr>
          <p:cNvSpPr>
            <a:spLocks xmlns:a="http://schemas.openxmlformats.org/drawingml/2006/main" noGrp="1"/>
          </p:cNvSpPr>
          <p:nvPr/>
        </p:nvSpPr>
        <p:spPr>
          <a:xfrm xmlns:a="http://schemas.openxmlformats.org/drawingml/2006/main">
            <a:off x="2454973" y="24384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24</a:t>
            </a:r>
          </a:p>
        </p:txBody>
      </p:sp>
      <p:sp>
        <p:nvSpPr>
          <p:cNvPr id="20" name="fraction-bar-997">
            <a:extLst xmlns:a="http://schemas.openxmlformats.org/drawingml/2006/main">
              <a:ext uri="{FF2B5EF4-FFF2-40B4-BE49-F238E27FC236}">
                <a16:creationId xmlns:a16="http://schemas.microsoft.com/office/drawing/2014/main" id="{EA628ADD-D61F-4DC0-8A48-FAF6CC95214B}"/>
              </a:ext>
            </a:extLst>
          </p:cNvPr>
          <p:cNvSpPr>
            <a:spLocks xmlns:a="http://schemas.openxmlformats.org/drawingml/2006/main" noGrp="1"/>
          </p:cNvSpPr>
          <p:nvPr/>
        </p:nvSpPr>
        <p:spPr>
          <a:xfrm xmlns:a="http://schemas.openxmlformats.org/drawingml/2006/main">
            <a:off x="2474023" y="241935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1" name="text-998">
            <a:extLst xmlns:a="http://schemas.openxmlformats.org/drawingml/2006/main">
              <a:ext uri="{FF2B5EF4-FFF2-40B4-BE49-F238E27FC236}">
                <a16:creationId xmlns:a16="http://schemas.microsoft.com/office/drawing/2014/main" id="{8508A38B-7BC2-423E-A2E5-5FDD7838D881}"/>
              </a:ext>
            </a:extLst>
          </p:cNvPr>
          <p:cNvSpPr>
            <a:spLocks xmlns:a="http://schemas.openxmlformats.org/drawingml/2006/main" noGrp="1"/>
          </p:cNvSpPr>
          <p:nvPr/>
        </p:nvSpPr>
        <p:spPr>
          <a:xfrm xmlns:a="http://schemas.openxmlformats.org/drawingml/2006/main">
            <a:off x="2820924" y="2295525"/>
            <a:ext cx="6026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 </a:t>
            </a:r>
          </a:p>
        </p:txBody>
      </p:sp>
      <p:sp>
        <p:nvSpPr>
          <p:cNvPr id="22" name="text-999">
            <a:extLst xmlns:a="http://schemas.openxmlformats.org/drawingml/2006/main">
              <a:ext uri="{FF2B5EF4-FFF2-40B4-BE49-F238E27FC236}">
                <a16:creationId xmlns:a16="http://schemas.microsoft.com/office/drawing/2014/main" id="{A9343F6D-35DB-4A3D-AE3D-18858EAB2824}"/>
              </a:ext>
            </a:extLst>
          </p:cNvPr>
          <p:cNvSpPr>
            <a:spLocks xmlns:a="http://schemas.openxmlformats.org/drawingml/2006/main" noGrp="1"/>
          </p:cNvSpPr>
          <p:nvPr/>
        </p:nvSpPr>
        <p:spPr>
          <a:xfrm xmlns:a="http://schemas.openxmlformats.org/drawingml/2006/main">
            <a:off x="3375946" y="21526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3" name="text-1000">
            <a:extLst xmlns:a="http://schemas.openxmlformats.org/drawingml/2006/main">
              <a:ext uri="{FF2B5EF4-FFF2-40B4-BE49-F238E27FC236}">
                <a16:creationId xmlns:a16="http://schemas.microsoft.com/office/drawing/2014/main" id="{1547D83E-D10A-464C-BA02-98179310D50E}"/>
              </a:ext>
            </a:extLst>
          </p:cNvPr>
          <p:cNvSpPr>
            <a:spLocks xmlns:a="http://schemas.openxmlformats.org/drawingml/2006/main" noGrp="1"/>
          </p:cNvSpPr>
          <p:nvPr/>
        </p:nvSpPr>
        <p:spPr>
          <a:xfrm xmlns:a="http://schemas.openxmlformats.org/drawingml/2006/main">
            <a:off x="3375946" y="24384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24</a:t>
            </a:r>
          </a:p>
        </p:txBody>
      </p:sp>
      <p:sp>
        <p:nvSpPr>
          <p:cNvPr id="24" name="fraction-bar-1001">
            <a:extLst xmlns:a="http://schemas.openxmlformats.org/drawingml/2006/main">
              <a:ext uri="{FF2B5EF4-FFF2-40B4-BE49-F238E27FC236}">
                <a16:creationId xmlns:a16="http://schemas.microsoft.com/office/drawing/2014/main" id="{973CEFB4-0CAE-494A-AD50-83AEBBA7A139}"/>
              </a:ext>
            </a:extLst>
          </p:cNvPr>
          <p:cNvSpPr>
            <a:spLocks xmlns:a="http://schemas.openxmlformats.org/drawingml/2006/main" noGrp="1"/>
          </p:cNvSpPr>
          <p:nvPr/>
        </p:nvSpPr>
        <p:spPr>
          <a:xfrm xmlns:a="http://schemas.openxmlformats.org/drawingml/2006/main">
            <a:off x="3394996" y="241935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5" name="text-1002">
            <a:extLst xmlns:a="http://schemas.openxmlformats.org/drawingml/2006/main">
              <a:ext uri="{FF2B5EF4-FFF2-40B4-BE49-F238E27FC236}">
                <a16:creationId xmlns:a16="http://schemas.microsoft.com/office/drawing/2014/main" id="{CC06467F-0F37-4276-ADCE-391C2ACCDEA8}"/>
              </a:ext>
            </a:extLst>
          </p:cNvPr>
          <p:cNvSpPr>
            <a:spLocks xmlns:a="http://schemas.openxmlformats.org/drawingml/2006/main" noGrp="1"/>
          </p:cNvSpPr>
          <p:nvPr/>
        </p:nvSpPr>
        <p:spPr>
          <a:xfrm xmlns:a="http://schemas.openxmlformats.org/drawingml/2006/main">
            <a:off x="3741896" y="229552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26" name="text-1003">
            <a:extLst xmlns:a="http://schemas.openxmlformats.org/drawingml/2006/main">
              <a:ext uri="{FF2B5EF4-FFF2-40B4-BE49-F238E27FC236}">
                <a16:creationId xmlns:a16="http://schemas.microsoft.com/office/drawing/2014/main" id="{5E9E0546-104C-491C-8BB5-46C389ECE7D8}"/>
              </a:ext>
            </a:extLst>
          </p:cNvPr>
          <p:cNvSpPr>
            <a:spLocks xmlns:a="http://schemas.openxmlformats.org/drawingml/2006/main" noGrp="1"/>
          </p:cNvSpPr>
          <p:nvPr/>
        </p:nvSpPr>
        <p:spPr>
          <a:xfrm xmlns:a="http://schemas.openxmlformats.org/drawingml/2006/main">
            <a:off x="685800" y="303847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a:t>
            </a:r>
          </a:p>
        </p:txBody>
      </p:sp>
      <p:sp>
        <p:nvSpPr>
          <p:cNvPr id="27" name="text-1004">
            <a:extLst xmlns:a="http://schemas.openxmlformats.org/drawingml/2006/main">
              <a:ext uri="{FF2B5EF4-FFF2-40B4-BE49-F238E27FC236}">
                <a16:creationId xmlns:a16="http://schemas.microsoft.com/office/drawing/2014/main" id="{D50ADDBB-51B6-4F80-91BD-4F705E358945}"/>
              </a:ext>
            </a:extLst>
          </p:cNvPr>
          <p:cNvSpPr>
            <a:spLocks xmlns:a="http://schemas.openxmlformats.org/drawingml/2006/main" noGrp="1"/>
          </p:cNvSpPr>
          <p:nvPr/>
        </p:nvSpPr>
        <p:spPr>
          <a:xfrm xmlns:a="http://schemas.openxmlformats.org/drawingml/2006/main">
            <a:off x="1049274" y="28956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28" name="text-1005">
            <a:extLst xmlns:a="http://schemas.openxmlformats.org/drawingml/2006/main">
              <a:ext uri="{FF2B5EF4-FFF2-40B4-BE49-F238E27FC236}">
                <a16:creationId xmlns:a16="http://schemas.microsoft.com/office/drawing/2014/main" id="{D5E6F76E-2969-4503-8AF4-C1E5A5863083}"/>
              </a:ext>
            </a:extLst>
          </p:cNvPr>
          <p:cNvSpPr>
            <a:spLocks xmlns:a="http://schemas.openxmlformats.org/drawingml/2006/main" noGrp="1"/>
          </p:cNvSpPr>
          <p:nvPr/>
        </p:nvSpPr>
        <p:spPr>
          <a:xfrm xmlns:a="http://schemas.openxmlformats.org/drawingml/2006/main">
            <a:off x="1049274" y="31813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29" name="fraction-bar-1006">
            <a:extLst xmlns:a="http://schemas.openxmlformats.org/drawingml/2006/main">
              <a:ext uri="{FF2B5EF4-FFF2-40B4-BE49-F238E27FC236}">
                <a16:creationId xmlns:a16="http://schemas.microsoft.com/office/drawing/2014/main" id="{4B2E6E1F-CCC0-46AF-ABA0-56C99EF6483A}"/>
              </a:ext>
            </a:extLst>
          </p:cNvPr>
          <p:cNvSpPr>
            <a:spLocks xmlns:a="http://schemas.openxmlformats.org/drawingml/2006/main" noGrp="1"/>
          </p:cNvSpPr>
          <p:nvPr/>
        </p:nvSpPr>
        <p:spPr>
          <a:xfrm xmlns:a="http://schemas.openxmlformats.org/drawingml/2006/main">
            <a:off x="1068324" y="31623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0" name="text-1007">
            <a:extLst xmlns:a="http://schemas.openxmlformats.org/drawingml/2006/main">
              <a:ext uri="{FF2B5EF4-FFF2-40B4-BE49-F238E27FC236}">
                <a16:creationId xmlns:a16="http://schemas.microsoft.com/office/drawing/2014/main" id="{608A9888-7E44-4BF0-816F-FDAC896D9562}"/>
              </a:ext>
            </a:extLst>
          </p:cNvPr>
          <p:cNvSpPr>
            <a:spLocks xmlns:a="http://schemas.openxmlformats.org/drawingml/2006/main" noGrp="1"/>
          </p:cNvSpPr>
          <p:nvPr/>
        </p:nvSpPr>
        <p:spPr>
          <a:xfrm xmlns:a="http://schemas.openxmlformats.org/drawingml/2006/main">
            <a:off x="1298924" y="30384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31" name="text-1008">
            <a:extLst xmlns:a="http://schemas.openxmlformats.org/drawingml/2006/main">
              <a:ext uri="{FF2B5EF4-FFF2-40B4-BE49-F238E27FC236}">
                <a16:creationId xmlns:a16="http://schemas.microsoft.com/office/drawing/2014/main" id="{3ADD04E2-4CCF-4DB5-B97A-EE2085FED357}"/>
              </a:ext>
            </a:extLst>
          </p:cNvPr>
          <p:cNvSpPr>
            <a:spLocks xmlns:a="http://schemas.openxmlformats.org/drawingml/2006/main" noGrp="1"/>
          </p:cNvSpPr>
          <p:nvPr/>
        </p:nvSpPr>
        <p:spPr>
          <a:xfrm xmlns:a="http://schemas.openxmlformats.org/drawingml/2006/main">
            <a:off x="1635823" y="28956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11</a:t>
            </a:r>
          </a:p>
        </p:txBody>
      </p:sp>
      <p:sp>
        <p:nvSpPr>
          <p:cNvPr id="32" name="text-1009">
            <a:extLst xmlns:a="http://schemas.openxmlformats.org/drawingml/2006/main">
              <a:ext uri="{FF2B5EF4-FFF2-40B4-BE49-F238E27FC236}">
                <a16:creationId xmlns:a16="http://schemas.microsoft.com/office/drawing/2014/main" id="{FF1BDB5B-EB53-4CBB-A8C5-CB89977309DE}"/>
              </a:ext>
            </a:extLst>
          </p:cNvPr>
          <p:cNvSpPr>
            <a:spLocks xmlns:a="http://schemas.openxmlformats.org/drawingml/2006/main" noGrp="1"/>
          </p:cNvSpPr>
          <p:nvPr/>
        </p:nvSpPr>
        <p:spPr>
          <a:xfrm xmlns:a="http://schemas.openxmlformats.org/drawingml/2006/main">
            <a:off x="1635823" y="31813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33" name="fraction-bar-1010">
            <a:extLst xmlns:a="http://schemas.openxmlformats.org/drawingml/2006/main">
              <a:ext uri="{FF2B5EF4-FFF2-40B4-BE49-F238E27FC236}">
                <a16:creationId xmlns:a16="http://schemas.microsoft.com/office/drawing/2014/main" id="{0928CB2E-81B4-496D-96F5-9B8D940AD095}"/>
              </a:ext>
            </a:extLst>
          </p:cNvPr>
          <p:cNvSpPr>
            <a:spLocks xmlns:a="http://schemas.openxmlformats.org/drawingml/2006/main" noGrp="1"/>
          </p:cNvSpPr>
          <p:nvPr/>
        </p:nvSpPr>
        <p:spPr>
          <a:xfrm xmlns:a="http://schemas.openxmlformats.org/drawingml/2006/main">
            <a:off x="1654873" y="31623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4" name="text-1011">
            <a:extLst xmlns:a="http://schemas.openxmlformats.org/drawingml/2006/main">
              <a:ext uri="{FF2B5EF4-FFF2-40B4-BE49-F238E27FC236}">
                <a16:creationId xmlns:a16="http://schemas.microsoft.com/office/drawing/2014/main" id="{8BA01C43-B521-44B6-A257-AD7403D3315F}"/>
              </a:ext>
            </a:extLst>
          </p:cNvPr>
          <p:cNvSpPr>
            <a:spLocks xmlns:a="http://schemas.openxmlformats.org/drawingml/2006/main" noGrp="1"/>
          </p:cNvSpPr>
          <p:nvPr/>
        </p:nvSpPr>
        <p:spPr>
          <a:xfrm xmlns:a="http://schemas.openxmlformats.org/drawingml/2006/main">
            <a:off x="2001774" y="30384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35" name="text-1012">
            <a:extLst xmlns:a="http://schemas.openxmlformats.org/drawingml/2006/main">
              <a:ext uri="{FF2B5EF4-FFF2-40B4-BE49-F238E27FC236}">
                <a16:creationId xmlns:a16="http://schemas.microsoft.com/office/drawing/2014/main" id="{7354C70D-A846-471C-BB88-EE4D7BF36F02}"/>
              </a:ext>
            </a:extLst>
          </p:cNvPr>
          <p:cNvSpPr>
            <a:spLocks xmlns:a="http://schemas.openxmlformats.org/drawingml/2006/main" noGrp="1"/>
          </p:cNvSpPr>
          <p:nvPr/>
        </p:nvSpPr>
        <p:spPr>
          <a:xfrm xmlns:a="http://schemas.openxmlformats.org/drawingml/2006/main">
            <a:off x="2338673" y="28956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21</a:t>
            </a:r>
          </a:p>
        </p:txBody>
      </p:sp>
      <p:sp>
        <p:nvSpPr>
          <p:cNvPr id="36" name="text-1013">
            <a:extLst xmlns:a="http://schemas.openxmlformats.org/drawingml/2006/main">
              <a:ext uri="{FF2B5EF4-FFF2-40B4-BE49-F238E27FC236}">
                <a16:creationId xmlns:a16="http://schemas.microsoft.com/office/drawing/2014/main" id="{B6F77A86-F9FC-4276-83D2-ED4AF3DC4F6C}"/>
              </a:ext>
            </a:extLst>
          </p:cNvPr>
          <p:cNvSpPr>
            <a:spLocks xmlns:a="http://schemas.openxmlformats.org/drawingml/2006/main" noGrp="1"/>
          </p:cNvSpPr>
          <p:nvPr/>
        </p:nvSpPr>
        <p:spPr>
          <a:xfrm xmlns:a="http://schemas.openxmlformats.org/drawingml/2006/main">
            <a:off x="2338673" y="31813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37" name="fraction-bar-1014">
            <a:extLst xmlns:a="http://schemas.openxmlformats.org/drawingml/2006/main">
              <a:ext uri="{FF2B5EF4-FFF2-40B4-BE49-F238E27FC236}">
                <a16:creationId xmlns:a16="http://schemas.microsoft.com/office/drawing/2014/main" id="{22F0C887-267B-4795-BBFF-C699890E1989}"/>
              </a:ext>
            </a:extLst>
          </p:cNvPr>
          <p:cNvSpPr>
            <a:spLocks xmlns:a="http://schemas.openxmlformats.org/drawingml/2006/main" noGrp="1"/>
          </p:cNvSpPr>
          <p:nvPr/>
        </p:nvSpPr>
        <p:spPr>
          <a:xfrm xmlns:a="http://schemas.openxmlformats.org/drawingml/2006/main">
            <a:off x="2357723" y="31623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8" name="text-1015">
            <a:extLst xmlns:a="http://schemas.openxmlformats.org/drawingml/2006/main">
              <a:ext uri="{FF2B5EF4-FFF2-40B4-BE49-F238E27FC236}">
                <a16:creationId xmlns:a16="http://schemas.microsoft.com/office/drawing/2014/main" id="{864BDEC1-A798-4876-8F5C-D4B2D6E24660}"/>
              </a:ext>
            </a:extLst>
          </p:cNvPr>
          <p:cNvSpPr>
            <a:spLocks xmlns:a="http://schemas.openxmlformats.org/drawingml/2006/main" noGrp="1"/>
          </p:cNvSpPr>
          <p:nvPr/>
        </p:nvSpPr>
        <p:spPr>
          <a:xfrm xmlns:a="http://schemas.openxmlformats.org/drawingml/2006/main">
            <a:off x="2704624" y="30384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39" name="text-1016">
            <a:extLst xmlns:a="http://schemas.openxmlformats.org/drawingml/2006/main">
              <a:ext uri="{FF2B5EF4-FFF2-40B4-BE49-F238E27FC236}">
                <a16:creationId xmlns:a16="http://schemas.microsoft.com/office/drawing/2014/main" id="{A50D20A8-0369-4891-8D5C-D71B4D856F60}"/>
              </a:ext>
            </a:extLst>
          </p:cNvPr>
          <p:cNvSpPr>
            <a:spLocks xmlns:a="http://schemas.openxmlformats.org/drawingml/2006/main" noGrp="1"/>
          </p:cNvSpPr>
          <p:nvPr/>
        </p:nvSpPr>
        <p:spPr>
          <a:xfrm xmlns:a="http://schemas.openxmlformats.org/drawingml/2006/main">
            <a:off x="3041523" y="28956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11</a:t>
            </a:r>
          </a:p>
        </p:txBody>
      </p:sp>
      <p:sp>
        <p:nvSpPr>
          <p:cNvPr id="40" name="text-1017">
            <a:extLst xmlns:a="http://schemas.openxmlformats.org/drawingml/2006/main">
              <a:ext uri="{FF2B5EF4-FFF2-40B4-BE49-F238E27FC236}">
                <a16:creationId xmlns:a16="http://schemas.microsoft.com/office/drawing/2014/main" id="{B4C3F174-1E11-4C8C-ADE4-6CAB08C05818}"/>
              </a:ext>
            </a:extLst>
          </p:cNvPr>
          <p:cNvSpPr>
            <a:spLocks xmlns:a="http://schemas.openxmlformats.org/drawingml/2006/main" noGrp="1"/>
          </p:cNvSpPr>
          <p:nvPr/>
        </p:nvSpPr>
        <p:spPr>
          <a:xfrm xmlns:a="http://schemas.openxmlformats.org/drawingml/2006/main">
            <a:off x="3041523" y="31813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41" name="fraction-bar-1018">
            <a:extLst xmlns:a="http://schemas.openxmlformats.org/drawingml/2006/main">
              <a:ext uri="{FF2B5EF4-FFF2-40B4-BE49-F238E27FC236}">
                <a16:creationId xmlns:a16="http://schemas.microsoft.com/office/drawing/2014/main" id="{6F8F2EEA-5DE7-4595-9AFE-0D183D94FDC4}"/>
              </a:ext>
            </a:extLst>
          </p:cNvPr>
          <p:cNvSpPr>
            <a:spLocks xmlns:a="http://schemas.openxmlformats.org/drawingml/2006/main" noGrp="1"/>
          </p:cNvSpPr>
          <p:nvPr/>
        </p:nvSpPr>
        <p:spPr>
          <a:xfrm xmlns:a="http://schemas.openxmlformats.org/drawingml/2006/main">
            <a:off x="3060573" y="31623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42" name="text-1019">
            <a:extLst xmlns:a="http://schemas.openxmlformats.org/drawingml/2006/main">
              <a:ext uri="{FF2B5EF4-FFF2-40B4-BE49-F238E27FC236}">
                <a16:creationId xmlns:a16="http://schemas.microsoft.com/office/drawing/2014/main" id="{78E76132-0A9F-43FD-A704-B1ED3A4CEC5A}"/>
              </a:ext>
            </a:extLst>
          </p:cNvPr>
          <p:cNvSpPr>
            <a:spLocks xmlns:a="http://schemas.openxmlformats.org/drawingml/2006/main" noGrp="1"/>
          </p:cNvSpPr>
          <p:nvPr/>
        </p:nvSpPr>
        <p:spPr>
          <a:xfrm xmlns:a="http://schemas.openxmlformats.org/drawingml/2006/main">
            <a:off x="3407473" y="30384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43" name="text-1020">
            <a:extLst xmlns:a="http://schemas.openxmlformats.org/drawingml/2006/main">
              <a:ext uri="{FF2B5EF4-FFF2-40B4-BE49-F238E27FC236}">
                <a16:creationId xmlns:a16="http://schemas.microsoft.com/office/drawing/2014/main" id="{13204979-363B-48BB-8357-1ABF9D58AE34}"/>
              </a:ext>
            </a:extLst>
          </p:cNvPr>
          <p:cNvSpPr>
            <a:spLocks xmlns:a="http://schemas.openxmlformats.org/drawingml/2006/main" noGrp="1"/>
          </p:cNvSpPr>
          <p:nvPr/>
        </p:nvSpPr>
        <p:spPr>
          <a:xfrm xmlns:a="http://schemas.openxmlformats.org/drawingml/2006/main">
            <a:off x="3744373" y="28956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a:t>
            </a:r>
          </a:p>
        </p:txBody>
      </p:sp>
      <p:sp>
        <p:nvSpPr>
          <p:cNvPr id="44" name="text-1021">
            <a:extLst xmlns:a="http://schemas.openxmlformats.org/drawingml/2006/main">
              <a:ext uri="{FF2B5EF4-FFF2-40B4-BE49-F238E27FC236}">
                <a16:creationId xmlns:a16="http://schemas.microsoft.com/office/drawing/2014/main" id="{103324C5-8AC9-49DE-B450-5AD908A8541F}"/>
              </a:ext>
            </a:extLst>
          </p:cNvPr>
          <p:cNvSpPr>
            <a:spLocks xmlns:a="http://schemas.openxmlformats.org/drawingml/2006/main" noGrp="1"/>
          </p:cNvSpPr>
          <p:nvPr/>
        </p:nvSpPr>
        <p:spPr>
          <a:xfrm xmlns:a="http://schemas.openxmlformats.org/drawingml/2006/main">
            <a:off x="3744373" y="31813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45" name="fraction-bar-1022">
            <a:extLst xmlns:a="http://schemas.openxmlformats.org/drawingml/2006/main">
              <a:ext uri="{FF2B5EF4-FFF2-40B4-BE49-F238E27FC236}">
                <a16:creationId xmlns:a16="http://schemas.microsoft.com/office/drawing/2014/main" id="{882C1F8C-E286-4BA2-BD1D-0CA91DEDB350}"/>
              </a:ext>
            </a:extLst>
          </p:cNvPr>
          <p:cNvSpPr>
            <a:spLocks xmlns:a="http://schemas.openxmlformats.org/drawingml/2006/main" noGrp="1"/>
          </p:cNvSpPr>
          <p:nvPr/>
        </p:nvSpPr>
        <p:spPr>
          <a:xfrm xmlns:a="http://schemas.openxmlformats.org/drawingml/2006/main">
            <a:off x="3763423" y="31623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46" name="text-1023">
            <a:extLst xmlns:a="http://schemas.openxmlformats.org/drawingml/2006/main">
              <a:ext uri="{FF2B5EF4-FFF2-40B4-BE49-F238E27FC236}">
                <a16:creationId xmlns:a16="http://schemas.microsoft.com/office/drawing/2014/main" id="{B9232354-4143-465A-B700-C30CECDA1AAB}"/>
              </a:ext>
            </a:extLst>
          </p:cNvPr>
          <p:cNvSpPr>
            <a:spLocks xmlns:a="http://schemas.openxmlformats.org/drawingml/2006/main" noGrp="1"/>
          </p:cNvSpPr>
          <p:nvPr/>
        </p:nvSpPr>
        <p:spPr>
          <a:xfrm xmlns:a="http://schemas.openxmlformats.org/drawingml/2006/main">
            <a:off x="4110323" y="3038475"/>
            <a:ext cx="6026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 </a:t>
            </a:r>
          </a:p>
        </p:txBody>
      </p:sp>
      <p:sp>
        <p:nvSpPr>
          <p:cNvPr id="47" name="text-1024">
            <a:extLst xmlns:a="http://schemas.openxmlformats.org/drawingml/2006/main">
              <a:ext uri="{FF2B5EF4-FFF2-40B4-BE49-F238E27FC236}">
                <a16:creationId xmlns:a16="http://schemas.microsoft.com/office/drawing/2014/main" id="{39F1B93E-7744-4329-A428-7704F1500496}"/>
              </a:ext>
            </a:extLst>
          </p:cNvPr>
          <p:cNvSpPr>
            <a:spLocks xmlns:a="http://schemas.openxmlformats.org/drawingml/2006/main" noGrp="1"/>
          </p:cNvSpPr>
          <p:nvPr/>
        </p:nvSpPr>
        <p:spPr>
          <a:xfrm xmlns:a="http://schemas.openxmlformats.org/drawingml/2006/main">
            <a:off x="4665345" y="28956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48" name="text-1025">
            <a:extLst xmlns:a="http://schemas.openxmlformats.org/drawingml/2006/main">
              <a:ext uri="{FF2B5EF4-FFF2-40B4-BE49-F238E27FC236}">
                <a16:creationId xmlns:a16="http://schemas.microsoft.com/office/drawing/2014/main" id="{9BEC50D3-D3F5-4E39-82E6-6C0131E5E7C2}"/>
              </a:ext>
            </a:extLst>
          </p:cNvPr>
          <p:cNvSpPr>
            <a:spLocks xmlns:a="http://schemas.openxmlformats.org/drawingml/2006/main" noGrp="1"/>
          </p:cNvSpPr>
          <p:nvPr/>
        </p:nvSpPr>
        <p:spPr>
          <a:xfrm xmlns:a="http://schemas.openxmlformats.org/drawingml/2006/main">
            <a:off x="4665345" y="31813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49" name="fraction-bar-1026">
            <a:extLst xmlns:a="http://schemas.openxmlformats.org/drawingml/2006/main">
              <a:ext uri="{FF2B5EF4-FFF2-40B4-BE49-F238E27FC236}">
                <a16:creationId xmlns:a16="http://schemas.microsoft.com/office/drawing/2014/main" id="{14885CEE-5761-4DFA-B443-A398456B490E}"/>
              </a:ext>
            </a:extLst>
          </p:cNvPr>
          <p:cNvSpPr>
            <a:spLocks xmlns:a="http://schemas.openxmlformats.org/drawingml/2006/main" noGrp="1"/>
          </p:cNvSpPr>
          <p:nvPr/>
        </p:nvSpPr>
        <p:spPr>
          <a:xfrm xmlns:a="http://schemas.openxmlformats.org/drawingml/2006/main">
            <a:off x="4684395" y="31623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50" name="text-1027">
            <a:extLst xmlns:a="http://schemas.openxmlformats.org/drawingml/2006/main">
              <a:ext uri="{FF2B5EF4-FFF2-40B4-BE49-F238E27FC236}">
                <a16:creationId xmlns:a16="http://schemas.microsoft.com/office/drawing/2014/main" id="{91F5ED0F-D26E-4D63-9C17-4002B744F617}"/>
              </a:ext>
            </a:extLst>
          </p:cNvPr>
          <p:cNvSpPr>
            <a:spLocks xmlns:a="http://schemas.openxmlformats.org/drawingml/2006/main" noGrp="1"/>
          </p:cNvSpPr>
          <p:nvPr/>
        </p:nvSpPr>
        <p:spPr>
          <a:xfrm xmlns:a="http://schemas.openxmlformats.org/drawingml/2006/main">
            <a:off x="4914995" y="303847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51" name="text-1028">
            <a:extLst xmlns:a="http://schemas.openxmlformats.org/drawingml/2006/main">
              <a:ext uri="{FF2B5EF4-FFF2-40B4-BE49-F238E27FC236}">
                <a16:creationId xmlns:a16="http://schemas.microsoft.com/office/drawing/2014/main" id="{C092A647-58CE-4628-B961-CF2C396F8CF2}"/>
              </a:ext>
            </a:extLst>
          </p:cNvPr>
          <p:cNvSpPr>
            <a:spLocks xmlns:a="http://schemas.openxmlformats.org/drawingml/2006/main" noGrp="1"/>
          </p:cNvSpPr>
          <p:nvPr/>
        </p:nvSpPr>
        <p:spPr>
          <a:xfrm xmlns:a="http://schemas.openxmlformats.org/drawingml/2006/main">
            <a:off x="685800" y="378142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t>
            </a:r>
          </a:p>
        </p:txBody>
      </p:sp>
      <p:sp>
        <p:nvSpPr>
          <p:cNvPr id="52" name="text-1029">
            <a:extLst xmlns:a="http://schemas.openxmlformats.org/drawingml/2006/main">
              <a:ext uri="{FF2B5EF4-FFF2-40B4-BE49-F238E27FC236}">
                <a16:creationId xmlns:a16="http://schemas.microsoft.com/office/drawing/2014/main" id="{9E1237D5-A204-482B-AF4A-8ED93951C9D5}"/>
              </a:ext>
            </a:extLst>
          </p:cNvPr>
          <p:cNvSpPr>
            <a:spLocks xmlns:a="http://schemas.openxmlformats.org/drawingml/2006/main" noGrp="1"/>
          </p:cNvSpPr>
          <p:nvPr/>
        </p:nvSpPr>
        <p:spPr>
          <a:xfrm xmlns:a="http://schemas.openxmlformats.org/drawingml/2006/main">
            <a:off x="1049274" y="36385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53" name="text-1030">
            <a:extLst xmlns:a="http://schemas.openxmlformats.org/drawingml/2006/main">
              <a:ext uri="{FF2B5EF4-FFF2-40B4-BE49-F238E27FC236}">
                <a16:creationId xmlns:a16="http://schemas.microsoft.com/office/drawing/2014/main" id="{194E3277-AC76-48B7-A5AF-5E6B8A590B39}"/>
              </a:ext>
            </a:extLst>
          </p:cNvPr>
          <p:cNvSpPr>
            <a:spLocks xmlns:a="http://schemas.openxmlformats.org/drawingml/2006/main" noGrp="1"/>
          </p:cNvSpPr>
          <p:nvPr/>
        </p:nvSpPr>
        <p:spPr>
          <a:xfrm xmlns:a="http://schemas.openxmlformats.org/drawingml/2006/main">
            <a:off x="1049274" y="39243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54" name="fraction-bar-1031">
            <a:extLst xmlns:a="http://schemas.openxmlformats.org/drawingml/2006/main">
              <a:ext uri="{FF2B5EF4-FFF2-40B4-BE49-F238E27FC236}">
                <a16:creationId xmlns:a16="http://schemas.microsoft.com/office/drawing/2014/main" id="{3F3680A7-A213-4C4B-9F89-E9A2E13DE731}"/>
              </a:ext>
            </a:extLst>
          </p:cNvPr>
          <p:cNvSpPr>
            <a:spLocks xmlns:a="http://schemas.openxmlformats.org/drawingml/2006/main" noGrp="1"/>
          </p:cNvSpPr>
          <p:nvPr/>
        </p:nvSpPr>
        <p:spPr>
          <a:xfrm xmlns:a="http://schemas.openxmlformats.org/drawingml/2006/main">
            <a:off x="1068324" y="39052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55" name="text-1032">
            <a:extLst xmlns:a="http://schemas.openxmlformats.org/drawingml/2006/main">
              <a:ext uri="{FF2B5EF4-FFF2-40B4-BE49-F238E27FC236}">
                <a16:creationId xmlns:a16="http://schemas.microsoft.com/office/drawing/2014/main" id="{3CA8115F-8053-475B-BEB7-1DFE5AA74848}"/>
              </a:ext>
            </a:extLst>
          </p:cNvPr>
          <p:cNvSpPr>
            <a:spLocks xmlns:a="http://schemas.openxmlformats.org/drawingml/2006/main" noGrp="1"/>
          </p:cNvSpPr>
          <p:nvPr/>
        </p:nvSpPr>
        <p:spPr>
          <a:xfrm xmlns:a="http://schemas.openxmlformats.org/drawingml/2006/main">
            <a:off x="1298924" y="378142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56" name="text-1033">
            <a:extLst xmlns:a="http://schemas.openxmlformats.org/drawingml/2006/main">
              <a:ext uri="{FF2B5EF4-FFF2-40B4-BE49-F238E27FC236}">
                <a16:creationId xmlns:a16="http://schemas.microsoft.com/office/drawing/2014/main" id="{BD55393D-AE1E-4028-AB0F-366F2CBFA984}"/>
              </a:ext>
            </a:extLst>
          </p:cNvPr>
          <p:cNvSpPr>
            <a:spLocks xmlns:a="http://schemas.openxmlformats.org/drawingml/2006/main" noGrp="1"/>
          </p:cNvSpPr>
          <p:nvPr/>
        </p:nvSpPr>
        <p:spPr>
          <a:xfrm xmlns:a="http://schemas.openxmlformats.org/drawingml/2006/main">
            <a:off x="1635823" y="36385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a:t>
            </a:r>
          </a:p>
        </p:txBody>
      </p:sp>
      <p:sp>
        <p:nvSpPr>
          <p:cNvPr id="57" name="text-1034">
            <a:extLst xmlns:a="http://schemas.openxmlformats.org/drawingml/2006/main">
              <a:ext uri="{FF2B5EF4-FFF2-40B4-BE49-F238E27FC236}">
                <a16:creationId xmlns:a16="http://schemas.microsoft.com/office/drawing/2014/main" id="{C6A767C0-7A1B-4232-8D16-ED85046F009C}"/>
              </a:ext>
            </a:extLst>
          </p:cNvPr>
          <p:cNvSpPr>
            <a:spLocks xmlns:a="http://schemas.openxmlformats.org/drawingml/2006/main" noGrp="1"/>
          </p:cNvSpPr>
          <p:nvPr/>
        </p:nvSpPr>
        <p:spPr>
          <a:xfrm xmlns:a="http://schemas.openxmlformats.org/drawingml/2006/main">
            <a:off x="1635823" y="39243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58" name="fraction-bar-1035">
            <a:extLst xmlns:a="http://schemas.openxmlformats.org/drawingml/2006/main">
              <a:ext uri="{FF2B5EF4-FFF2-40B4-BE49-F238E27FC236}">
                <a16:creationId xmlns:a16="http://schemas.microsoft.com/office/drawing/2014/main" id="{4E563E2E-8C50-43AE-BDF2-47ECA52776CD}"/>
              </a:ext>
            </a:extLst>
          </p:cNvPr>
          <p:cNvSpPr>
            <a:spLocks xmlns:a="http://schemas.openxmlformats.org/drawingml/2006/main" noGrp="1"/>
          </p:cNvSpPr>
          <p:nvPr/>
        </p:nvSpPr>
        <p:spPr>
          <a:xfrm xmlns:a="http://schemas.openxmlformats.org/drawingml/2006/main">
            <a:off x="1654873" y="390525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59" name="text-1036">
            <a:extLst xmlns:a="http://schemas.openxmlformats.org/drawingml/2006/main">
              <a:ext uri="{FF2B5EF4-FFF2-40B4-BE49-F238E27FC236}">
                <a16:creationId xmlns:a16="http://schemas.microsoft.com/office/drawing/2014/main" id="{822B0D6C-7C78-4751-8223-40F29380AE8F}"/>
              </a:ext>
            </a:extLst>
          </p:cNvPr>
          <p:cNvSpPr>
            <a:spLocks xmlns:a="http://schemas.openxmlformats.org/drawingml/2006/main" noGrp="1"/>
          </p:cNvSpPr>
          <p:nvPr/>
        </p:nvSpPr>
        <p:spPr>
          <a:xfrm xmlns:a="http://schemas.openxmlformats.org/drawingml/2006/main">
            <a:off x="2001774" y="3781425"/>
            <a:ext cx="6026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2.</a:t>
            </a:r>
          </a:p>
        </p:txBody>
      </p:sp>
      <p:sp>
        <p:nvSpPr>
          <p:cNvPr id="60" name="text-1037">
            <a:extLst xmlns:a="http://schemas.openxmlformats.org/drawingml/2006/main">
              <a:ext uri="{FF2B5EF4-FFF2-40B4-BE49-F238E27FC236}">
                <a16:creationId xmlns:a16="http://schemas.microsoft.com/office/drawing/2014/main" id="{DB6D5027-96B0-48DA-996A-BC6A6CEAD944}"/>
              </a:ext>
            </a:extLst>
          </p:cNvPr>
          <p:cNvSpPr>
            <a:spLocks xmlns:a="http://schemas.openxmlformats.org/drawingml/2006/main" noGrp="1"/>
          </p:cNvSpPr>
          <p:nvPr/>
        </p:nvSpPr>
        <p:spPr>
          <a:xfrm xmlns:a="http://schemas.openxmlformats.org/drawingml/2006/main">
            <a:off x="685800" y="4524375"/>
            <a:ext cx="15971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The cut is </a:t>
            </a:r>
          </a:p>
        </p:txBody>
      </p:sp>
      <p:sp>
        <p:nvSpPr>
          <p:cNvPr id="61" name="text-1038">
            <a:extLst xmlns:a="http://schemas.openxmlformats.org/drawingml/2006/main">
              <a:ext uri="{FF2B5EF4-FFF2-40B4-BE49-F238E27FC236}">
                <a16:creationId xmlns:a16="http://schemas.microsoft.com/office/drawing/2014/main" id="{8237BA38-DA41-4C1C-9E1E-0FF025BFC61C}"/>
              </a:ext>
            </a:extLst>
          </p:cNvPr>
          <p:cNvSpPr>
            <a:spLocks xmlns:a="http://schemas.openxmlformats.org/drawingml/2006/main" noGrp="1"/>
          </p:cNvSpPr>
          <p:nvPr/>
        </p:nvSpPr>
        <p:spPr>
          <a:xfrm xmlns:a="http://schemas.openxmlformats.org/drawingml/2006/main">
            <a:off x="2235327" y="43815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62" name="text-1039">
            <a:extLst xmlns:a="http://schemas.openxmlformats.org/drawingml/2006/main">
              <a:ext uri="{FF2B5EF4-FFF2-40B4-BE49-F238E27FC236}">
                <a16:creationId xmlns:a16="http://schemas.microsoft.com/office/drawing/2014/main" id="{DFA7C3AD-003F-49D5-BE3B-EC0483FE932E}"/>
              </a:ext>
            </a:extLst>
          </p:cNvPr>
          <p:cNvSpPr>
            <a:spLocks xmlns:a="http://schemas.openxmlformats.org/drawingml/2006/main" noGrp="1"/>
          </p:cNvSpPr>
          <p:nvPr/>
        </p:nvSpPr>
        <p:spPr>
          <a:xfrm xmlns:a="http://schemas.openxmlformats.org/drawingml/2006/main">
            <a:off x="2235327" y="46672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63" name="fraction-bar-1040">
            <a:extLst xmlns:a="http://schemas.openxmlformats.org/drawingml/2006/main">
              <a:ext uri="{FF2B5EF4-FFF2-40B4-BE49-F238E27FC236}">
                <a16:creationId xmlns:a16="http://schemas.microsoft.com/office/drawing/2014/main" id="{F8F40D0E-D80D-4D3E-B91E-111BB9E9DD96}"/>
              </a:ext>
            </a:extLst>
          </p:cNvPr>
          <p:cNvSpPr>
            <a:spLocks xmlns:a="http://schemas.openxmlformats.org/drawingml/2006/main" noGrp="1"/>
          </p:cNvSpPr>
          <p:nvPr/>
        </p:nvSpPr>
        <p:spPr>
          <a:xfrm xmlns:a="http://schemas.openxmlformats.org/drawingml/2006/main">
            <a:off x="2254377" y="46482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64" name="text-1041">
            <a:extLst xmlns:a="http://schemas.openxmlformats.org/drawingml/2006/main">
              <a:ext uri="{FF2B5EF4-FFF2-40B4-BE49-F238E27FC236}">
                <a16:creationId xmlns:a16="http://schemas.microsoft.com/office/drawing/2014/main" id="{535C7E6F-7802-4337-A705-AC54018336D7}"/>
              </a:ext>
            </a:extLst>
          </p:cNvPr>
          <p:cNvSpPr>
            <a:spLocks xmlns:a="http://schemas.openxmlformats.org/drawingml/2006/main" noGrp="1"/>
          </p:cNvSpPr>
          <p:nvPr/>
        </p:nvSpPr>
        <p:spPr>
          <a:xfrm xmlns:a="http://schemas.openxmlformats.org/drawingml/2006/main">
            <a:off x="2484977" y="45243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65" name="text-1042">
            <a:extLst xmlns:a="http://schemas.openxmlformats.org/drawingml/2006/main">
              <a:ext uri="{FF2B5EF4-FFF2-40B4-BE49-F238E27FC236}">
                <a16:creationId xmlns:a16="http://schemas.microsoft.com/office/drawing/2014/main" id="{F80A6170-447B-4F4D-A66B-20E73690A9A7}"/>
              </a:ext>
            </a:extLst>
          </p:cNvPr>
          <p:cNvSpPr>
            <a:spLocks xmlns:a="http://schemas.openxmlformats.org/drawingml/2006/main" noGrp="1"/>
          </p:cNvSpPr>
          <p:nvPr/>
        </p:nvSpPr>
        <p:spPr>
          <a:xfrm xmlns:a="http://schemas.openxmlformats.org/drawingml/2006/main">
            <a:off x="2821877" y="43815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a:t>
            </a:r>
          </a:p>
        </p:txBody>
      </p:sp>
      <p:sp>
        <p:nvSpPr>
          <p:cNvPr id="66" name="text-1043">
            <a:extLst xmlns:a="http://schemas.openxmlformats.org/drawingml/2006/main">
              <a:ext uri="{FF2B5EF4-FFF2-40B4-BE49-F238E27FC236}">
                <a16:creationId xmlns:a16="http://schemas.microsoft.com/office/drawing/2014/main" id="{51515F9B-7DB4-41F8-9429-E3491E83F178}"/>
              </a:ext>
            </a:extLst>
          </p:cNvPr>
          <p:cNvSpPr>
            <a:spLocks xmlns:a="http://schemas.openxmlformats.org/drawingml/2006/main" noGrp="1"/>
          </p:cNvSpPr>
          <p:nvPr/>
        </p:nvSpPr>
        <p:spPr>
          <a:xfrm xmlns:a="http://schemas.openxmlformats.org/drawingml/2006/main">
            <a:off x="2821877" y="46672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67" name="fraction-bar-1044">
            <a:extLst xmlns:a="http://schemas.openxmlformats.org/drawingml/2006/main">
              <a:ext uri="{FF2B5EF4-FFF2-40B4-BE49-F238E27FC236}">
                <a16:creationId xmlns:a16="http://schemas.microsoft.com/office/drawing/2014/main" id="{F334E6AB-670C-4320-A1E6-B8E14E881221}"/>
              </a:ext>
            </a:extLst>
          </p:cNvPr>
          <p:cNvSpPr>
            <a:spLocks xmlns:a="http://schemas.openxmlformats.org/drawingml/2006/main" noGrp="1"/>
          </p:cNvSpPr>
          <p:nvPr/>
        </p:nvSpPr>
        <p:spPr>
          <a:xfrm xmlns:a="http://schemas.openxmlformats.org/drawingml/2006/main">
            <a:off x="2840927" y="46482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68" name="text-1045">
            <a:extLst xmlns:a="http://schemas.openxmlformats.org/drawingml/2006/main">
              <a:ext uri="{FF2B5EF4-FFF2-40B4-BE49-F238E27FC236}">
                <a16:creationId xmlns:a16="http://schemas.microsoft.com/office/drawing/2014/main" id="{5D6BE5D3-42DA-4D8B-B75A-7E66D5D5BCAC}"/>
              </a:ext>
            </a:extLst>
          </p:cNvPr>
          <p:cNvSpPr>
            <a:spLocks xmlns:a="http://schemas.openxmlformats.org/drawingml/2006/main" noGrp="1"/>
          </p:cNvSpPr>
          <p:nvPr/>
        </p:nvSpPr>
        <p:spPr>
          <a:xfrm xmlns:a="http://schemas.openxmlformats.org/drawingml/2006/main">
            <a:off x="3071527" y="4524375"/>
            <a:ext cx="35319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3 m. Remaining length is 4 </a:t>
            </a:r>
          </a:p>
        </p:txBody>
      </p:sp>
      <p:sp>
        <p:nvSpPr>
          <p:cNvPr id="69" name="text-1046">
            <a:extLst xmlns:a="http://schemas.openxmlformats.org/drawingml/2006/main">
              <a:ext uri="{FF2B5EF4-FFF2-40B4-BE49-F238E27FC236}">
                <a16:creationId xmlns:a16="http://schemas.microsoft.com/office/drawing/2014/main" id="{54D34FCA-A93D-4C93-B0E9-D2B7BA725A58}"/>
              </a:ext>
            </a:extLst>
          </p:cNvPr>
          <p:cNvSpPr>
            <a:spLocks xmlns:a="http://schemas.openxmlformats.org/drawingml/2006/main" noGrp="1"/>
          </p:cNvSpPr>
          <p:nvPr/>
        </p:nvSpPr>
        <p:spPr>
          <a:xfrm xmlns:a="http://schemas.openxmlformats.org/drawingml/2006/main">
            <a:off x="6555867" y="43815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70" name="text-1047">
            <a:extLst xmlns:a="http://schemas.openxmlformats.org/drawingml/2006/main">
              <a:ext uri="{FF2B5EF4-FFF2-40B4-BE49-F238E27FC236}">
                <a16:creationId xmlns:a16="http://schemas.microsoft.com/office/drawing/2014/main" id="{144D60B5-072D-4794-928A-811D070C2AC0}"/>
              </a:ext>
            </a:extLst>
          </p:cNvPr>
          <p:cNvSpPr>
            <a:spLocks xmlns:a="http://schemas.openxmlformats.org/drawingml/2006/main" noGrp="1"/>
          </p:cNvSpPr>
          <p:nvPr/>
        </p:nvSpPr>
        <p:spPr>
          <a:xfrm xmlns:a="http://schemas.openxmlformats.org/drawingml/2006/main">
            <a:off x="6555867" y="46672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71" name="fraction-bar-1048">
            <a:extLst xmlns:a="http://schemas.openxmlformats.org/drawingml/2006/main">
              <a:ext uri="{FF2B5EF4-FFF2-40B4-BE49-F238E27FC236}">
                <a16:creationId xmlns:a16="http://schemas.microsoft.com/office/drawing/2014/main" id="{231FB1C4-35B0-4ECB-8CEB-9C580F3B5AC5}"/>
              </a:ext>
            </a:extLst>
          </p:cNvPr>
          <p:cNvSpPr>
            <a:spLocks xmlns:a="http://schemas.openxmlformats.org/drawingml/2006/main" noGrp="1"/>
          </p:cNvSpPr>
          <p:nvPr/>
        </p:nvSpPr>
        <p:spPr>
          <a:xfrm xmlns:a="http://schemas.openxmlformats.org/drawingml/2006/main">
            <a:off x="6574917" y="46482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72" name="text-1049">
            <a:extLst xmlns:a="http://schemas.openxmlformats.org/drawingml/2006/main">
              <a:ext uri="{FF2B5EF4-FFF2-40B4-BE49-F238E27FC236}">
                <a16:creationId xmlns:a16="http://schemas.microsoft.com/office/drawing/2014/main" id="{0C977542-F949-4511-8720-E3243239C2EA}"/>
              </a:ext>
            </a:extLst>
          </p:cNvPr>
          <p:cNvSpPr>
            <a:spLocks xmlns:a="http://schemas.openxmlformats.org/drawingml/2006/main" noGrp="1"/>
          </p:cNvSpPr>
          <p:nvPr/>
        </p:nvSpPr>
        <p:spPr>
          <a:xfrm xmlns:a="http://schemas.openxmlformats.org/drawingml/2006/main">
            <a:off x="6805517" y="4524375"/>
            <a:ext cx="10849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− 3 = 1 </a:t>
            </a:r>
          </a:p>
        </p:txBody>
      </p:sp>
      <p:sp>
        <p:nvSpPr>
          <p:cNvPr id="73" name="text-1050">
            <a:extLst xmlns:a="http://schemas.openxmlformats.org/drawingml/2006/main">
              <a:ext uri="{FF2B5EF4-FFF2-40B4-BE49-F238E27FC236}">
                <a16:creationId xmlns:a16="http://schemas.microsoft.com/office/drawing/2014/main" id="{8395B1D9-968D-41B0-9310-4B65DE3F47CF}"/>
              </a:ext>
            </a:extLst>
          </p:cNvPr>
          <p:cNvSpPr>
            <a:spLocks xmlns:a="http://schemas.openxmlformats.org/drawingml/2006/main" noGrp="1"/>
          </p:cNvSpPr>
          <p:nvPr/>
        </p:nvSpPr>
        <p:spPr>
          <a:xfrm xmlns:a="http://schemas.openxmlformats.org/drawingml/2006/main">
            <a:off x="7842885" y="43815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74" name="text-1051">
            <a:extLst xmlns:a="http://schemas.openxmlformats.org/drawingml/2006/main">
              <a:ext uri="{FF2B5EF4-FFF2-40B4-BE49-F238E27FC236}">
                <a16:creationId xmlns:a16="http://schemas.microsoft.com/office/drawing/2014/main" id="{C6C680F2-3F8E-4847-BF56-01D699FDF2B5}"/>
              </a:ext>
            </a:extLst>
          </p:cNvPr>
          <p:cNvSpPr>
            <a:spLocks xmlns:a="http://schemas.openxmlformats.org/drawingml/2006/main" noGrp="1"/>
          </p:cNvSpPr>
          <p:nvPr/>
        </p:nvSpPr>
        <p:spPr>
          <a:xfrm xmlns:a="http://schemas.openxmlformats.org/drawingml/2006/main">
            <a:off x="7842885" y="46672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75" name="fraction-bar-1052">
            <a:extLst xmlns:a="http://schemas.openxmlformats.org/drawingml/2006/main">
              <a:ext uri="{FF2B5EF4-FFF2-40B4-BE49-F238E27FC236}">
                <a16:creationId xmlns:a16="http://schemas.microsoft.com/office/drawing/2014/main" id="{199D6394-0BB1-47B9-8099-FACA0A0A3EA5}"/>
              </a:ext>
            </a:extLst>
          </p:cNvPr>
          <p:cNvSpPr>
            <a:spLocks xmlns:a="http://schemas.openxmlformats.org/drawingml/2006/main" noGrp="1"/>
          </p:cNvSpPr>
          <p:nvPr/>
        </p:nvSpPr>
        <p:spPr>
          <a:xfrm xmlns:a="http://schemas.openxmlformats.org/drawingml/2006/main">
            <a:off x="7861935" y="46482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76" name="text-1053">
            <a:extLst xmlns:a="http://schemas.openxmlformats.org/drawingml/2006/main">
              <a:ext uri="{FF2B5EF4-FFF2-40B4-BE49-F238E27FC236}">
                <a16:creationId xmlns:a16="http://schemas.microsoft.com/office/drawing/2014/main" id="{75F7A139-D182-4CF3-BAB7-C8519728DD85}"/>
              </a:ext>
            </a:extLst>
          </p:cNvPr>
          <p:cNvSpPr>
            <a:spLocks xmlns:a="http://schemas.openxmlformats.org/drawingml/2006/main" noGrp="1"/>
          </p:cNvSpPr>
          <p:nvPr/>
        </p:nvSpPr>
        <p:spPr>
          <a:xfrm xmlns:a="http://schemas.openxmlformats.org/drawingml/2006/main">
            <a:off x="8092535" y="4524375"/>
            <a:ext cx="41567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m.</a:t>
            </a:r>
          </a:p>
        </p:txBody>
      </p:sp>
    </p:spTree>
    <p:extLst>
      <p:ext uri="{BB962C8B-B14F-4D97-AF65-F5344CB8AC3E}">
        <p14:creationId xmlns:p14="http://schemas.microsoft.com/office/powerpoint/2010/main" val="1832433197"/>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054">
            <a:extLst xmlns:a="http://schemas.openxmlformats.org/drawingml/2006/main">
              <a:ext uri="{FF2B5EF4-FFF2-40B4-BE49-F238E27FC236}">
                <a16:creationId xmlns:a16="http://schemas.microsoft.com/office/drawing/2014/main" id="{6DCFE8B7-5C8F-4391-ACBA-4800CD867C4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1055">
            <a:extLst xmlns:a="http://schemas.openxmlformats.org/drawingml/2006/main">
              <a:ext uri="{FF2B5EF4-FFF2-40B4-BE49-F238E27FC236}">
                <a16:creationId xmlns:a16="http://schemas.microsoft.com/office/drawing/2014/main" id="{41D6568D-D673-46F1-AADD-78F285EFC57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Decimals fractions and percentages</a:t>
            </a:r>
          </a:p>
        </p:txBody>
      </p:sp>
      <p:sp>
        <p:nvSpPr>
          <p:cNvPr id="3" name="text-1056">
            <a:extLst xmlns:a="http://schemas.openxmlformats.org/drawingml/2006/main">
              <a:ext uri="{FF2B5EF4-FFF2-40B4-BE49-F238E27FC236}">
                <a16:creationId xmlns:a16="http://schemas.microsoft.com/office/drawing/2014/main" id="{15292473-CD17-4AA7-B53D-83508C270D6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057">
            <a:extLst xmlns:a="http://schemas.openxmlformats.org/drawingml/2006/main">
              <a:ext uri="{FF2B5EF4-FFF2-40B4-BE49-F238E27FC236}">
                <a16:creationId xmlns:a16="http://schemas.microsoft.com/office/drawing/2014/main" id="{AA03D7A8-59BB-43F2-BB3C-5EF7674A6D10}"/>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1058">
            <a:extLst xmlns:a="http://schemas.openxmlformats.org/drawingml/2006/main">
              <a:ext uri="{FF2B5EF4-FFF2-40B4-BE49-F238E27FC236}">
                <a16:creationId xmlns:a16="http://schemas.microsoft.com/office/drawing/2014/main" id="{27A89C5B-DB6D-4278-81DC-3F938252064E}"/>
              </a:ext>
            </a:extLst>
          </p:cNvPr>
          <p:cNvSpPr>
            <a:spLocks xmlns:a="http://schemas.openxmlformats.org/drawingml/2006/main" noGrp="1"/>
          </p:cNvSpPr>
          <p:nvPr/>
        </p:nvSpPr>
        <p:spPr>
          <a:xfrm xmlns:a="http://schemas.openxmlformats.org/drawingml/2006/main">
            <a:off x="685800" y="2133600"/>
            <a:ext cx="38214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Decimal notation and calculation</a:t>
            </a:r>
          </a:p>
        </p:txBody>
      </p:sp>
      <p:sp>
        <p:nvSpPr>
          <p:cNvPr id="6" name="text-1059">
            <a:extLst xmlns:a="http://schemas.openxmlformats.org/drawingml/2006/main">
              <a:ext uri="{FF2B5EF4-FFF2-40B4-BE49-F238E27FC236}">
                <a16:creationId xmlns:a16="http://schemas.microsoft.com/office/drawing/2014/main" id="{80E0839E-0E0D-4A14-B2A9-463839EF9BC0}"/>
              </a:ext>
            </a:extLst>
          </p:cNvPr>
          <p:cNvSpPr>
            <a:spLocks xmlns:a="http://schemas.openxmlformats.org/drawingml/2006/main" noGrp="1"/>
          </p:cNvSpPr>
          <p:nvPr/>
        </p:nvSpPr>
        <p:spPr>
          <a:xfrm xmlns:a="http://schemas.openxmlformats.org/drawingml/2006/main">
            <a:off x="685800" y="2524125"/>
            <a:ext cx="37699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Converting fractions to decimals</a:t>
            </a:r>
          </a:p>
        </p:txBody>
      </p:sp>
      <p:sp>
        <p:nvSpPr>
          <p:cNvPr id="7" name="text-1060">
            <a:extLst xmlns:a="http://schemas.openxmlformats.org/drawingml/2006/main">
              <a:ext uri="{FF2B5EF4-FFF2-40B4-BE49-F238E27FC236}">
                <a16:creationId xmlns:a16="http://schemas.microsoft.com/office/drawing/2014/main" id="{7AB41B87-12CA-45C0-BF66-8C6EC145431B}"/>
              </a:ext>
            </a:extLst>
          </p:cNvPr>
          <p:cNvSpPr>
            <a:spLocks xmlns:a="http://schemas.openxmlformats.org/drawingml/2006/main" noGrp="1"/>
          </p:cNvSpPr>
          <p:nvPr/>
        </p:nvSpPr>
        <p:spPr>
          <a:xfrm xmlns:a="http://schemas.openxmlformats.org/drawingml/2006/main">
            <a:off x="685800" y="2914650"/>
            <a:ext cx="37700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Converting decimals to fractions</a:t>
            </a:r>
          </a:p>
        </p:txBody>
      </p:sp>
      <p:sp>
        <p:nvSpPr>
          <p:cNvPr id="8" name="text-1061">
            <a:extLst xmlns:a="http://schemas.openxmlformats.org/drawingml/2006/main">
              <a:ext uri="{FF2B5EF4-FFF2-40B4-BE49-F238E27FC236}">
                <a16:creationId xmlns:a16="http://schemas.microsoft.com/office/drawing/2014/main" id="{4C9E35EF-213F-4A30-BCAB-90A2E9228EF2}"/>
              </a:ext>
            </a:extLst>
          </p:cNvPr>
          <p:cNvSpPr>
            <a:spLocks xmlns:a="http://schemas.openxmlformats.org/drawingml/2006/main" noGrp="1"/>
          </p:cNvSpPr>
          <p:nvPr/>
        </p:nvSpPr>
        <p:spPr>
          <a:xfrm xmlns:a="http://schemas.openxmlformats.org/drawingml/2006/main">
            <a:off x="685800" y="3305175"/>
            <a:ext cx="396097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Percentages and equivalent forms</a:t>
            </a:r>
          </a:p>
        </p:txBody>
      </p:sp>
      <p:sp>
        <p:nvSpPr>
          <p:cNvPr id="9" name="text-1062">
            <a:extLst xmlns:a="http://schemas.openxmlformats.org/drawingml/2006/main">
              <a:ext uri="{FF2B5EF4-FFF2-40B4-BE49-F238E27FC236}">
                <a16:creationId xmlns:a16="http://schemas.microsoft.com/office/drawing/2014/main" id="{475E0C32-2464-4C2B-B8FD-CD944246779A}"/>
              </a:ext>
            </a:extLst>
          </p:cNvPr>
          <p:cNvSpPr>
            <a:spLocks xmlns:a="http://schemas.openxmlformats.org/drawingml/2006/main" noGrp="1"/>
          </p:cNvSpPr>
          <p:nvPr/>
        </p:nvSpPr>
        <p:spPr>
          <a:xfrm xmlns:a="http://schemas.openxmlformats.org/drawingml/2006/main">
            <a:off x="685800" y="3695700"/>
            <a:ext cx="373894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Choosing useful representations</a:t>
            </a:r>
          </a:p>
        </p:txBody>
      </p:sp>
    </p:spTree>
    <p:extLst>
      <p:ext uri="{BB962C8B-B14F-4D97-AF65-F5344CB8AC3E}">
        <p14:creationId xmlns:p14="http://schemas.microsoft.com/office/powerpoint/2010/main" val="1157254767"/>
      </p:ext>
    </p:extLst>
  </p:cSld>
</p:sld>
</file>

<file path=ppt/slides/slide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063">
            <a:extLst xmlns:a="http://schemas.openxmlformats.org/drawingml/2006/main">
              <a:ext uri="{FF2B5EF4-FFF2-40B4-BE49-F238E27FC236}">
                <a16:creationId xmlns:a16="http://schemas.microsoft.com/office/drawing/2014/main" id="{A5C8D639-BDCA-48EC-A608-4879D7EAC64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1064">
            <a:extLst xmlns:a="http://schemas.openxmlformats.org/drawingml/2006/main">
              <a:ext uri="{FF2B5EF4-FFF2-40B4-BE49-F238E27FC236}">
                <a16:creationId xmlns:a16="http://schemas.microsoft.com/office/drawing/2014/main" id="{DAC8DA8B-A0A2-40E8-AE68-59ACFBCAF6B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Decimal notation and calculation</a:t>
            </a:r>
          </a:p>
        </p:txBody>
      </p:sp>
      <p:sp>
        <p:nvSpPr>
          <p:cNvPr id="3" name="text-1065">
            <a:extLst xmlns:a="http://schemas.openxmlformats.org/drawingml/2006/main">
              <a:ext uri="{FF2B5EF4-FFF2-40B4-BE49-F238E27FC236}">
                <a16:creationId xmlns:a16="http://schemas.microsoft.com/office/drawing/2014/main" id="{0B52A897-5DE0-4661-A17B-0F98B4AC24E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066">
            <a:extLst xmlns:a="http://schemas.openxmlformats.org/drawingml/2006/main">
              <a:ext uri="{FF2B5EF4-FFF2-40B4-BE49-F238E27FC236}">
                <a16:creationId xmlns:a16="http://schemas.microsoft.com/office/drawing/2014/main" id="{2AED1E98-32EF-42B3-8DF7-BAF8C52FC9E1}"/>
              </a:ext>
            </a:extLst>
          </p:cNvPr>
          <p:cNvSpPr>
            <a:spLocks xmlns:a="http://schemas.openxmlformats.org/drawingml/2006/main" noGrp="1"/>
          </p:cNvSpPr>
          <p:nvPr/>
        </p:nvSpPr>
        <p:spPr>
          <a:xfrm xmlns:a="http://schemas.openxmlformats.org/drawingml/2006/main">
            <a:off x="685800" y="1409700"/>
            <a:ext cx="1064990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Decimals write fractions with denominators 10, 100, 1,000 and so on. Align place values for </a:t>
            </a:r>
          </a:p>
        </p:txBody>
      </p:sp>
      <p:sp>
        <p:nvSpPr>
          <p:cNvPr id="5" name="text-1067">
            <a:extLst xmlns:a="http://schemas.openxmlformats.org/drawingml/2006/main">
              <a:ext uri="{FF2B5EF4-FFF2-40B4-BE49-F238E27FC236}">
                <a16:creationId xmlns:a16="http://schemas.microsoft.com/office/drawing/2014/main" id="{76FCB607-EBB3-41D1-85EB-396F02421E51}"/>
              </a:ext>
            </a:extLst>
          </p:cNvPr>
          <p:cNvSpPr>
            <a:spLocks xmlns:a="http://schemas.openxmlformats.org/drawingml/2006/main" noGrp="1"/>
          </p:cNvSpPr>
          <p:nvPr/>
        </p:nvSpPr>
        <p:spPr>
          <a:xfrm xmlns:a="http://schemas.openxmlformats.org/drawingml/2006/main">
            <a:off x="685800" y="1752600"/>
            <a:ext cx="1068266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addition and subtraction. Trailing zeros do not change a value. Multiplication and division by </a:t>
            </a:r>
          </a:p>
        </p:txBody>
      </p:sp>
      <p:sp>
        <p:nvSpPr>
          <p:cNvPr id="6" name="text-1068">
            <a:extLst xmlns:a="http://schemas.openxmlformats.org/drawingml/2006/main">
              <a:ext uri="{FF2B5EF4-FFF2-40B4-BE49-F238E27FC236}">
                <a16:creationId xmlns:a16="http://schemas.microsoft.com/office/drawing/2014/main" id="{64F06972-4D92-4C0E-AEF2-B7CD253501ED}"/>
              </a:ext>
            </a:extLst>
          </p:cNvPr>
          <p:cNvSpPr>
            <a:spLocks xmlns:a="http://schemas.openxmlformats.org/drawingml/2006/main" noGrp="1"/>
          </p:cNvSpPr>
          <p:nvPr/>
        </p:nvSpPr>
        <p:spPr>
          <a:xfrm xmlns:a="http://schemas.openxmlformats.org/drawingml/2006/main">
            <a:off x="685800" y="2095500"/>
            <a:ext cx="92923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powers of ten change place values rather than simply adding or removing zeros.</a:t>
            </a:r>
          </a:p>
        </p:txBody>
      </p:sp>
      <p:sp>
        <p:nvSpPr>
          <p:cNvPr id="7" name="text-1069">
            <a:extLst xmlns:a="http://schemas.openxmlformats.org/drawingml/2006/main">
              <a:ext uri="{FF2B5EF4-FFF2-40B4-BE49-F238E27FC236}">
                <a16:creationId xmlns:a16="http://schemas.microsoft.com/office/drawing/2014/main" id="{9F156D33-E0AC-4A8E-B6E1-11CCBD318448}"/>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070">
            <a:extLst xmlns:a="http://schemas.openxmlformats.org/drawingml/2006/main">
              <a:ext uri="{FF2B5EF4-FFF2-40B4-BE49-F238E27FC236}">
                <a16:creationId xmlns:a16="http://schemas.microsoft.com/office/drawing/2014/main" id="{D714C753-2B59-4325-8733-757FE109EB2A}"/>
              </a:ext>
            </a:extLst>
          </p:cNvPr>
          <p:cNvSpPr>
            <a:spLocks xmlns:a="http://schemas.openxmlformats.org/drawingml/2006/main" noGrp="1"/>
          </p:cNvSpPr>
          <p:nvPr/>
        </p:nvSpPr>
        <p:spPr>
          <a:xfrm xmlns:a="http://schemas.openxmlformats.org/drawingml/2006/main">
            <a:off x="685800" y="3057525"/>
            <a:ext cx="96870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4.08 + 0.7 = 4.08 + 0.70 = 4.78. Also, 3.47 × 100 = 347 and 3.47 ÷ 100 = 0.0347.</a:t>
            </a:r>
          </a:p>
        </p:txBody>
      </p:sp>
    </p:spTree>
    <p:extLst>
      <p:ext uri="{BB962C8B-B14F-4D97-AF65-F5344CB8AC3E}">
        <p14:creationId xmlns:p14="http://schemas.microsoft.com/office/powerpoint/2010/main" val="1390464245"/>
      </p:ext>
    </p:extLst>
  </p:cSld>
</p:sld>
</file>

<file path=ppt/slides/slide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1071">
            <a:extLst xmlns:a="http://schemas.openxmlformats.org/drawingml/2006/main">
              <a:ext uri="{FF2B5EF4-FFF2-40B4-BE49-F238E27FC236}">
                <a16:creationId xmlns:a16="http://schemas.microsoft.com/office/drawing/2014/main" id="{34AE4DB3-1F1B-4CE0-B336-67F5A2E7BCA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1072">
            <a:extLst xmlns:a="http://schemas.openxmlformats.org/drawingml/2006/main">
              <a:ext uri="{FF2B5EF4-FFF2-40B4-BE49-F238E27FC236}">
                <a16:creationId xmlns:a16="http://schemas.microsoft.com/office/drawing/2014/main" id="{ADBD0B88-14FB-42A5-85C3-2F60DF4A79E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Converting fractions to decimals</a:t>
            </a:r>
          </a:p>
        </p:txBody>
      </p:sp>
      <p:sp>
        <p:nvSpPr>
          <p:cNvPr id="3" name="text-1073">
            <a:extLst xmlns:a="http://schemas.openxmlformats.org/drawingml/2006/main">
              <a:ext uri="{FF2B5EF4-FFF2-40B4-BE49-F238E27FC236}">
                <a16:creationId xmlns:a16="http://schemas.microsoft.com/office/drawing/2014/main" id="{CC4F05B0-B830-49AC-B575-5E3A9D9F1E1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074">
            <a:extLst xmlns:a="http://schemas.openxmlformats.org/drawingml/2006/main">
              <a:ext uri="{FF2B5EF4-FFF2-40B4-BE49-F238E27FC236}">
                <a16:creationId xmlns:a16="http://schemas.microsoft.com/office/drawing/2014/main" id="{CCD8A653-87D3-4D96-8FAC-48B108EA2443}"/>
              </a:ext>
            </a:extLst>
          </p:cNvPr>
          <p:cNvSpPr>
            <a:spLocks xmlns:a="http://schemas.openxmlformats.org/drawingml/2006/main" noGrp="1"/>
          </p:cNvSpPr>
          <p:nvPr/>
        </p:nvSpPr>
        <p:spPr>
          <a:xfrm xmlns:a="http://schemas.openxmlformats.org/drawingml/2006/main">
            <a:off x="685800" y="1409700"/>
            <a:ext cx="103964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Divide the numerator by the denominator. A simplified fraction has a terminating decimal </a:t>
            </a:r>
          </a:p>
        </p:txBody>
      </p:sp>
      <p:sp>
        <p:nvSpPr>
          <p:cNvPr id="5" name="text-1075">
            <a:extLst xmlns:a="http://schemas.openxmlformats.org/drawingml/2006/main">
              <a:ext uri="{FF2B5EF4-FFF2-40B4-BE49-F238E27FC236}">
                <a16:creationId xmlns:a16="http://schemas.microsoft.com/office/drawing/2014/main" id="{E40A0568-3173-4DFB-8E5D-66E9A7FC003E}"/>
              </a:ext>
            </a:extLst>
          </p:cNvPr>
          <p:cNvSpPr>
            <a:spLocks xmlns:a="http://schemas.openxmlformats.org/drawingml/2006/main" noGrp="1"/>
          </p:cNvSpPr>
          <p:nvPr/>
        </p:nvSpPr>
        <p:spPr>
          <a:xfrm xmlns:a="http://schemas.openxmlformats.org/drawingml/2006/main">
            <a:off x="685800" y="1752600"/>
            <a:ext cx="1054646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exactly when its denominator has no prime factors except 2 and 5. Other rational fractions </a:t>
            </a:r>
          </a:p>
        </p:txBody>
      </p:sp>
      <p:sp>
        <p:nvSpPr>
          <p:cNvPr id="6" name="text-1076">
            <a:extLst xmlns:a="http://schemas.openxmlformats.org/drawingml/2006/main">
              <a:ext uri="{FF2B5EF4-FFF2-40B4-BE49-F238E27FC236}">
                <a16:creationId xmlns:a16="http://schemas.microsoft.com/office/drawing/2014/main" id="{F835A544-E101-4F72-A9CA-201EB6C4AE00}"/>
              </a:ext>
            </a:extLst>
          </p:cNvPr>
          <p:cNvSpPr>
            <a:spLocks xmlns:a="http://schemas.openxmlformats.org/drawingml/2006/main" noGrp="1"/>
          </p:cNvSpPr>
          <p:nvPr/>
        </p:nvSpPr>
        <p:spPr>
          <a:xfrm xmlns:a="http://schemas.openxmlformats.org/drawingml/2006/main">
            <a:off x="685800" y="2095500"/>
            <a:ext cx="898626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repeat. Use a recurring mark or an ellipsis to show that the pattern continues.</a:t>
            </a:r>
          </a:p>
        </p:txBody>
      </p:sp>
      <p:sp>
        <p:nvSpPr>
          <p:cNvPr id="7" name="text-1077">
            <a:extLst xmlns:a="http://schemas.openxmlformats.org/drawingml/2006/main">
              <a:ext uri="{FF2B5EF4-FFF2-40B4-BE49-F238E27FC236}">
                <a16:creationId xmlns:a16="http://schemas.microsoft.com/office/drawing/2014/main" id="{3B7661B3-39FD-41F1-9E73-8C1D9D29AD21}"/>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078">
            <a:extLst xmlns:a="http://schemas.openxmlformats.org/drawingml/2006/main">
              <a:ext uri="{FF2B5EF4-FFF2-40B4-BE49-F238E27FC236}">
                <a16:creationId xmlns:a16="http://schemas.microsoft.com/office/drawing/2014/main" id="{3EA4FEC5-C5C5-4CBE-831A-B833D88A8245}"/>
              </a:ext>
            </a:extLst>
          </p:cNvPr>
          <p:cNvSpPr>
            <a:spLocks xmlns:a="http://schemas.openxmlformats.org/drawingml/2006/main" noGrp="1"/>
          </p:cNvSpPr>
          <p:nvPr/>
        </p:nvSpPr>
        <p:spPr>
          <a:xfrm xmlns:a="http://schemas.openxmlformats.org/drawingml/2006/main">
            <a:off x="685800"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9" name="text-1079">
            <a:extLst xmlns:a="http://schemas.openxmlformats.org/drawingml/2006/main">
              <a:ext uri="{FF2B5EF4-FFF2-40B4-BE49-F238E27FC236}">
                <a16:creationId xmlns:a16="http://schemas.microsoft.com/office/drawing/2014/main" id="{1037B0F1-1E29-4234-9335-2035AB2312CA}"/>
              </a:ext>
            </a:extLst>
          </p:cNvPr>
          <p:cNvSpPr>
            <a:spLocks xmlns:a="http://schemas.openxmlformats.org/drawingml/2006/main" noGrp="1"/>
          </p:cNvSpPr>
          <p:nvPr/>
        </p:nvSpPr>
        <p:spPr>
          <a:xfrm xmlns:a="http://schemas.openxmlformats.org/drawingml/2006/main">
            <a:off x="685800"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10" name="fraction-bar-1080">
            <a:extLst xmlns:a="http://schemas.openxmlformats.org/drawingml/2006/main">
              <a:ext uri="{FF2B5EF4-FFF2-40B4-BE49-F238E27FC236}">
                <a16:creationId xmlns:a16="http://schemas.microsoft.com/office/drawing/2014/main" id="{48AE91DC-58D9-473C-B579-576A6081D47D}"/>
              </a:ext>
            </a:extLst>
          </p:cNvPr>
          <p:cNvSpPr>
            <a:spLocks xmlns:a="http://schemas.openxmlformats.org/drawingml/2006/main" noGrp="1"/>
          </p:cNvSpPr>
          <p:nvPr/>
        </p:nvSpPr>
        <p:spPr>
          <a:xfrm xmlns:a="http://schemas.openxmlformats.org/drawingml/2006/main">
            <a:off x="704850"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1081">
            <a:extLst xmlns:a="http://schemas.openxmlformats.org/drawingml/2006/main">
              <a:ext uri="{FF2B5EF4-FFF2-40B4-BE49-F238E27FC236}">
                <a16:creationId xmlns:a16="http://schemas.microsoft.com/office/drawing/2014/main" id="{002E4FB3-2220-46F1-8692-4FDBD9AD2224}"/>
              </a:ext>
            </a:extLst>
          </p:cNvPr>
          <p:cNvSpPr>
            <a:spLocks xmlns:a="http://schemas.openxmlformats.org/drawingml/2006/main" noGrp="1"/>
          </p:cNvSpPr>
          <p:nvPr/>
        </p:nvSpPr>
        <p:spPr>
          <a:xfrm xmlns:a="http://schemas.openxmlformats.org/drawingml/2006/main">
            <a:off x="935450" y="3200400"/>
            <a:ext cx="96928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3 ÷ 8 = 0.375. The denominator 8 = 2³ gives a terminating decimal. In contrast, </a:t>
            </a:r>
          </a:p>
        </p:txBody>
      </p:sp>
      <p:sp>
        <p:nvSpPr>
          <p:cNvPr id="12" name="text-1082">
            <a:extLst xmlns:a="http://schemas.openxmlformats.org/drawingml/2006/main">
              <a:ext uri="{FF2B5EF4-FFF2-40B4-BE49-F238E27FC236}">
                <a16:creationId xmlns:a16="http://schemas.microsoft.com/office/drawing/2014/main" id="{48D72BAA-FCDB-4F44-9477-50CAFD290E4C}"/>
              </a:ext>
            </a:extLst>
          </p:cNvPr>
          <p:cNvSpPr>
            <a:spLocks xmlns:a="http://schemas.openxmlformats.org/drawingml/2006/main" noGrp="1"/>
          </p:cNvSpPr>
          <p:nvPr/>
        </p:nvSpPr>
        <p:spPr>
          <a:xfrm xmlns:a="http://schemas.openxmlformats.org/drawingml/2006/main">
            <a:off x="10580656"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3" name="text-1083">
            <a:extLst xmlns:a="http://schemas.openxmlformats.org/drawingml/2006/main">
              <a:ext uri="{FF2B5EF4-FFF2-40B4-BE49-F238E27FC236}">
                <a16:creationId xmlns:a16="http://schemas.microsoft.com/office/drawing/2014/main" id="{22E89A60-44B8-44AC-8AF1-6FCA13990ED7}"/>
              </a:ext>
            </a:extLst>
          </p:cNvPr>
          <p:cNvSpPr>
            <a:spLocks xmlns:a="http://schemas.openxmlformats.org/drawingml/2006/main" noGrp="1"/>
          </p:cNvSpPr>
          <p:nvPr/>
        </p:nvSpPr>
        <p:spPr>
          <a:xfrm xmlns:a="http://schemas.openxmlformats.org/drawingml/2006/main">
            <a:off x="10580656"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4" name="fraction-bar-1084">
            <a:extLst xmlns:a="http://schemas.openxmlformats.org/drawingml/2006/main">
              <a:ext uri="{FF2B5EF4-FFF2-40B4-BE49-F238E27FC236}">
                <a16:creationId xmlns:a16="http://schemas.microsoft.com/office/drawing/2014/main" id="{869E3237-66C0-4E7D-B09A-46A1DF881E9B}"/>
              </a:ext>
            </a:extLst>
          </p:cNvPr>
          <p:cNvSpPr>
            <a:spLocks xmlns:a="http://schemas.openxmlformats.org/drawingml/2006/main" noGrp="1"/>
          </p:cNvSpPr>
          <p:nvPr/>
        </p:nvSpPr>
        <p:spPr>
          <a:xfrm xmlns:a="http://schemas.openxmlformats.org/drawingml/2006/main">
            <a:off x="10599706"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5" name="text-1085">
            <a:extLst xmlns:a="http://schemas.openxmlformats.org/drawingml/2006/main">
              <a:ext uri="{FF2B5EF4-FFF2-40B4-BE49-F238E27FC236}">
                <a16:creationId xmlns:a16="http://schemas.microsoft.com/office/drawing/2014/main" id="{6B68A277-37B5-4F09-B890-ADC0EE7D49CC}"/>
              </a:ext>
            </a:extLst>
          </p:cNvPr>
          <p:cNvSpPr>
            <a:spLocks xmlns:a="http://schemas.openxmlformats.org/drawingml/2006/main" noGrp="1"/>
          </p:cNvSpPr>
          <p:nvPr/>
        </p:nvSpPr>
        <p:spPr>
          <a:xfrm xmlns:a="http://schemas.openxmlformats.org/drawingml/2006/main">
            <a:off x="10830306"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6" name="text-1086">
            <a:extLst xmlns:a="http://schemas.openxmlformats.org/drawingml/2006/main">
              <a:ext uri="{FF2B5EF4-FFF2-40B4-BE49-F238E27FC236}">
                <a16:creationId xmlns:a16="http://schemas.microsoft.com/office/drawing/2014/main" id="{7350A69E-CB4B-47C8-B1BF-72A71BB07110}"/>
              </a:ext>
            </a:extLst>
          </p:cNvPr>
          <p:cNvSpPr>
            <a:spLocks xmlns:a="http://schemas.openxmlformats.org/drawingml/2006/main" noGrp="1"/>
          </p:cNvSpPr>
          <p:nvPr/>
        </p:nvSpPr>
        <p:spPr>
          <a:xfrm xmlns:a="http://schemas.openxmlformats.org/drawingml/2006/main">
            <a:off x="685800" y="3629025"/>
            <a:ext cx="281178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0.666… repeats forever.</a:t>
            </a:r>
          </a:p>
        </p:txBody>
      </p:sp>
    </p:spTree>
    <p:extLst>
      <p:ext uri="{BB962C8B-B14F-4D97-AF65-F5344CB8AC3E}">
        <p14:creationId xmlns:p14="http://schemas.microsoft.com/office/powerpoint/2010/main" val="1555035796"/>
      </p:ext>
    </p:extLst>
  </p:cSld>
</p:sld>
</file>

<file path=ppt/slides/slide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text-1087">
            <a:extLst xmlns:a="http://schemas.openxmlformats.org/drawingml/2006/main">
              <a:ext uri="{FF2B5EF4-FFF2-40B4-BE49-F238E27FC236}">
                <a16:creationId xmlns:a16="http://schemas.microsoft.com/office/drawing/2014/main" id="{50BC1D8A-DC3B-4B39-9317-4CEEEC0F251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1088">
            <a:extLst xmlns:a="http://schemas.openxmlformats.org/drawingml/2006/main">
              <a:ext uri="{FF2B5EF4-FFF2-40B4-BE49-F238E27FC236}">
                <a16:creationId xmlns:a16="http://schemas.microsoft.com/office/drawing/2014/main" id="{CD425628-6CDD-4961-813E-1A7DB2979D5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Converting decimals to fractions</a:t>
            </a:r>
          </a:p>
        </p:txBody>
      </p:sp>
      <p:sp>
        <p:nvSpPr>
          <p:cNvPr id="3" name="text-1089">
            <a:extLst xmlns:a="http://schemas.openxmlformats.org/drawingml/2006/main">
              <a:ext uri="{FF2B5EF4-FFF2-40B4-BE49-F238E27FC236}">
                <a16:creationId xmlns:a16="http://schemas.microsoft.com/office/drawing/2014/main" id="{7FE48448-CB0B-4B6F-9EFE-E87DE821934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090">
            <a:extLst xmlns:a="http://schemas.openxmlformats.org/drawingml/2006/main">
              <a:ext uri="{FF2B5EF4-FFF2-40B4-BE49-F238E27FC236}">
                <a16:creationId xmlns:a16="http://schemas.microsoft.com/office/drawing/2014/main" id="{C4FD839C-43EC-4B9A-8DCB-85BFCDA2A30B}"/>
              </a:ext>
            </a:extLst>
          </p:cNvPr>
          <p:cNvSpPr>
            <a:spLocks xmlns:a="http://schemas.openxmlformats.org/drawingml/2006/main" noGrp="1"/>
          </p:cNvSpPr>
          <p:nvPr/>
        </p:nvSpPr>
        <p:spPr>
          <a:xfrm xmlns:a="http://schemas.openxmlformats.org/drawingml/2006/main">
            <a:off x="685800" y="1409700"/>
            <a:ext cx="107081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Read the decimal as a number of tenths, hundredths or thousandths, then simplify. Preserve </a:t>
            </a:r>
          </a:p>
        </p:txBody>
      </p:sp>
      <p:sp>
        <p:nvSpPr>
          <p:cNvPr id="5" name="text-1091">
            <a:extLst xmlns:a="http://schemas.openxmlformats.org/drawingml/2006/main">
              <a:ext uri="{FF2B5EF4-FFF2-40B4-BE49-F238E27FC236}">
                <a16:creationId xmlns:a16="http://schemas.microsoft.com/office/drawing/2014/main" id="{44C031D5-51D7-4466-8F93-85CF4998C3A4}"/>
              </a:ext>
            </a:extLst>
          </p:cNvPr>
          <p:cNvSpPr>
            <a:spLocks xmlns:a="http://schemas.openxmlformats.org/drawingml/2006/main" noGrp="1"/>
          </p:cNvSpPr>
          <p:nvPr/>
        </p:nvSpPr>
        <p:spPr>
          <a:xfrm xmlns:a="http://schemas.openxmlformats.org/drawingml/2006/main">
            <a:off x="685800" y="1752600"/>
            <a:ext cx="107899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leading decimal zeros when choosing the denominator. For a repeating decimal, an algebraic </a:t>
            </a:r>
          </a:p>
        </p:txBody>
      </p:sp>
      <p:sp>
        <p:nvSpPr>
          <p:cNvPr id="6" name="text-1092">
            <a:extLst xmlns:a="http://schemas.openxmlformats.org/drawingml/2006/main">
              <a:ext uri="{FF2B5EF4-FFF2-40B4-BE49-F238E27FC236}">
                <a16:creationId xmlns:a16="http://schemas.microsoft.com/office/drawing/2014/main" id="{29818A92-4B22-400E-A0AD-94A8653C0F85}"/>
              </a:ext>
            </a:extLst>
          </p:cNvPr>
          <p:cNvSpPr>
            <a:spLocks xmlns:a="http://schemas.openxmlformats.org/drawingml/2006/main" noGrp="1"/>
          </p:cNvSpPr>
          <p:nvPr/>
        </p:nvSpPr>
        <p:spPr>
          <a:xfrm xmlns:a="http://schemas.openxmlformats.org/drawingml/2006/main">
            <a:off x="685800" y="2095500"/>
            <a:ext cx="50012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subtraction can remove the repeating part.</a:t>
            </a:r>
          </a:p>
        </p:txBody>
      </p:sp>
      <p:sp>
        <p:nvSpPr>
          <p:cNvPr id="7" name="text-1093">
            <a:extLst xmlns:a="http://schemas.openxmlformats.org/drawingml/2006/main">
              <a:ext uri="{FF2B5EF4-FFF2-40B4-BE49-F238E27FC236}">
                <a16:creationId xmlns:a16="http://schemas.microsoft.com/office/drawing/2014/main" id="{969DBE18-65DB-481D-8E06-8E9AD7EEDCF6}"/>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094">
            <a:extLst xmlns:a="http://schemas.openxmlformats.org/drawingml/2006/main">
              <a:ext uri="{FF2B5EF4-FFF2-40B4-BE49-F238E27FC236}">
                <a16:creationId xmlns:a16="http://schemas.microsoft.com/office/drawing/2014/main" id="{105D12A3-C22F-45F2-A704-DD401EB2D1A1}"/>
              </a:ext>
            </a:extLst>
          </p:cNvPr>
          <p:cNvSpPr>
            <a:spLocks xmlns:a="http://schemas.openxmlformats.org/drawingml/2006/main" noGrp="1"/>
          </p:cNvSpPr>
          <p:nvPr/>
        </p:nvSpPr>
        <p:spPr>
          <a:xfrm xmlns:a="http://schemas.openxmlformats.org/drawingml/2006/main">
            <a:off x="685800" y="3200400"/>
            <a:ext cx="10389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0.045 = </a:t>
            </a:r>
          </a:p>
        </p:txBody>
      </p:sp>
      <p:sp>
        <p:nvSpPr>
          <p:cNvPr id="9" name="text-1095">
            <a:extLst xmlns:a="http://schemas.openxmlformats.org/drawingml/2006/main">
              <a:ext uri="{FF2B5EF4-FFF2-40B4-BE49-F238E27FC236}">
                <a16:creationId xmlns:a16="http://schemas.microsoft.com/office/drawing/2014/main" id="{E4783F44-EFBB-4A8D-AA18-92557499E777}"/>
              </a:ext>
            </a:extLst>
          </p:cNvPr>
          <p:cNvSpPr>
            <a:spLocks xmlns:a="http://schemas.openxmlformats.org/drawingml/2006/main" noGrp="1"/>
          </p:cNvSpPr>
          <p:nvPr/>
        </p:nvSpPr>
        <p:spPr>
          <a:xfrm xmlns:a="http://schemas.openxmlformats.org/drawingml/2006/main">
            <a:off x="1677162" y="3057525"/>
            <a:ext cx="598456"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45</a:t>
            </a:r>
          </a:p>
        </p:txBody>
      </p:sp>
      <p:sp>
        <p:nvSpPr>
          <p:cNvPr id="10" name="text-1096">
            <a:extLst xmlns:a="http://schemas.openxmlformats.org/drawingml/2006/main">
              <a:ext uri="{FF2B5EF4-FFF2-40B4-BE49-F238E27FC236}">
                <a16:creationId xmlns:a16="http://schemas.microsoft.com/office/drawing/2014/main" id="{65625CC6-4BEF-47AD-8D4F-8F96BD10CED4}"/>
              </a:ext>
            </a:extLst>
          </p:cNvPr>
          <p:cNvSpPr>
            <a:spLocks xmlns:a="http://schemas.openxmlformats.org/drawingml/2006/main" noGrp="1"/>
          </p:cNvSpPr>
          <p:nvPr/>
        </p:nvSpPr>
        <p:spPr>
          <a:xfrm xmlns:a="http://schemas.openxmlformats.org/drawingml/2006/main">
            <a:off x="1677162" y="3343275"/>
            <a:ext cx="598456"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1000</a:t>
            </a:r>
          </a:p>
        </p:txBody>
      </p:sp>
      <p:sp>
        <p:nvSpPr>
          <p:cNvPr id="11" name="fraction-bar-1097">
            <a:extLst xmlns:a="http://schemas.openxmlformats.org/drawingml/2006/main">
              <a:ext uri="{FF2B5EF4-FFF2-40B4-BE49-F238E27FC236}">
                <a16:creationId xmlns:a16="http://schemas.microsoft.com/office/drawing/2014/main" id="{4950CAE6-FCA1-430B-A8A5-011CDA845DF9}"/>
              </a:ext>
            </a:extLst>
          </p:cNvPr>
          <p:cNvSpPr>
            <a:spLocks xmlns:a="http://schemas.openxmlformats.org/drawingml/2006/main" noGrp="1"/>
          </p:cNvSpPr>
          <p:nvPr/>
        </p:nvSpPr>
        <p:spPr>
          <a:xfrm xmlns:a="http://schemas.openxmlformats.org/drawingml/2006/main">
            <a:off x="1696212" y="3324225"/>
            <a:ext cx="560356"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1098">
            <a:extLst xmlns:a="http://schemas.openxmlformats.org/drawingml/2006/main">
              <a:ext uri="{FF2B5EF4-FFF2-40B4-BE49-F238E27FC236}">
                <a16:creationId xmlns:a16="http://schemas.microsoft.com/office/drawing/2014/main" id="{93DE547A-B6CE-4C38-9AA7-D5A9AA7531A4}"/>
              </a:ext>
            </a:extLst>
          </p:cNvPr>
          <p:cNvSpPr>
            <a:spLocks xmlns:a="http://schemas.openxmlformats.org/drawingml/2006/main" noGrp="1"/>
          </p:cNvSpPr>
          <p:nvPr/>
        </p:nvSpPr>
        <p:spPr>
          <a:xfrm xmlns:a="http://schemas.openxmlformats.org/drawingml/2006/main">
            <a:off x="2275618"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3" name="text-1099">
            <a:extLst xmlns:a="http://schemas.openxmlformats.org/drawingml/2006/main">
              <a:ext uri="{FF2B5EF4-FFF2-40B4-BE49-F238E27FC236}">
                <a16:creationId xmlns:a16="http://schemas.microsoft.com/office/drawing/2014/main" id="{755596C5-BAAD-4F97-BA39-268127357366}"/>
              </a:ext>
            </a:extLst>
          </p:cNvPr>
          <p:cNvSpPr>
            <a:spLocks xmlns:a="http://schemas.openxmlformats.org/drawingml/2006/main" noGrp="1"/>
          </p:cNvSpPr>
          <p:nvPr/>
        </p:nvSpPr>
        <p:spPr>
          <a:xfrm xmlns:a="http://schemas.openxmlformats.org/drawingml/2006/main">
            <a:off x="2612517" y="305752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a:t>
            </a:r>
          </a:p>
        </p:txBody>
      </p:sp>
      <p:sp>
        <p:nvSpPr>
          <p:cNvPr id="14" name="text-1100">
            <a:extLst xmlns:a="http://schemas.openxmlformats.org/drawingml/2006/main">
              <a:ext uri="{FF2B5EF4-FFF2-40B4-BE49-F238E27FC236}">
                <a16:creationId xmlns:a16="http://schemas.microsoft.com/office/drawing/2014/main" id="{B6BBFE53-1A97-42B0-90C1-21073362635F}"/>
              </a:ext>
            </a:extLst>
          </p:cNvPr>
          <p:cNvSpPr>
            <a:spLocks xmlns:a="http://schemas.openxmlformats.org/drawingml/2006/main" noGrp="1"/>
          </p:cNvSpPr>
          <p:nvPr/>
        </p:nvSpPr>
        <p:spPr>
          <a:xfrm xmlns:a="http://schemas.openxmlformats.org/drawingml/2006/main">
            <a:off x="2612517" y="334327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200</a:t>
            </a:r>
          </a:p>
        </p:txBody>
      </p:sp>
      <p:sp>
        <p:nvSpPr>
          <p:cNvPr id="15" name="fraction-bar-1101">
            <a:extLst xmlns:a="http://schemas.openxmlformats.org/drawingml/2006/main">
              <a:ext uri="{FF2B5EF4-FFF2-40B4-BE49-F238E27FC236}">
                <a16:creationId xmlns:a16="http://schemas.microsoft.com/office/drawing/2014/main" id="{D084073C-25D5-4357-9778-513C9A50F98B}"/>
              </a:ext>
            </a:extLst>
          </p:cNvPr>
          <p:cNvSpPr>
            <a:spLocks xmlns:a="http://schemas.openxmlformats.org/drawingml/2006/main" noGrp="1"/>
          </p:cNvSpPr>
          <p:nvPr/>
        </p:nvSpPr>
        <p:spPr>
          <a:xfrm xmlns:a="http://schemas.openxmlformats.org/drawingml/2006/main">
            <a:off x="2631567" y="3324225"/>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1102">
            <a:extLst xmlns:a="http://schemas.openxmlformats.org/drawingml/2006/main">
              <a:ext uri="{FF2B5EF4-FFF2-40B4-BE49-F238E27FC236}">
                <a16:creationId xmlns:a16="http://schemas.microsoft.com/office/drawing/2014/main" id="{180A3E4F-C7AF-41B6-B0A7-7FEFF4CCFFDD}"/>
              </a:ext>
            </a:extLst>
          </p:cNvPr>
          <p:cNvSpPr>
            <a:spLocks xmlns:a="http://schemas.openxmlformats.org/drawingml/2006/main" noGrp="1"/>
          </p:cNvSpPr>
          <p:nvPr/>
        </p:nvSpPr>
        <p:spPr>
          <a:xfrm xmlns:a="http://schemas.openxmlformats.org/drawingml/2006/main">
            <a:off x="3094672" y="3200400"/>
            <a:ext cx="60569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For x = 0.777…, 10x = 7.777…, so 9x = 7 and x = </a:t>
            </a:r>
          </a:p>
        </p:txBody>
      </p:sp>
      <p:sp>
        <p:nvSpPr>
          <p:cNvPr id="17" name="text-1103">
            <a:extLst xmlns:a="http://schemas.openxmlformats.org/drawingml/2006/main">
              <a:ext uri="{FF2B5EF4-FFF2-40B4-BE49-F238E27FC236}">
                <a16:creationId xmlns:a16="http://schemas.microsoft.com/office/drawing/2014/main" id="{9661F536-8CDE-4DF4-8439-DBB4F543A7A9}"/>
              </a:ext>
            </a:extLst>
          </p:cNvPr>
          <p:cNvSpPr>
            <a:spLocks xmlns:a="http://schemas.openxmlformats.org/drawingml/2006/main" noGrp="1"/>
          </p:cNvSpPr>
          <p:nvPr/>
        </p:nvSpPr>
        <p:spPr>
          <a:xfrm xmlns:a="http://schemas.openxmlformats.org/drawingml/2006/main">
            <a:off x="9103995"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18" name="text-1104">
            <a:extLst xmlns:a="http://schemas.openxmlformats.org/drawingml/2006/main">
              <a:ext uri="{FF2B5EF4-FFF2-40B4-BE49-F238E27FC236}">
                <a16:creationId xmlns:a16="http://schemas.microsoft.com/office/drawing/2014/main" id="{BAEFEB63-EF4B-4CCA-A20E-5222EE91AD9B}"/>
              </a:ext>
            </a:extLst>
          </p:cNvPr>
          <p:cNvSpPr>
            <a:spLocks xmlns:a="http://schemas.openxmlformats.org/drawingml/2006/main" noGrp="1"/>
          </p:cNvSpPr>
          <p:nvPr/>
        </p:nvSpPr>
        <p:spPr>
          <a:xfrm xmlns:a="http://schemas.openxmlformats.org/drawingml/2006/main">
            <a:off x="9103995"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a:t>
            </a:r>
          </a:p>
        </p:txBody>
      </p:sp>
      <p:sp>
        <p:nvSpPr>
          <p:cNvPr id="19" name="fraction-bar-1105">
            <a:extLst xmlns:a="http://schemas.openxmlformats.org/drawingml/2006/main">
              <a:ext uri="{FF2B5EF4-FFF2-40B4-BE49-F238E27FC236}">
                <a16:creationId xmlns:a16="http://schemas.microsoft.com/office/drawing/2014/main" id="{F00BF8CA-B956-44ED-BF84-87D6BE55C8AE}"/>
              </a:ext>
            </a:extLst>
          </p:cNvPr>
          <p:cNvSpPr>
            <a:spLocks xmlns:a="http://schemas.openxmlformats.org/drawingml/2006/main" noGrp="1"/>
          </p:cNvSpPr>
          <p:nvPr/>
        </p:nvSpPr>
        <p:spPr>
          <a:xfrm xmlns:a="http://schemas.openxmlformats.org/drawingml/2006/main">
            <a:off x="9123045"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1106">
            <a:extLst xmlns:a="http://schemas.openxmlformats.org/drawingml/2006/main">
              <a:ext uri="{FF2B5EF4-FFF2-40B4-BE49-F238E27FC236}">
                <a16:creationId xmlns:a16="http://schemas.microsoft.com/office/drawing/2014/main" id="{7622AE6D-3D71-4A3E-A06C-01EA88EC1295}"/>
              </a:ext>
            </a:extLst>
          </p:cNvPr>
          <p:cNvSpPr>
            <a:spLocks xmlns:a="http://schemas.openxmlformats.org/drawingml/2006/main" noGrp="1"/>
          </p:cNvSpPr>
          <p:nvPr/>
        </p:nvSpPr>
        <p:spPr>
          <a:xfrm xmlns:a="http://schemas.openxmlformats.org/drawingml/2006/main">
            <a:off x="9353645" y="32004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350332981"/>
      </p:ext>
    </p:extLst>
  </p:cSld>
</p:sld>
</file>

<file path=ppt/slides/slide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text-1107">
            <a:extLst xmlns:a="http://schemas.openxmlformats.org/drawingml/2006/main">
              <a:ext uri="{FF2B5EF4-FFF2-40B4-BE49-F238E27FC236}">
                <a16:creationId xmlns:a16="http://schemas.microsoft.com/office/drawing/2014/main" id="{FCF04FC8-66AD-4A52-B2BB-9841B05F983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1108">
            <a:extLst xmlns:a="http://schemas.openxmlformats.org/drawingml/2006/main">
              <a:ext uri="{FF2B5EF4-FFF2-40B4-BE49-F238E27FC236}">
                <a16:creationId xmlns:a16="http://schemas.microsoft.com/office/drawing/2014/main" id="{2EBC5AF3-000C-4BF2-AD36-3B897429741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Percentages and equivalent forms</a:t>
            </a:r>
          </a:p>
        </p:txBody>
      </p:sp>
      <p:sp>
        <p:nvSpPr>
          <p:cNvPr id="3" name="text-1109">
            <a:extLst xmlns:a="http://schemas.openxmlformats.org/drawingml/2006/main">
              <a:ext uri="{FF2B5EF4-FFF2-40B4-BE49-F238E27FC236}">
                <a16:creationId xmlns:a16="http://schemas.microsoft.com/office/drawing/2014/main" id="{CA2C4B8B-6013-4C80-BCE8-3CECA529DBF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110">
            <a:extLst xmlns:a="http://schemas.openxmlformats.org/drawingml/2006/main">
              <a:ext uri="{FF2B5EF4-FFF2-40B4-BE49-F238E27FC236}">
                <a16:creationId xmlns:a16="http://schemas.microsoft.com/office/drawing/2014/main" id="{F7BE54B7-7CBB-442F-A857-931C1A09CFBC}"/>
              </a:ext>
            </a:extLst>
          </p:cNvPr>
          <p:cNvSpPr>
            <a:spLocks xmlns:a="http://schemas.openxmlformats.org/drawingml/2006/main" noGrp="1"/>
          </p:cNvSpPr>
          <p:nvPr/>
        </p:nvSpPr>
        <p:spPr>
          <a:xfrm xmlns:a="http://schemas.openxmlformats.org/drawingml/2006/main">
            <a:off x="685800" y="1409700"/>
            <a:ext cx="100671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Percent means per hundred. Convert a decimal to a percentage by multiplying by 100. </a:t>
            </a:r>
          </a:p>
        </p:txBody>
      </p:sp>
      <p:sp>
        <p:nvSpPr>
          <p:cNvPr id="5" name="text-1111">
            <a:extLst xmlns:a="http://schemas.openxmlformats.org/drawingml/2006/main">
              <a:ext uri="{FF2B5EF4-FFF2-40B4-BE49-F238E27FC236}">
                <a16:creationId xmlns:a16="http://schemas.microsoft.com/office/drawing/2014/main" id="{28EEEC52-9F48-4FC4-8817-45BE3EC65C10}"/>
              </a:ext>
            </a:extLst>
          </p:cNvPr>
          <p:cNvSpPr>
            <a:spLocks xmlns:a="http://schemas.openxmlformats.org/drawingml/2006/main" noGrp="1"/>
          </p:cNvSpPr>
          <p:nvPr/>
        </p:nvSpPr>
        <p:spPr>
          <a:xfrm xmlns:a="http://schemas.openxmlformats.org/drawingml/2006/main">
            <a:off x="685800" y="1752600"/>
            <a:ext cx="107476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Convert a percentage to a decimal by dividing by 100. To convert a fraction to a percentage, </a:t>
            </a:r>
          </a:p>
        </p:txBody>
      </p:sp>
      <p:sp>
        <p:nvSpPr>
          <p:cNvPr id="6" name="text-1112">
            <a:extLst xmlns:a="http://schemas.openxmlformats.org/drawingml/2006/main">
              <a:ext uri="{FF2B5EF4-FFF2-40B4-BE49-F238E27FC236}">
                <a16:creationId xmlns:a16="http://schemas.microsoft.com/office/drawing/2014/main" id="{14B2D25B-E592-4B56-9208-60361772B16B}"/>
              </a:ext>
            </a:extLst>
          </p:cNvPr>
          <p:cNvSpPr>
            <a:spLocks xmlns:a="http://schemas.openxmlformats.org/drawingml/2006/main" noGrp="1"/>
          </p:cNvSpPr>
          <p:nvPr/>
        </p:nvSpPr>
        <p:spPr>
          <a:xfrm xmlns:a="http://schemas.openxmlformats.org/drawingml/2006/main">
            <a:off x="685800" y="2095500"/>
            <a:ext cx="96840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multiply it by 100%. Percentages greater than 100% describe more than one whole.</a:t>
            </a:r>
          </a:p>
        </p:txBody>
      </p:sp>
      <p:sp>
        <p:nvSpPr>
          <p:cNvPr id="7" name="text-1113">
            <a:extLst xmlns:a="http://schemas.openxmlformats.org/drawingml/2006/main">
              <a:ext uri="{FF2B5EF4-FFF2-40B4-BE49-F238E27FC236}">
                <a16:creationId xmlns:a16="http://schemas.microsoft.com/office/drawing/2014/main" id="{E665B6B5-ED4E-4FB3-8220-2D4DFDAA9108}"/>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114">
            <a:extLst xmlns:a="http://schemas.openxmlformats.org/drawingml/2006/main">
              <a:ext uri="{FF2B5EF4-FFF2-40B4-BE49-F238E27FC236}">
                <a16:creationId xmlns:a16="http://schemas.microsoft.com/office/drawing/2014/main" id="{52AC9015-B219-42CE-AB90-09A7A0AAF19A}"/>
              </a:ext>
            </a:extLst>
          </p:cNvPr>
          <p:cNvSpPr>
            <a:spLocks xmlns:a="http://schemas.openxmlformats.org/drawingml/2006/main" noGrp="1"/>
          </p:cNvSpPr>
          <p:nvPr/>
        </p:nvSpPr>
        <p:spPr>
          <a:xfrm xmlns:a="http://schemas.openxmlformats.org/drawingml/2006/main">
            <a:off x="685800"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9" name="text-1115">
            <a:extLst xmlns:a="http://schemas.openxmlformats.org/drawingml/2006/main">
              <a:ext uri="{FF2B5EF4-FFF2-40B4-BE49-F238E27FC236}">
                <a16:creationId xmlns:a16="http://schemas.microsoft.com/office/drawing/2014/main" id="{18A51016-7A8A-4E39-89C2-A921DC204E61}"/>
              </a:ext>
            </a:extLst>
          </p:cNvPr>
          <p:cNvSpPr>
            <a:spLocks xmlns:a="http://schemas.openxmlformats.org/drawingml/2006/main" noGrp="1"/>
          </p:cNvSpPr>
          <p:nvPr/>
        </p:nvSpPr>
        <p:spPr>
          <a:xfrm xmlns:a="http://schemas.openxmlformats.org/drawingml/2006/main">
            <a:off x="685800"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0" name="fraction-bar-1116">
            <a:extLst xmlns:a="http://schemas.openxmlformats.org/drawingml/2006/main">
              <a:ext uri="{FF2B5EF4-FFF2-40B4-BE49-F238E27FC236}">
                <a16:creationId xmlns:a16="http://schemas.microsoft.com/office/drawing/2014/main" id="{BE3C1FD8-E15B-4B6A-B304-A2357DE17EC3}"/>
              </a:ext>
            </a:extLst>
          </p:cNvPr>
          <p:cNvSpPr>
            <a:spLocks xmlns:a="http://schemas.openxmlformats.org/drawingml/2006/main" noGrp="1"/>
          </p:cNvSpPr>
          <p:nvPr/>
        </p:nvSpPr>
        <p:spPr>
          <a:xfrm xmlns:a="http://schemas.openxmlformats.org/drawingml/2006/main">
            <a:off x="704850"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1117">
            <a:extLst xmlns:a="http://schemas.openxmlformats.org/drawingml/2006/main">
              <a:ext uri="{FF2B5EF4-FFF2-40B4-BE49-F238E27FC236}">
                <a16:creationId xmlns:a16="http://schemas.microsoft.com/office/drawing/2014/main" id="{5E241C02-DA0D-4DF8-96F7-CC7922D56D3E}"/>
              </a:ext>
            </a:extLst>
          </p:cNvPr>
          <p:cNvSpPr>
            <a:spLocks xmlns:a="http://schemas.openxmlformats.org/drawingml/2006/main" noGrp="1"/>
          </p:cNvSpPr>
          <p:nvPr/>
        </p:nvSpPr>
        <p:spPr>
          <a:xfrm xmlns:a="http://schemas.openxmlformats.org/drawingml/2006/main">
            <a:off x="935450" y="3200400"/>
            <a:ext cx="39080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0.6 = 60%. Also, 7% = 0.07 = </a:t>
            </a:r>
          </a:p>
        </p:txBody>
      </p:sp>
      <p:sp>
        <p:nvSpPr>
          <p:cNvPr id="12" name="text-1118">
            <a:extLst xmlns:a="http://schemas.openxmlformats.org/drawingml/2006/main">
              <a:ext uri="{FF2B5EF4-FFF2-40B4-BE49-F238E27FC236}">
                <a16:creationId xmlns:a16="http://schemas.microsoft.com/office/drawing/2014/main" id="{7D73260C-D907-4207-B7CB-372CA6E57FB6}"/>
              </a:ext>
            </a:extLst>
          </p:cNvPr>
          <p:cNvSpPr>
            <a:spLocks xmlns:a="http://schemas.openxmlformats.org/drawingml/2006/main" noGrp="1"/>
          </p:cNvSpPr>
          <p:nvPr/>
        </p:nvSpPr>
        <p:spPr>
          <a:xfrm xmlns:a="http://schemas.openxmlformats.org/drawingml/2006/main">
            <a:off x="4795837" y="305752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13" name="text-1119">
            <a:extLst xmlns:a="http://schemas.openxmlformats.org/drawingml/2006/main">
              <a:ext uri="{FF2B5EF4-FFF2-40B4-BE49-F238E27FC236}">
                <a16:creationId xmlns:a16="http://schemas.microsoft.com/office/drawing/2014/main" id="{85443A04-3F4F-42B0-AD73-C797D5AAF3A0}"/>
              </a:ext>
            </a:extLst>
          </p:cNvPr>
          <p:cNvSpPr>
            <a:spLocks xmlns:a="http://schemas.openxmlformats.org/drawingml/2006/main" noGrp="1"/>
          </p:cNvSpPr>
          <p:nvPr/>
        </p:nvSpPr>
        <p:spPr>
          <a:xfrm xmlns:a="http://schemas.openxmlformats.org/drawingml/2006/main">
            <a:off x="4795837" y="334327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a:t>
            </a:r>
          </a:p>
        </p:txBody>
      </p:sp>
      <p:sp>
        <p:nvSpPr>
          <p:cNvPr id="14" name="fraction-bar-1120">
            <a:extLst xmlns:a="http://schemas.openxmlformats.org/drawingml/2006/main">
              <a:ext uri="{FF2B5EF4-FFF2-40B4-BE49-F238E27FC236}">
                <a16:creationId xmlns:a16="http://schemas.microsoft.com/office/drawing/2014/main" id="{D50B8CA1-F74B-4C9B-97ED-DAB345E828A7}"/>
              </a:ext>
            </a:extLst>
          </p:cNvPr>
          <p:cNvSpPr>
            <a:spLocks xmlns:a="http://schemas.openxmlformats.org/drawingml/2006/main" noGrp="1"/>
          </p:cNvSpPr>
          <p:nvPr/>
        </p:nvSpPr>
        <p:spPr>
          <a:xfrm xmlns:a="http://schemas.openxmlformats.org/drawingml/2006/main">
            <a:off x="4814887" y="3324225"/>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5" name="text-1121">
            <a:extLst xmlns:a="http://schemas.openxmlformats.org/drawingml/2006/main">
              <a:ext uri="{FF2B5EF4-FFF2-40B4-BE49-F238E27FC236}">
                <a16:creationId xmlns:a16="http://schemas.microsoft.com/office/drawing/2014/main" id="{475FE409-6CBD-4F52-9F60-C769E858C0DA}"/>
              </a:ext>
            </a:extLst>
          </p:cNvPr>
          <p:cNvSpPr>
            <a:spLocks xmlns:a="http://schemas.openxmlformats.org/drawingml/2006/main" noGrp="1"/>
          </p:cNvSpPr>
          <p:nvPr/>
        </p:nvSpPr>
        <p:spPr>
          <a:xfrm xmlns:a="http://schemas.openxmlformats.org/drawingml/2006/main">
            <a:off x="5277993" y="3200400"/>
            <a:ext cx="291960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while 125% = 1.25 = 1 </a:t>
            </a:r>
          </a:p>
        </p:txBody>
      </p:sp>
      <p:sp>
        <p:nvSpPr>
          <p:cNvPr id="16" name="text-1122">
            <a:extLst xmlns:a="http://schemas.openxmlformats.org/drawingml/2006/main">
              <a:ext uri="{FF2B5EF4-FFF2-40B4-BE49-F238E27FC236}">
                <a16:creationId xmlns:a16="http://schemas.microsoft.com/office/drawing/2014/main" id="{7ED3553A-14A6-4C70-9F77-7EE4DBD65154}"/>
              </a:ext>
            </a:extLst>
          </p:cNvPr>
          <p:cNvSpPr>
            <a:spLocks xmlns:a="http://schemas.openxmlformats.org/drawingml/2006/main" noGrp="1"/>
          </p:cNvSpPr>
          <p:nvPr/>
        </p:nvSpPr>
        <p:spPr>
          <a:xfrm xmlns:a="http://schemas.openxmlformats.org/drawingml/2006/main">
            <a:off x="8149971"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7" name="text-1123">
            <a:extLst xmlns:a="http://schemas.openxmlformats.org/drawingml/2006/main">
              <a:ext uri="{FF2B5EF4-FFF2-40B4-BE49-F238E27FC236}">
                <a16:creationId xmlns:a16="http://schemas.microsoft.com/office/drawing/2014/main" id="{6B930785-9C1D-474C-A7FF-B0939FD2EFC4}"/>
              </a:ext>
            </a:extLst>
          </p:cNvPr>
          <p:cNvSpPr>
            <a:spLocks xmlns:a="http://schemas.openxmlformats.org/drawingml/2006/main" noGrp="1"/>
          </p:cNvSpPr>
          <p:nvPr/>
        </p:nvSpPr>
        <p:spPr>
          <a:xfrm xmlns:a="http://schemas.openxmlformats.org/drawingml/2006/main">
            <a:off x="8149971"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8" name="fraction-bar-1124">
            <a:extLst xmlns:a="http://schemas.openxmlformats.org/drawingml/2006/main">
              <a:ext uri="{FF2B5EF4-FFF2-40B4-BE49-F238E27FC236}">
                <a16:creationId xmlns:a16="http://schemas.microsoft.com/office/drawing/2014/main" id="{7555EBFA-BFE7-4FD4-AA85-58150D000D6A}"/>
              </a:ext>
            </a:extLst>
          </p:cNvPr>
          <p:cNvSpPr>
            <a:spLocks xmlns:a="http://schemas.openxmlformats.org/drawingml/2006/main" noGrp="1"/>
          </p:cNvSpPr>
          <p:nvPr/>
        </p:nvSpPr>
        <p:spPr>
          <a:xfrm xmlns:a="http://schemas.openxmlformats.org/drawingml/2006/main">
            <a:off x="8169021"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9" name="text-1125">
            <a:extLst xmlns:a="http://schemas.openxmlformats.org/drawingml/2006/main">
              <a:ext uri="{FF2B5EF4-FFF2-40B4-BE49-F238E27FC236}">
                <a16:creationId xmlns:a16="http://schemas.microsoft.com/office/drawing/2014/main" id="{5198FEFE-C876-40A4-811B-BF78FE5B194E}"/>
              </a:ext>
            </a:extLst>
          </p:cNvPr>
          <p:cNvSpPr>
            <a:spLocks xmlns:a="http://schemas.openxmlformats.org/drawingml/2006/main" noGrp="1"/>
          </p:cNvSpPr>
          <p:nvPr/>
        </p:nvSpPr>
        <p:spPr>
          <a:xfrm xmlns:a="http://schemas.openxmlformats.org/drawingml/2006/main">
            <a:off x="8399621" y="32004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1975051643"/>
      </p:ext>
    </p:extLst>
  </p:cSld>
</p:sld>
</file>

<file path=ppt/slides/slide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6" name="text-1126">
            <a:extLst xmlns:a="http://schemas.openxmlformats.org/drawingml/2006/main">
              <a:ext uri="{FF2B5EF4-FFF2-40B4-BE49-F238E27FC236}">
                <a16:creationId xmlns:a16="http://schemas.microsoft.com/office/drawing/2014/main" id="{2647FEE9-B9D5-4EAF-90B8-468EE28262D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1127">
            <a:extLst xmlns:a="http://schemas.openxmlformats.org/drawingml/2006/main">
              <a:ext uri="{FF2B5EF4-FFF2-40B4-BE49-F238E27FC236}">
                <a16:creationId xmlns:a16="http://schemas.microsoft.com/office/drawing/2014/main" id="{6C68EC81-619E-4EEB-A90E-9679A38F54E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Choosing useful representations</a:t>
            </a:r>
          </a:p>
        </p:txBody>
      </p:sp>
      <p:sp>
        <p:nvSpPr>
          <p:cNvPr id="3" name="text-1128">
            <a:extLst xmlns:a="http://schemas.openxmlformats.org/drawingml/2006/main">
              <a:ext uri="{FF2B5EF4-FFF2-40B4-BE49-F238E27FC236}">
                <a16:creationId xmlns:a16="http://schemas.microsoft.com/office/drawing/2014/main" id="{70F146D5-6BE3-4D35-8EA3-5B029697FE9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129">
            <a:extLst xmlns:a="http://schemas.openxmlformats.org/drawingml/2006/main">
              <a:ext uri="{FF2B5EF4-FFF2-40B4-BE49-F238E27FC236}">
                <a16:creationId xmlns:a16="http://schemas.microsoft.com/office/drawing/2014/main" id="{7F4A7FD9-CD40-4031-B852-2BAEE709B2C5}"/>
              </a:ext>
            </a:extLst>
          </p:cNvPr>
          <p:cNvSpPr>
            <a:spLocks xmlns:a="http://schemas.openxmlformats.org/drawingml/2006/main" noGrp="1"/>
          </p:cNvSpPr>
          <p:nvPr/>
        </p:nvSpPr>
        <p:spPr>
          <a:xfrm xmlns:a="http://schemas.openxmlformats.org/drawingml/2006/main">
            <a:off x="685800" y="1409700"/>
            <a:ext cx="106072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Use the form that makes a calculation easiest. Exact common fractions can simplify mental </a:t>
            </a:r>
          </a:p>
        </p:txBody>
      </p:sp>
      <p:sp>
        <p:nvSpPr>
          <p:cNvPr id="5" name="text-1130">
            <a:extLst xmlns:a="http://schemas.openxmlformats.org/drawingml/2006/main">
              <a:ext uri="{FF2B5EF4-FFF2-40B4-BE49-F238E27FC236}">
                <a16:creationId xmlns:a16="http://schemas.microsoft.com/office/drawing/2014/main" id="{EA5AC88C-3B43-4B6B-A098-6BD3C7CE0350}"/>
              </a:ext>
            </a:extLst>
          </p:cNvPr>
          <p:cNvSpPr>
            <a:spLocks xmlns:a="http://schemas.openxmlformats.org/drawingml/2006/main" noGrp="1"/>
          </p:cNvSpPr>
          <p:nvPr/>
        </p:nvSpPr>
        <p:spPr>
          <a:xfrm xmlns:a="http://schemas.openxmlformats.org/drawingml/2006/main">
            <a:off x="685800" y="1752600"/>
            <a:ext cx="103889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arithmetic. Retain recurring fractions exactly when an exact answer is needed, and round </a:t>
            </a:r>
          </a:p>
        </p:txBody>
      </p:sp>
      <p:sp>
        <p:nvSpPr>
          <p:cNvPr id="6" name="text-1131">
            <a:extLst xmlns:a="http://schemas.openxmlformats.org/drawingml/2006/main">
              <a:ext uri="{FF2B5EF4-FFF2-40B4-BE49-F238E27FC236}">
                <a16:creationId xmlns:a16="http://schemas.microsoft.com/office/drawing/2014/main" id="{E80698B9-9B79-418A-9102-617294E0E88B}"/>
              </a:ext>
            </a:extLst>
          </p:cNvPr>
          <p:cNvSpPr>
            <a:spLocks xmlns:a="http://schemas.openxmlformats.org/drawingml/2006/main" noGrp="1"/>
          </p:cNvSpPr>
          <p:nvPr/>
        </p:nvSpPr>
        <p:spPr>
          <a:xfrm xmlns:a="http://schemas.openxmlformats.org/drawingml/2006/main">
            <a:off x="685800" y="2095500"/>
            <a:ext cx="99393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only when instructed. Know common equivalents such as one half, one quarter, three </a:t>
            </a:r>
          </a:p>
        </p:txBody>
      </p:sp>
      <p:sp>
        <p:nvSpPr>
          <p:cNvPr id="7" name="text-1132">
            <a:extLst xmlns:a="http://schemas.openxmlformats.org/drawingml/2006/main">
              <a:ext uri="{FF2B5EF4-FFF2-40B4-BE49-F238E27FC236}">
                <a16:creationId xmlns:a16="http://schemas.microsoft.com/office/drawing/2014/main" id="{E959A8F6-4E33-4D64-8D05-E7BC867E353E}"/>
              </a:ext>
            </a:extLst>
          </p:cNvPr>
          <p:cNvSpPr>
            <a:spLocks xmlns:a="http://schemas.openxmlformats.org/drawingml/2006/main" noGrp="1"/>
          </p:cNvSpPr>
          <p:nvPr/>
        </p:nvSpPr>
        <p:spPr>
          <a:xfrm xmlns:a="http://schemas.openxmlformats.org/drawingml/2006/main">
            <a:off x="685800" y="2438400"/>
            <a:ext cx="26161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quarters and one fifth.</a:t>
            </a:r>
          </a:p>
        </p:txBody>
      </p:sp>
      <p:sp>
        <p:nvSpPr>
          <p:cNvPr id="8" name="text-1133">
            <a:extLst xmlns:a="http://schemas.openxmlformats.org/drawingml/2006/main">
              <a:ext uri="{FF2B5EF4-FFF2-40B4-BE49-F238E27FC236}">
                <a16:creationId xmlns:a16="http://schemas.microsoft.com/office/drawing/2014/main" id="{2432FFBF-8A6A-4139-A330-E67A083FD142}"/>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1134">
            <a:extLst xmlns:a="http://schemas.openxmlformats.org/drawingml/2006/main">
              <a:ext uri="{FF2B5EF4-FFF2-40B4-BE49-F238E27FC236}">
                <a16:creationId xmlns:a16="http://schemas.microsoft.com/office/drawing/2014/main" id="{41A1C506-888C-4CDD-93FF-B3C01268F5C4}"/>
              </a:ext>
            </a:extLst>
          </p:cNvPr>
          <p:cNvSpPr>
            <a:spLocks xmlns:a="http://schemas.openxmlformats.org/drawingml/2006/main" noGrp="1"/>
          </p:cNvSpPr>
          <p:nvPr/>
        </p:nvSpPr>
        <p:spPr>
          <a:xfrm xmlns:a="http://schemas.openxmlformats.org/drawingml/2006/main">
            <a:off x="685800"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0" name="text-1135">
            <a:extLst xmlns:a="http://schemas.openxmlformats.org/drawingml/2006/main">
              <a:ext uri="{FF2B5EF4-FFF2-40B4-BE49-F238E27FC236}">
                <a16:creationId xmlns:a16="http://schemas.microsoft.com/office/drawing/2014/main" id="{079DABA5-BEC6-408D-9DE3-358A072CD9C6}"/>
              </a:ext>
            </a:extLst>
          </p:cNvPr>
          <p:cNvSpPr>
            <a:spLocks xmlns:a="http://schemas.openxmlformats.org/drawingml/2006/main" noGrp="1"/>
          </p:cNvSpPr>
          <p:nvPr/>
        </p:nvSpPr>
        <p:spPr>
          <a:xfrm xmlns:a="http://schemas.openxmlformats.org/drawingml/2006/main">
            <a:off x="685800"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1" name="fraction-bar-1136">
            <a:extLst xmlns:a="http://schemas.openxmlformats.org/drawingml/2006/main">
              <a:ext uri="{FF2B5EF4-FFF2-40B4-BE49-F238E27FC236}">
                <a16:creationId xmlns:a16="http://schemas.microsoft.com/office/drawing/2014/main" id="{C4419E67-8B9D-4D00-AD91-E381DB6E95E0}"/>
              </a:ext>
            </a:extLst>
          </p:cNvPr>
          <p:cNvSpPr>
            <a:spLocks xmlns:a="http://schemas.openxmlformats.org/drawingml/2006/main" noGrp="1"/>
          </p:cNvSpPr>
          <p:nvPr/>
        </p:nvSpPr>
        <p:spPr>
          <a:xfrm xmlns:a="http://schemas.openxmlformats.org/drawingml/2006/main">
            <a:off x="704850"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1137">
            <a:extLst xmlns:a="http://schemas.openxmlformats.org/drawingml/2006/main">
              <a:ext uri="{FF2B5EF4-FFF2-40B4-BE49-F238E27FC236}">
                <a16:creationId xmlns:a16="http://schemas.microsoft.com/office/drawing/2014/main" id="{C6803F7C-AFF1-499A-BDDB-DB50231FEE43}"/>
              </a:ext>
            </a:extLst>
          </p:cNvPr>
          <p:cNvSpPr>
            <a:spLocks xmlns:a="http://schemas.openxmlformats.org/drawingml/2006/main" noGrp="1"/>
          </p:cNvSpPr>
          <p:nvPr/>
        </p:nvSpPr>
        <p:spPr>
          <a:xfrm xmlns:a="http://schemas.openxmlformats.org/drawingml/2006/main">
            <a:off x="935450" y="3543300"/>
            <a:ext cx="17427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0.5 = 50%; </a:t>
            </a:r>
          </a:p>
        </p:txBody>
      </p:sp>
      <p:sp>
        <p:nvSpPr>
          <p:cNvPr id="13" name="text-1138">
            <a:extLst xmlns:a="http://schemas.openxmlformats.org/drawingml/2006/main">
              <a:ext uri="{FF2B5EF4-FFF2-40B4-BE49-F238E27FC236}">
                <a16:creationId xmlns:a16="http://schemas.microsoft.com/office/drawing/2014/main" id="{FDB3DFA3-23F0-43AD-B77D-7155659A8232}"/>
              </a:ext>
            </a:extLst>
          </p:cNvPr>
          <p:cNvSpPr>
            <a:spLocks xmlns:a="http://schemas.openxmlformats.org/drawingml/2006/main" noGrp="1"/>
          </p:cNvSpPr>
          <p:nvPr/>
        </p:nvSpPr>
        <p:spPr>
          <a:xfrm xmlns:a="http://schemas.openxmlformats.org/drawingml/2006/main">
            <a:off x="2630614"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4" name="text-1139">
            <a:extLst xmlns:a="http://schemas.openxmlformats.org/drawingml/2006/main">
              <a:ext uri="{FF2B5EF4-FFF2-40B4-BE49-F238E27FC236}">
                <a16:creationId xmlns:a16="http://schemas.microsoft.com/office/drawing/2014/main" id="{A66E917F-BC99-4F0B-A32C-C58589EE0444}"/>
              </a:ext>
            </a:extLst>
          </p:cNvPr>
          <p:cNvSpPr>
            <a:spLocks xmlns:a="http://schemas.openxmlformats.org/drawingml/2006/main" noGrp="1"/>
          </p:cNvSpPr>
          <p:nvPr/>
        </p:nvSpPr>
        <p:spPr>
          <a:xfrm xmlns:a="http://schemas.openxmlformats.org/drawingml/2006/main">
            <a:off x="2630614"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5" name="fraction-bar-1140">
            <a:extLst xmlns:a="http://schemas.openxmlformats.org/drawingml/2006/main">
              <a:ext uri="{FF2B5EF4-FFF2-40B4-BE49-F238E27FC236}">
                <a16:creationId xmlns:a16="http://schemas.microsoft.com/office/drawing/2014/main" id="{A161F32F-1646-454E-8D47-9E56ACABEDAA}"/>
              </a:ext>
            </a:extLst>
          </p:cNvPr>
          <p:cNvSpPr>
            <a:spLocks xmlns:a="http://schemas.openxmlformats.org/drawingml/2006/main" noGrp="1"/>
          </p:cNvSpPr>
          <p:nvPr/>
        </p:nvSpPr>
        <p:spPr>
          <a:xfrm xmlns:a="http://schemas.openxmlformats.org/drawingml/2006/main">
            <a:off x="2649664"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1141">
            <a:extLst xmlns:a="http://schemas.openxmlformats.org/drawingml/2006/main">
              <a:ext uri="{FF2B5EF4-FFF2-40B4-BE49-F238E27FC236}">
                <a16:creationId xmlns:a16="http://schemas.microsoft.com/office/drawing/2014/main" id="{281BE6B1-A271-4E63-A836-BDF970A43AA0}"/>
              </a:ext>
            </a:extLst>
          </p:cNvPr>
          <p:cNvSpPr>
            <a:spLocks xmlns:a="http://schemas.openxmlformats.org/drawingml/2006/main" noGrp="1"/>
          </p:cNvSpPr>
          <p:nvPr/>
        </p:nvSpPr>
        <p:spPr>
          <a:xfrm xmlns:a="http://schemas.openxmlformats.org/drawingml/2006/main">
            <a:off x="2880265" y="3543300"/>
            <a:ext cx="18882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0.25 = 25%; </a:t>
            </a:r>
          </a:p>
        </p:txBody>
      </p:sp>
      <p:sp>
        <p:nvSpPr>
          <p:cNvPr id="17" name="text-1142">
            <a:extLst xmlns:a="http://schemas.openxmlformats.org/drawingml/2006/main">
              <a:ext uri="{FF2B5EF4-FFF2-40B4-BE49-F238E27FC236}">
                <a16:creationId xmlns:a16="http://schemas.microsoft.com/office/drawing/2014/main" id="{64132198-3C58-4778-A866-80EAF408D907}"/>
              </a:ext>
            </a:extLst>
          </p:cNvPr>
          <p:cNvSpPr>
            <a:spLocks xmlns:a="http://schemas.openxmlformats.org/drawingml/2006/main" noGrp="1"/>
          </p:cNvSpPr>
          <p:nvPr/>
        </p:nvSpPr>
        <p:spPr>
          <a:xfrm xmlns:a="http://schemas.openxmlformats.org/drawingml/2006/main">
            <a:off x="4720876"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8" name="text-1143">
            <a:extLst xmlns:a="http://schemas.openxmlformats.org/drawingml/2006/main">
              <a:ext uri="{FF2B5EF4-FFF2-40B4-BE49-F238E27FC236}">
                <a16:creationId xmlns:a16="http://schemas.microsoft.com/office/drawing/2014/main" id="{33AE4D68-7D9A-4F03-994C-715EA5A3B32B}"/>
              </a:ext>
            </a:extLst>
          </p:cNvPr>
          <p:cNvSpPr>
            <a:spLocks xmlns:a="http://schemas.openxmlformats.org/drawingml/2006/main" noGrp="1"/>
          </p:cNvSpPr>
          <p:nvPr/>
        </p:nvSpPr>
        <p:spPr>
          <a:xfrm xmlns:a="http://schemas.openxmlformats.org/drawingml/2006/main">
            <a:off x="4720876"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9" name="fraction-bar-1144">
            <a:extLst xmlns:a="http://schemas.openxmlformats.org/drawingml/2006/main">
              <a:ext uri="{FF2B5EF4-FFF2-40B4-BE49-F238E27FC236}">
                <a16:creationId xmlns:a16="http://schemas.microsoft.com/office/drawing/2014/main" id="{B0258532-9683-430B-AFEE-A5B6619A47F8}"/>
              </a:ext>
            </a:extLst>
          </p:cNvPr>
          <p:cNvSpPr>
            <a:spLocks xmlns:a="http://schemas.openxmlformats.org/drawingml/2006/main" noGrp="1"/>
          </p:cNvSpPr>
          <p:nvPr/>
        </p:nvSpPr>
        <p:spPr>
          <a:xfrm xmlns:a="http://schemas.openxmlformats.org/drawingml/2006/main">
            <a:off x="4739926"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1145">
            <a:extLst xmlns:a="http://schemas.openxmlformats.org/drawingml/2006/main">
              <a:ext uri="{FF2B5EF4-FFF2-40B4-BE49-F238E27FC236}">
                <a16:creationId xmlns:a16="http://schemas.microsoft.com/office/drawing/2014/main" id="{5C058002-D30B-4B1D-A720-CCA7CF55D913}"/>
              </a:ext>
            </a:extLst>
          </p:cNvPr>
          <p:cNvSpPr>
            <a:spLocks xmlns:a="http://schemas.openxmlformats.org/drawingml/2006/main" noGrp="1"/>
          </p:cNvSpPr>
          <p:nvPr/>
        </p:nvSpPr>
        <p:spPr>
          <a:xfrm xmlns:a="http://schemas.openxmlformats.org/drawingml/2006/main">
            <a:off x="4970526" y="3543300"/>
            <a:ext cx="18882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0.75 = 75%; </a:t>
            </a:r>
          </a:p>
        </p:txBody>
      </p:sp>
      <p:sp>
        <p:nvSpPr>
          <p:cNvPr id="21" name="text-1146">
            <a:extLst xmlns:a="http://schemas.openxmlformats.org/drawingml/2006/main">
              <a:ext uri="{FF2B5EF4-FFF2-40B4-BE49-F238E27FC236}">
                <a16:creationId xmlns:a16="http://schemas.microsoft.com/office/drawing/2014/main" id="{3D9CCCE3-BDCF-44D5-8D94-E07BA7A75736}"/>
              </a:ext>
            </a:extLst>
          </p:cNvPr>
          <p:cNvSpPr>
            <a:spLocks xmlns:a="http://schemas.openxmlformats.org/drawingml/2006/main" noGrp="1"/>
          </p:cNvSpPr>
          <p:nvPr/>
        </p:nvSpPr>
        <p:spPr>
          <a:xfrm xmlns:a="http://schemas.openxmlformats.org/drawingml/2006/main">
            <a:off x="6811137"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22" name="text-1147">
            <a:extLst xmlns:a="http://schemas.openxmlformats.org/drawingml/2006/main">
              <a:ext uri="{FF2B5EF4-FFF2-40B4-BE49-F238E27FC236}">
                <a16:creationId xmlns:a16="http://schemas.microsoft.com/office/drawing/2014/main" id="{735A7C76-1F06-42B7-849D-0BD5758302E6}"/>
              </a:ext>
            </a:extLst>
          </p:cNvPr>
          <p:cNvSpPr>
            <a:spLocks xmlns:a="http://schemas.openxmlformats.org/drawingml/2006/main" noGrp="1"/>
          </p:cNvSpPr>
          <p:nvPr/>
        </p:nvSpPr>
        <p:spPr>
          <a:xfrm xmlns:a="http://schemas.openxmlformats.org/drawingml/2006/main">
            <a:off x="6811137"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3" name="fraction-bar-1148">
            <a:extLst xmlns:a="http://schemas.openxmlformats.org/drawingml/2006/main">
              <a:ext uri="{FF2B5EF4-FFF2-40B4-BE49-F238E27FC236}">
                <a16:creationId xmlns:a16="http://schemas.microsoft.com/office/drawing/2014/main" id="{DE295255-D888-44BA-AA4A-894A23680579}"/>
              </a:ext>
            </a:extLst>
          </p:cNvPr>
          <p:cNvSpPr>
            <a:spLocks xmlns:a="http://schemas.openxmlformats.org/drawingml/2006/main" noGrp="1"/>
          </p:cNvSpPr>
          <p:nvPr/>
        </p:nvSpPr>
        <p:spPr>
          <a:xfrm xmlns:a="http://schemas.openxmlformats.org/drawingml/2006/main">
            <a:off x="6830187"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4" name="text-1149">
            <a:extLst xmlns:a="http://schemas.openxmlformats.org/drawingml/2006/main">
              <a:ext uri="{FF2B5EF4-FFF2-40B4-BE49-F238E27FC236}">
                <a16:creationId xmlns:a16="http://schemas.microsoft.com/office/drawing/2014/main" id="{C99FE429-B7D9-48AE-BC32-7EE4D864A83B}"/>
              </a:ext>
            </a:extLst>
          </p:cNvPr>
          <p:cNvSpPr>
            <a:spLocks xmlns:a="http://schemas.openxmlformats.org/drawingml/2006/main" noGrp="1"/>
          </p:cNvSpPr>
          <p:nvPr/>
        </p:nvSpPr>
        <p:spPr>
          <a:xfrm xmlns:a="http://schemas.openxmlformats.org/drawingml/2006/main">
            <a:off x="7060787" y="3543300"/>
            <a:ext cx="38682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0.2 = 20%. To find 25% of 88, </a:t>
            </a:r>
          </a:p>
        </p:txBody>
      </p:sp>
      <p:sp>
        <p:nvSpPr>
          <p:cNvPr id="25" name="text-1150">
            <a:extLst xmlns:a="http://schemas.openxmlformats.org/drawingml/2006/main">
              <a:ext uri="{FF2B5EF4-FFF2-40B4-BE49-F238E27FC236}">
                <a16:creationId xmlns:a16="http://schemas.microsoft.com/office/drawing/2014/main" id="{D530EDA3-4D10-46B7-91AB-BFCD68AD0BED}"/>
              </a:ext>
            </a:extLst>
          </p:cNvPr>
          <p:cNvSpPr>
            <a:spLocks xmlns:a="http://schemas.openxmlformats.org/drawingml/2006/main" noGrp="1"/>
          </p:cNvSpPr>
          <p:nvPr/>
        </p:nvSpPr>
        <p:spPr>
          <a:xfrm xmlns:a="http://schemas.openxmlformats.org/drawingml/2006/main">
            <a:off x="685800" y="3971925"/>
            <a:ext cx="262775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calculate 88 ÷ 4 = 22.</a:t>
            </a:r>
          </a:p>
        </p:txBody>
      </p:sp>
    </p:spTree>
    <p:extLst>
      <p:ext uri="{BB962C8B-B14F-4D97-AF65-F5344CB8AC3E}">
        <p14:creationId xmlns:p14="http://schemas.microsoft.com/office/powerpoint/2010/main" val="1791046678"/>
      </p:ext>
    </p:extLst>
  </p:cSld>
</p:sld>
</file>

<file path=ppt/slides/slide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1151">
            <a:extLst xmlns:a="http://schemas.openxmlformats.org/drawingml/2006/main">
              <a:ext uri="{FF2B5EF4-FFF2-40B4-BE49-F238E27FC236}">
                <a16:creationId xmlns:a16="http://schemas.microsoft.com/office/drawing/2014/main" id="{B6938116-6BEF-44DE-B0CD-ECFC6FFAEB8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1152">
            <a:extLst xmlns:a="http://schemas.openxmlformats.org/drawingml/2006/main">
              <a:ext uri="{FF2B5EF4-FFF2-40B4-BE49-F238E27FC236}">
                <a16:creationId xmlns:a16="http://schemas.microsoft.com/office/drawing/2014/main" id="{D6B4241D-D232-4303-98D2-28136BD9CC4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1153">
            <a:extLst xmlns:a="http://schemas.openxmlformats.org/drawingml/2006/main">
              <a:ext uri="{FF2B5EF4-FFF2-40B4-BE49-F238E27FC236}">
                <a16:creationId xmlns:a16="http://schemas.microsoft.com/office/drawing/2014/main" id="{ACABB53A-4A90-451D-AEAA-BBCB197388B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154">
            <a:extLst xmlns:a="http://schemas.openxmlformats.org/drawingml/2006/main">
              <a:ext uri="{FF2B5EF4-FFF2-40B4-BE49-F238E27FC236}">
                <a16:creationId xmlns:a16="http://schemas.microsoft.com/office/drawing/2014/main" id="{686A576A-BCCB-4785-ABC3-9920D50FCCA6}"/>
              </a:ext>
            </a:extLst>
          </p:cNvPr>
          <p:cNvSpPr>
            <a:spLocks xmlns:a="http://schemas.openxmlformats.org/drawingml/2006/main" noGrp="1"/>
          </p:cNvSpPr>
          <p:nvPr/>
        </p:nvSpPr>
        <p:spPr>
          <a:xfrm xmlns:a="http://schemas.openxmlformats.org/drawingml/2006/main">
            <a:off x="685800" y="1552575"/>
            <a:ext cx="13876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Convert </a:t>
            </a:r>
          </a:p>
        </p:txBody>
      </p:sp>
      <p:sp>
        <p:nvSpPr>
          <p:cNvPr id="5" name="text-1155">
            <a:extLst xmlns:a="http://schemas.openxmlformats.org/drawingml/2006/main">
              <a:ext uri="{FF2B5EF4-FFF2-40B4-BE49-F238E27FC236}">
                <a16:creationId xmlns:a16="http://schemas.microsoft.com/office/drawing/2014/main" id="{1005064D-527D-4E7E-8692-01E3BF3C5C1E}"/>
              </a:ext>
            </a:extLst>
          </p:cNvPr>
          <p:cNvSpPr>
            <a:spLocks xmlns:a="http://schemas.openxmlformats.org/drawingml/2006/main" noGrp="1"/>
          </p:cNvSpPr>
          <p:nvPr/>
        </p:nvSpPr>
        <p:spPr>
          <a:xfrm xmlns:a="http://schemas.openxmlformats.org/drawingml/2006/main">
            <a:off x="2025872" y="14097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6" name="text-1156">
            <a:extLst xmlns:a="http://schemas.openxmlformats.org/drawingml/2006/main">
              <a:ext uri="{FF2B5EF4-FFF2-40B4-BE49-F238E27FC236}">
                <a16:creationId xmlns:a16="http://schemas.microsoft.com/office/drawing/2014/main" id="{2713AE1D-9071-4386-9099-0746CFBDB0BE}"/>
              </a:ext>
            </a:extLst>
          </p:cNvPr>
          <p:cNvSpPr>
            <a:spLocks xmlns:a="http://schemas.openxmlformats.org/drawingml/2006/main" noGrp="1"/>
          </p:cNvSpPr>
          <p:nvPr/>
        </p:nvSpPr>
        <p:spPr>
          <a:xfrm xmlns:a="http://schemas.openxmlformats.org/drawingml/2006/main">
            <a:off x="2025872" y="16954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20</a:t>
            </a:r>
          </a:p>
        </p:txBody>
      </p:sp>
      <p:sp>
        <p:nvSpPr>
          <p:cNvPr id="7" name="fraction-bar-1157">
            <a:extLst xmlns:a="http://schemas.openxmlformats.org/drawingml/2006/main">
              <a:ext uri="{FF2B5EF4-FFF2-40B4-BE49-F238E27FC236}">
                <a16:creationId xmlns:a16="http://schemas.microsoft.com/office/drawing/2014/main" id="{579A6F05-477F-4046-A3C7-D7DABB1C84EE}"/>
              </a:ext>
            </a:extLst>
          </p:cNvPr>
          <p:cNvSpPr>
            <a:spLocks xmlns:a="http://schemas.openxmlformats.org/drawingml/2006/main" noGrp="1"/>
          </p:cNvSpPr>
          <p:nvPr/>
        </p:nvSpPr>
        <p:spPr>
          <a:xfrm xmlns:a="http://schemas.openxmlformats.org/drawingml/2006/main">
            <a:off x="2044922" y="16764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8" name="text-1158">
            <a:extLst xmlns:a="http://schemas.openxmlformats.org/drawingml/2006/main">
              <a:ext uri="{FF2B5EF4-FFF2-40B4-BE49-F238E27FC236}">
                <a16:creationId xmlns:a16="http://schemas.microsoft.com/office/drawing/2014/main" id="{F5D98C90-D7BD-4C13-AAD0-1EC7EEDD6231}"/>
              </a:ext>
            </a:extLst>
          </p:cNvPr>
          <p:cNvSpPr>
            <a:spLocks xmlns:a="http://schemas.openxmlformats.org/drawingml/2006/main" noGrp="1"/>
          </p:cNvSpPr>
          <p:nvPr/>
        </p:nvSpPr>
        <p:spPr>
          <a:xfrm xmlns:a="http://schemas.openxmlformats.org/drawingml/2006/main">
            <a:off x="2391823" y="1552575"/>
            <a:ext cx="34859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to a decimal and percentage.</a:t>
            </a:r>
          </a:p>
        </p:txBody>
      </p:sp>
      <p:sp>
        <p:nvSpPr>
          <p:cNvPr id="9" name="text-1159">
            <a:extLst xmlns:a="http://schemas.openxmlformats.org/drawingml/2006/main">
              <a:ext uri="{FF2B5EF4-FFF2-40B4-BE49-F238E27FC236}">
                <a16:creationId xmlns:a16="http://schemas.microsoft.com/office/drawing/2014/main" id="{F899A48E-5C37-4773-ABD9-25D7FF5F27DD}"/>
              </a:ext>
            </a:extLst>
          </p:cNvPr>
          <p:cNvSpPr>
            <a:spLocks xmlns:a="http://schemas.openxmlformats.org/drawingml/2006/main" noGrp="1"/>
          </p:cNvSpPr>
          <p:nvPr/>
        </p:nvSpPr>
        <p:spPr>
          <a:xfrm xmlns:a="http://schemas.openxmlformats.org/drawingml/2006/main">
            <a:off x="685800" y="2152650"/>
            <a:ext cx="44897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Write 0.125 as a simplified fraction.</a:t>
            </a:r>
          </a:p>
        </p:txBody>
      </p:sp>
      <p:sp>
        <p:nvSpPr>
          <p:cNvPr id="10" name="text-1160">
            <a:extLst xmlns:a="http://schemas.openxmlformats.org/drawingml/2006/main">
              <a:ext uri="{FF2B5EF4-FFF2-40B4-BE49-F238E27FC236}">
                <a16:creationId xmlns:a16="http://schemas.microsoft.com/office/drawing/2014/main" id="{2BC9A67B-E134-4287-9D95-4300ADE8A63C}"/>
              </a:ext>
            </a:extLst>
          </p:cNvPr>
          <p:cNvSpPr>
            <a:spLocks xmlns:a="http://schemas.openxmlformats.org/drawingml/2006/main" noGrp="1"/>
          </p:cNvSpPr>
          <p:nvPr/>
        </p:nvSpPr>
        <p:spPr>
          <a:xfrm xmlns:a="http://schemas.openxmlformats.org/drawingml/2006/main">
            <a:off x="685800" y="2667000"/>
            <a:ext cx="325926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Write 2.4% as a decimal.</a:t>
            </a:r>
          </a:p>
        </p:txBody>
      </p:sp>
      <p:sp>
        <p:nvSpPr>
          <p:cNvPr id="11" name="text-1161">
            <a:extLst xmlns:a="http://schemas.openxmlformats.org/drawingml/2006/main">
              <a:ext uri="{FF2B5EF4-FFF2-40B4-BE49-F238E27FC236}">
                <a16:creationId xmlns:a16="http://schemas.microsoft.com/office/drawing/2014/main" id="{F3F29450-605D-4842-B921-4E3BD940DF73}"/>
              </a:ext>
            </a:extLst>
          </p:cNvPr>
          <p:cNvSpPr>
            <a:spLocks xmlns:a="http://schemas.openxmlformats.org/drawingml/2006/main" noGrp="1"/>
          </p:cNvSpPr>
          <p:nvPr/>
        </p:nvSpPr>
        <p:spPr>
          <a:xfrm xmlns:a="http://schemas.openxmlformats.org/drawingml/2006/main">
            <a:off x="685800" y="3324225"/>
            <a:ext cx="254746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Which is greatest: </a:t>
            </a:r>
          </a:p>
        </p:txBody>
      </p:sp>
      <p:sp>
        <p:nvSpPr>
          <p:cNvPr id="12" name="text-1162">
            <a:extLst xmlns:a="http://schemas.openxmlformats.org/drawingml/2006/main">
              <a:ext uri="{FF2B5EF4-FFF2-40B4-BE49-F238E27FC236}">
                <a16:creationId xmlns:a16="http://schemas.microsoft.com/office/drawing/2014/main" id="{CB29A1A3-5177-45FB-81BE-2B584583A88A}"/>
              </a:ext>
            </a:extLst>
          </p:cNvPr>
          <p:cNvSpPr>
            <a:spLocks xmlns:a="http://schemas.openxmlformats.org/drawingml/2006/main" noGrp="1"/>
          </p:cNvSpPr>
          <p:nvPr/>
        </p:nvSpPr>
        <p:spPr>
          <a:xfrm xmlns:a="http://schemas.openxmlformats.org/drawingml/2006/main">
            <a:off x="3185636" y="31813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3" name="text-1163">
            <a:extLst xmlns:a="http://schemas.openxmlformats.org/drawingml/2006/main">
              <a:ext uri="{FF2B5EF4-FFF2-40B4-BE49-F238E27FC236}">
                <a16:creationId xmlns:a16="http://schemas.microsoft.com/office/drawing/2014/main" id="{FEBBF985-7E2B-4272-ADE0-C5759AB79968}"/>
              </a:ext>
            </a:extLst>
          </p:cNvPr>
          <p:cNvSpPr>
            <a:spLocks xmlns:a="http://schemas.openxmlformats.org/drawingml/2006/main" noGrp="1"/>
          </p:cNvSpPr>
          <p:nvPr/>
        </p:nvSpPr>
        <p:spPr>
          <a:xfrm xmlns:a="http://schemas.openxmlformats.org/drawingml/2006/main">
            <a:off x="3185636" y="34671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4" name="fraction-bar-1164">
            <a:extLst xmlns:a="http://schemas.openxmlformats.org/drawingml/2006/main">
              <a:ext uri="{FF2B5EF4-FFF2-40B4-BE49-F238E27FC236}">
                <a16:creationId xmlns:a16="http://schemas.microsoft.com/office/drawing/2014/main" id="{38ACF690-BEAF-47A9-9C48-5DCFCB72D045}"/>
              </a:ext>
            </a:extLst>
          </p:cNvPr>
          <p:cNvSpPr>
            <a:spLocks xmlns:a="http://schemas.openxmlformats.org/drawingml/2006/main" noGrp="1"/>
          </p:cNvSpPr>
          <p:nvPr/>
        </p:nvSpPr>
        <p:spPr>
          <a:xfrm xmlns:a="http://schemas.openxmlformats.org/drawingml/2006/main">
            <a:off x="3204686" y="34480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5" name="text-1165">
            <a:extLst xmlns:a="http://schemas.openxmlformats.org/drawingml/2006/main">
              <a:ext uri="{FF2B5EF4-FFF2-40B4-BE49-F238E27FC236}">
                <a16:creationId xmlns:a16="http://schemas.microsoft.com/office/drawing/2014/main" id="{0396E605-198F-424F-94F6-DF19F80F7BFA}"/>
              </a:ext>
            </a:extLst>
          </p:cNvPr>
          <p:cNvSpPr>
            <a:spLocks xmlns:a="http://schemas.openxmlformats.org/drawingml/2006/main" noGrp="1"/>
          </p:cNvSpPr>
          <p:nvPr/>
        </p:nvSpPr>
        <p:spPr>
          <a:xfrm xmlns:a="http://schemas.openxmlformats.org/drawingml/2006/main">
            <a:off x="3435286" y="3324225"/>
            <a:ext cx="17105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0.45 or 42%?</a:t>
            </a:r>
          </a:p>
        </p:txBody>
      </p:sp>
      <p:sp>
        <p:nvSpPr>
          <p:cNvPr id="16" name="text-1166">
            <a:extLst xmlns:a="http://schemas.openxmlformats.org/drawingml/2006/main">
              <a:ext uri="{FF2B5EF4-FFF2-40B4-BE49-F238E27FC236}">
                <a16:creationId xmlns:a16="http://schemas.microsoft.com/office/drawing/2014/main" id="{71BACA33-6CF9-42E1-9025-93DE644C0B4B}"/>
              </a:ext>
            </a:extLst>
          </p:cNvPr>
          <p:cNvSpPr>
            <a:spLocks xmlns:a="http://schemas.openxmlformats.org/drawingml/2006/main" noGrp="1"/>
          </p:cNvSpPr>
          <p:nvPr/>
        </p:nvSpPr>
        <p:spPr>
          <a:xfrm xmlns:a="http://schemas.openxmlformats.org/drawingml/2006/main">
            <a:off x="685800" y="3924300"/>
            <a:ext cx="240753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Find 12.5% of 96.</a:t>
            </a:r>
          </a:p>
        </p:txBody>
      </p:sp>
    </p:spTree>
    <p:extLst>
      <p:ext uri="{BB962C8B-B14F-4D97-AF65-F5344CB8AC3E}">
        <p14:creationId xmlns:p14="http://schemas.microsoft.com/office/powerpoint/2010/main" val="1675418872"/>
      </p:ext>
    </p:extLst>
  </p:cSld>
</p:sld>
</file>

<file path=ppt/slides/slide9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text-1167">
            <a:extLst xmlns:a="http://schemas.openxmlformats.org/drawingml/2006/main">
              <a:ext uri="{FF2B5EF4-FFF2-40B4-BE49-F238E27FC236}">
                <a16:creationId xmlns:a16="http://schemas.microsoft.com/office/drawing/2014/main" id="{05F43F70-9E39-4373-A824-C1A82493EFB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1168">
            <a:extLst xmlns:a="http://schemas.openxmlformats.org/drawingml/2006/main">
              <a:ext uri="{FF2B5EF4-FFF2-40B4-BE49-F238E27FC236}">
                <a16:creationId xmlns:a16="http://schemas.microsoft.com/office/drawing/2014/main" id="{BB035D1D-528B-44E9-B03A-29B4C1246DD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1169">
            <a:extLst xmlns:a="http://schemas.openxmlformats.org/drawingml/2006/main">
              <a:ext uri="{FF2B5EF4-FFF2-40B4-BE49-F238E27FC236}">
                <a16:creationId xmlns:a16="http://schemas.microsoft.com/office/drawing/2014/main" id="{904EC82C-BE65-481F-8909-7E6319AF24E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170">
            <a:extLst xmlns:a="http://schemas.openxmlformats.org/drawingml/2006/main">
              <a:ext uri="{FF2B5EF4-FFF2-40B4-BE49-F238E27FC236}">
                <a16:creationId xmlns:a16="http://schemas.microsoft.com/office/drawing/2014/main" id="{DD7F1A4D-9DB4-4949-B2BB-D3B735B5F92B}"/>
              </a:ext>
            </a:extLst>
          </p:cNvPr>
          <p:cNvSpPr>
            <a:spLocks xmlns:a="http://schemas.openxmlformats.org/drawingml/2006/main" noGrp="1"/>
          </p:cNvSpPr>
          <p:nvPr/>
        </p:nvSpPr>
        <p:spPr>
          <a:xfrm xmlns:a="http://schemas.openxmlformats.org/drawingml/2006/main">
            <a:off x="685800" y="1409700"/>
            <a:ext cx="105337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0.5% means 0.005 of an amount. It is not the same as 0.5, which is 50%.</a:t>
            </a:r>
          </a:p>
        </p:txBody>
      </p:sp>
    </p:spTree>
    <p:extLst>
      <p:ext uri="{BB962C8B-B14F-4D97-AF65-F5344CB8AC3E}">
        <p14:creationId xmlns:p14="http://schemas.microsoft.com/office/powerpoint/2010/main" val="403399201"/>
      </p:ext>
    </p:extLst>
  </p:cSld>
</p:sld>
</file>

<file path=ppt/slides/slide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9" name="text-1171">
            <a:extLst xmlns:a="http://schemas.openxmlformats.org/drawingml/2006/main">
              <a:ext uri="{FF2B5EF4-FFF2-40B4-BE49-F238E27FC236}">
                <a16:creationId xmlns:a16="http://schemas.microsoft.com/office/drawing/2014/main" id="{2C04E053-7250-482B-A5B2-0F47DA62FFD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10</a:t>
            </a:r>
          </a:p>
        </p:txBody>
      </p:sp>
      <p:sp>
        <p:nvSpPr>
          <p:cNvPr id="2" name="text-1172">
            <a:extLst xmlns:a="http://schemas.openxmlformats.org/drawingml/2006/main">
              <a:ext uri="{FF2B5EF4-FFF2-40B4-BE49-F238E27FC236}">
                <a16:creationId xmlns:a16="http://schemas.microsoft.com/office/drawing/2014/main" id="{971FD4D2-33A6-4204-9A36-3434F6B6FF8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1173">
            <a:extLst xmlns:a="http://schemas.openxmlformats.org/drawingml/2006/main">
              <a:ext uri="{FF2B5EF4-FFF2-40B4-BE49-F238E27FC236}">
                <a16:creationId xmlns:a16="http://schemas.microsoft.com/office/drawing/2014/main" id="{3596F116-A948-4C2C-9470-A88E15D43C5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174">
            <a:extLst xmlns:a="http://schemas.openxmlformats.org/drawingml/2006/main">
              <a:ext uri="{FF2B5EF4-FFF2-40B4-BE49-F238E27FC236}">
                <a16:creationId xmlns:a16="http://schemas.microsoft.com/office/drawing/2014/main" id="{20281D3B-D1D1-41B7-AC2E-F912174877DF}"/>
              </a:ext>
            </a:extLst>
          </p:cNvPr>
          <p:cNvSpPr>
            <a:spLocks xmlns:a="http://schemas.openxmlformats.org/drawingml/2006/main" noGrp="1"/>
          </p:cNvSpPr>
          <p:nvPr/>
        </p:nvSpPr>
        <p:spPr>
          <a:xfrm xmlns:a="http://schemas.openxmlformats.org/drawingml/2006/main">
            <a:off x="685800" y="155257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a:t>
            </a:r>
          </a:p>
        </p:txBody>
      </p:sp>
      <p:sp>
        <p:nvSpPr>
          <p:cNvPr id="5" name="text-1175">
            <a:extLst xmlns:a="http://schemas.openxmlformats.org/drawingml/2006/main">
              <a:ext uri="{FF2B5EF4-FFF2-40B4-BE49-F238E27FC236}">
                <a16:creationId xmlns:a16="http://schemas.microsoft.com/office/drawing/2014/main" id="{A6ACF116-B63F-4ECE-A363-36346DEB1A29}"/>
              </a:ext>
            </a:extLst>
          </p:cNvPr>
          <p:cNvSpPr>
            <a:spLocks xmlns:a="http://schemas.openxmlformats.org/drawingml/2006/main" noGrp="1"/>
          </p:cNvSpPr>
          <p:nvPr/>
        </p:nvSpPr>
        <p:spPr>
          <a:xfrm xmlns:a="http://schemas.openxmlformats.org/drawingml/2006/main">
            <a:off x="1049274" y="14097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a:t>
            </a:r>
          </a:p>
        </p:txBody>
      </p:sp>
      <p:sp>
        <p:nvSpPr>
          <p:cNvPr id="6" name="text-1176">
            <a:extLst xmlns:a="http://schemas.openxmlformats.org/drawingml/2006/main">
              <a:ext uri="{FF2B5EF4-FFF2-40B4-BE49-F238E27FC236}">
                <a16:creationId xmlns:a16="http://schemas.microsoft.com/office/drawing/2014/main" id="{607BCC0C-097C-4411-89FC-391BB748FE12}"/>
              </a:ext>
            </a:extLst>
          </p:cNvPr>
          <p:cNvSpPr>
            <a:spLocks xmlns:a="http://schemas.openxmlformats.org/drawingml/2006/main" noGrp="1"/>
          </p:cNvSpPr>
          <p:nvPr/>
        </p:nvSpPr>
        <p:spPr>
          <a:xfrm xmlns:a="http://schemas.openxmlformats.org/drawingml/2006/main">
            <a:off x="1049274" y="16954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20</a:t>
            </a:r>
          </a:p>
        </p:txBody>
      </p:sp>
      <p:sp>
        <p:nvSpPr>
          <p:cNvPr id="7" name="fraction-bar-1177">
            <a:extLst xmlns:a="http://schemas.openxmlformats.org/drawingml/2006/main">
              <a:ext uri="{FF2B5EF4-FFF2-40B4-BE49-F238E27FC236}">
                <a16:creationId xmlns:a16="http://schemas.microsoft.com/office/drawing/2014/main" id="{FAE1463B-446E-4803-89DC-50C23BD54411}"/>
              </a:ext>
            </a:extLst>
          </p:cNvPr>
          <p:cNvSpPr>
            <a:spLocks xmlns:a="http://schemas.openxmlformats.org/drawingml/2006/main" noGrp="1"/>
          </p:cNvSpPr>
          <p:nvPr/>
        </p:nvSpPr>
        <p:spPr>
          <a:xfrm xmlns:a="http://schemas.openxmlformats.org/drawingml/2006/main">
            <a:off x="1068324" y="16764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8" name="text-1178">
            <a:extLst xmlns:a="http://schemas.openxmlformats.org/drawingml/2006/main">
              <a:ext uri="{FF2B5EF4-FFF2-40B4-BE49-F238E27FC236}">
                <a16:creationId xmlns:a16="http://schemas.microsoft.com/office/drawing/2014/main" id="{339FCDD9-3C95-4EE3-8F62-B77DA52278B1}"/>
              </a:ext>
            </a:extLst>
          </p:cNvPr>
          <p:cNvSpPr>
            <a:spLocks xmlns:a="http://schemas.openxmlformats.org/drawingml/2006/main" noGrp="1"/>
          </p:cNvSpPr>
          <p:nvPr/>
        </p:nvSpPr>
        <p:spPr>
          <a:xfrm xmlns:a="http://schemas.openxmlformats.org/drawingml/2006/main">
            <a:off x="1415224" y="15525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9" name="text-1179">
            <a:extLst xmlns:a="http://schemas.openxmlformats.org/drawingml/2006/main">
              <a:ext uri="{FF2B5EF4-FFF2-40B4-BE49-F238E27FC236}">
                <a16:creationId xmlns:a16="http://schemas.microsoft.com/office/drawing/2014/main" id="{888BEEA7-E223-466C-9E9D-90A0AF9E4B44}"/>
              </a:ext>
            </a:extLst>
          </p:cNvPr>
          <p:cNvSpPr>
            <a:spLocks xmlns:a="http://schemas.openxmlformats.org/drawingml/2006/main" noGrp="1"/>
          </p:cNvSpPr>
          <p:nvPr/>
        </p:nvSpPr>
        <p:spPr>
          <a:xfrm xmlns:a="http://schemas.openxmlformats.org/drawingml/2006/main">
            <a:off x="1752124" y="1409700"/>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35</a:t>
            </a:r>
          </a:p>
        </p:txBody>
      </p:sp>
      <p:sp>
        <p:nvSpPr>
          <p:cNvPr id="10" name="text-1180">
            <a:extLst xmlns:a="http://schemas.openxmlformats.org/drawingml/2006/main">
              <a:ext uri="{FF2B5EF4-FFF2-40B4-BE49-F238E27FC236}">
                <a16:creationId xmlns:a16="http://schemas.microsoft.com/office/drawing/2014/main" id="{ED009F31-662C-46A6-8557-1CDBF337422D}"/>
              </a:ext>
            </a:extLst>
          </p:cNvPr>
          <p:cNvSpPr>
            <a:spLocks xmlns:a="http://schemas.openxmlformats.org/drawingml/2006/main" noGrp="1"/>
          </p:cNvSpPr>
          <p:nvPr/>
        </p:nvSpPr>
        <p:spPr>
          <a:xfrm xmlns:a="http://schemas.openxmlformats.org/drawingml/2006/main">
            <a:off x="1752124" y="1695450"/>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a:t>
            </a:r>
          </a:p>
        </p:txBody>
      </p:sp>
      <p:sp>
        <p:nvSpPr>
          <p:cNvPr id="11" name="fraction-bar-1181">
            <a:extLst xmlns:a="http://schemas.openxmlformats.org/drawingml/2006/main">
              <a:ext uri="{FF2B5EF4-FFF2-40B4-BE49-F238E27FC236}">
                <a16:creationId xmlns:a16="http://schemas.microsoft.com/office/drawing/2014/main" id="{0E763C94-A759-4327-8329-D7050249FAF4}"/>
              </a:ext>
            </a:extLst>
          </p:cNvPr>
          <p:cNvSpPr>
            <a:spLocks xmlns:a="http://schemas.openxmlformats.org/drawingml/2006/main" noGrp="1"/>
          </p:cNvSpPr>
          <p:nvPr/>
        </p:nvSpPr>
        <p:spPr>
          <a:xfrm xmlns:a="http://schemas.openxmlformats.org/drawingml/2006/main">
            <a:off x="1771174" y="1676400"/>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1182">
            <a:extLst xmlns:a="http://schemas.openxmlformats.org/drawingml/2006/main">
              <a:ext uri="{FF2B5EF4-FFF2-40B4-BE49-F238E27FC236}">
                <a16:creationId xmlns:a16="http://schemas.microsoft.com/office/drawing/2014/main" id="{4E9F2B45-441B-4E1B-A1A0-84FE7A853EC4}"/>
              </a:ext>
            </a:extLst>
          </p:cNvPr>
          <p:cNvSpPr>
            <a:spLocks xmlns:a="http://schemas.openxmlformats.org/drawingml/2006/main" noGrp="1"/>
          </p:cNvSpPr>
          <p:nvPr/>
        </p:nvSpPr>
        <p:spPr>
          <a:xfrm xmlns:a="http://schemas.openxmlformats.org/drawingml/2006/main">
            <a:off x="2234279" y="1552575"/>
            <a:ext cx="18111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0.35 = 35%.</a:t>
            </a:r>
          </a:p>
        </p:txBody>
      </p:sp>
      <p:sp>
        <p:nvSpPr>
          <p:cNvPr id="13" name="text-1183">
            <a:extLst xmlns:a="http://schemas.openxmlformats.org/drawingml/2006/main">
              <a:ext uri="{FF2B5EF4-FFF2-40B4-BE49-F238E27FC236}">
                <a16:creationId xmlns:a16="http://schemas.microsoft.com/office/drawing/2014/main" id="{FFF9D033-5881-451B-BCCB-106C912737B3}"/>
              </a:ext>
            </a:extLst>
          </p:cNvPr>
          <p:cNvSpPr>
            <a:spLocks xmlns:a="http://schemas.openxmlformats.org/drawingml/2006/main" noGrp="1"/>
          </p:cNvSpPr>
          <p:nvPr/>
        </p:nvSpPr>
        <p:spPr>
          <a:xfrm xmlns:a="http://schemas.openxmlformats.org/drawingml/2006/main">
            <a:off x="685800" y="229552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a:t>
            </a:r>
          </a:p>
        </p:txBody>
      </p:sp>
      <p:sp>
        <p:nvSpPr>
          <p:cNvPr id="14" name="text-1184">
            <a:extLst xmlns:a="http://schemas.openxmlformats.org/drawingml/2006/main">
              <a:ext uri="{FF2B5EF4-FFF2-40B4-BE49-F238E27FC236}">
                <a16:creationId xmlns:a16="http://schemas.microsoft.com/office/drawing/2014/main" id="{C69B57A9-5762-4485-B34E-91F947D80528}"/>
              </a:ext>
            </a:extLst>
          </p:cNvPr>
          <p:cNvSpPr>
            <a:spLocks xmlns:a="http://schemas.openxmlformats.org/drawingml/2006/main" noGrp="1"/>
          </p:cNvSpPr>
          <p:nvPr/>
        </p:nvSpPr>
        <p:spPr>
          <a:xfrm xmlns:a="http://schemas.openxmlformats.org/drawingml/2006/main">
            <a:off x="1049274" y="2152650"/>
            <a:ext cx="598456"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125</a:t>
            </a:r>
          </a:p>
        </p:txBody>
      </p:sp>
      <p:sp>
        <p:nvSpPr>
          <p:cNvPr id="15" name="text-1185">
            <a:extLst xmlns:a="http://schemas.openxmlformats.org/drawingml/2006/main">
              <a:ext uri="{FF2B5EF4-FFF2-40B4-BE49-F238E27FC236}">
                <a16:creationId xmlns:a16="http://schemas.microsoft.com/office/drawing/2014/main" id="{A1C43B7A-4549-49C7-AF45-B8715C51711A}"/>
              </a:ext>
            </a:extLst>
          </p:cNvPr>
          <p:cNvSpPr>
            <a:spLocks xmlns:a="http://schemas.openxmlformats.org/drawingml/2006/main" noGrp="1"/>
          </p:cNvSpPr>
          <p:nvPr/>
        </p:nvSpPr>
        <p:spPr>
          <a:xfrm xmlns:a="http://schemas.openxmlformats.org/drawingml/2006/main">
            <a:off x="1049274" y="2438400"/>
            <a:ext cx="598456"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1000</a:t>
            </a:r>
          </a:p>
        </p:txBody>
      </p:sp>
      <p:sp>
        <p:nvSpPr>
          <p:cNvPr id="16" name="fraction-bar-1186">
            <a:extLst xmlns:a="http://schemas.openxmlformats.org/drawingml/2006/main">
              <a:ext uri="{FF2B5EF4-FFF2-40B4-BE49-F238E27FC236}">
                <a16:creationId xmlns:a16="http://schemas.microsoft.com/office/drawing/2014/main" id="{FACC0E88-7618-47D5-849A-6A9ECAD54903}"/>
              </a:ext>
            </a:extLst>
          </p:cNvPr>
          <p:cNvSpPr>
            <a:spLocks xmlns:a="http://schemas.openxmlformats.org/drawingml/2006/main" noGrp="1"/>
          </p:cNvSpPr>
          <p:nvPr/>
        </p:nvSpPr>
        <p:spPr>
          <a:xfrm xmlns:a="http://schemas.openxmlformats.org/drawingml/2006/main">
            <a:off x="1068324" y="2419350"/>
            <a:ext cx="560356"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1187">
            <a:extLst xmlns:a="http://schemas.openxmlformats.org/drawingml/2006/main">
              <a:ext uri="{FF2B5EF4-FFF2-40B4-BE49-F238E27FC236}">
                <a16:creationId xmlns:a16="http://schemas.microsoft.com/office/drawing/2014/main" id="{95951BB3-C029-479F-818C-D5E53E490CC7}"/>
              </a:ext>
            </a:extLst>
          </p:cNvPr>
          <p:cNvSpPr>
            <a:spLocks xmlns:a="http://schemas.openxmlformats.org/drawingml/2006/main" noGrp="1"/>
          </p:cNvSpPr>
          <p:nvPr/>
        </p:nvSpPr>
        <p:spPr>
          <a:xfrm xmlns:a="http://schemas.openxmlformats.org/drawingml/2006/main">
            <a:off x="1647730" y="229552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8" name="text-1188">
            <a:extLst xmlns:a="http://schemas.openxmlformats.org/drawingml/2006/main">
              <a:ext uri="{FF2B5EF4-FFF2-40B4-BE49-F238E27FC236}">
                <a16:creationId xmlns:a16="http://schemas.microsoft.com/office/drawing/2014/main" id="{963D5526-C1DE-4B6D-8FFB-35FD946AA77D}"/>
              </a:ext>
            </a:extLst>
          </p:cNvPr>
          <p:cNvSpPr>
            <a:spLocks xmlns:a="http://schemas.openxmlformats.org/drawingml/2006/main" noGrp="1"/>
          </p:cNvSpPr>
          <p:nvPr/>
        </p:nvSpPr>
        <p:spPr>
          <a:xfrm xmlns:a="http://schemas.openxmlformats.org/drawingml/2006/main">
            <a:off x="1984629" y="21526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9" name="text-1189">
            <a:extLst xmlns:a="http://schemas.openxmlformats.org/drawingml/2006/main">
              <a:ext uri="{FF2B5EF4-FFF2-40B4-BE49-F238E27FC236}">
                <a16:creationId xmlns:a16="http://schemas.microsoft.com/office/drawing/2014/main" id="{EDE5F7FC-8EAB-4103-9396-7C2F4BA16173}"/>
              </a:ext>
            </a:extLst>
          </p:cNvPr>
          <p:cNvSpPr>
            <a:spLocks xmlns:a="http://schemas.openxmlformats.org/drawingml/2006/main" noGrp="1"/>
          </p:cNvSpPr>
          <p:nvPr/>
        </p:nvSpPr>
        <p:spPr>
          <a:xfrm xmlns:a="http://schemas.openxmlformats.org/drawingml/2006/main">
            <a:off x="1984629" y="24384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20" name="fraction-bar-1190">
            <a:extLst xmlns:a="http://schemas.openxmlformats.org/drawingml/2006/main">
              <a:ext uri="{FF2B5EF4-FFF2-40B4-BE49-F238E27FC236}">
                <a16:creationId xmlns:a16="http://schemas.microsoft.com/office/drawing/2014/main" id="{A7D9A8CF-5EDC-4F99-BD13-99B9C0E6663C}"/>
              </a:ext>
            </a:extLst>
          </p:cNvPr>
          <p:cNvSpPr>
            <a:spLocks xmlns:a="http://schemas.openxmlformats.org/drawingml/2006/main" noGrp="1"/>
          </p:cNvSpPr>
          <p:nvPr/>
        </p:nvSpPr>
        <p:spPr>
          <a:xfrm xmlns:a="http://schemas.openxmlformats.org/drawingml/2006/main">
            <a:off x="2003679" y="24193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1" name="text-1191">
            <a:extLst xmlns:a="http://schemas.openxmlformats.org/drawingml/2006/main">
              <a:ext uri="{FF2B5EF4-FFF2-40B4-BE49-F238E27FC236}">
                <a16:creationId xmlns:a16="http://schemas.microsoft.com/office/drawing/2014/main" id="{D2FCFEF9-FFAD-4878-9A9A-1F76C98B6942}"/>
              </a:ext>
            </a:extLst>
          </p:cNvPr>
          <p:cNvSpPr>
            <a:spLocks xmlns:a="http://schemas.openxmlformats.org/drawingml/2006/main" noGrp="1"/>
          </p:cNvSpPr>
          <p:nvPr/>
        </p:nvSpPr>
        <p:spPr>
          <a:xfrm xmlns:a="http://schemas.openxmlformats.org/drawingml/2006/main">
            <a:off x="2234279" y="229552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22" name="text-1192">
            <a:extLst xmlns:a="http://schemas.openxmlformats.org/drawingml/2006/main">
              <a:ext uri="{FF2B5EF4-FFF2-40B4-BE49-F238E27FC236}">
                <a16:creationId xmlns:a16="http://schemas.microsoft.com/office/drawing/2014/main" id="{11EB258C-A351-4A31-8749-36079B20747A}"/>
              </a:ext>
            </a:extLst>
          </p:cNvPr>
          <p:cNvSpPr>
            <a:spLocks xmlns:a="http://schemas.openxmlformats.org/drawingml/2006/main" noGrp="1"/>
          </p:cNvSpPr>
          <p:nvPr/>
        </p:nvSpPr>
        <p:spPr>
          <a:xfrm xmlns:a="http://schemas.openxmlformats.org/drawingml/2006/main">
            <a:off x="685800" y="2895600"/>
            <a:ext cx="26119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2.4 ÷ 100 = 0.024.</a:t>
            </a:r>
          </a:p>
        </p:txBody>
      </p:sp>
      <p:sp>
        <p:nvSpPr>
          <p:cNvPr id="23" name="text-1193">
            <a:extLst xmlns:a="http://schemas.openxmlformats.org/drawingml/2006/main">
              <a:ext uri="{FF2B5EF4-FFF2-40B4-BE49-F238E27FC236}">
                <a16:creationId xmlns:a16="http://schemas.microsoft.com/office/drawing/2014/main" id="{AAAC207A-C042-4D3C-B042-AD8EAB6C3F42}"/>
              </a:ext>
            </a:extLst>
          </p:cNvPr>
          <p:cNvSpPr>
            <a:spLocks xmlns:a="http://schemas.openxmlformats.org/drawingml/2006/main" noGrp="1"/>
          </p:cNvSpPr>
          <p:nvPr/>
        </p:nvSpPr>
        <p:spPr>
          <a:xfrm xmlns:a="http://schemas.openxmlformats.org/drawingml/2006/main">
            <a:off x="685800" y="3409950"/>
            <a:ext cx="60748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They are 0.40, 0.45 and 0.42, so 0.45 is greatest.</a:t>
            </a:r>
          </a:p>
        </p:txBody>
      </p:sp>
      <p:sp>
        <p:nvSpPr>
          <p:cNvPr id="24" name="text-1194">
            <a:extLst xmlns:a="http://schemas.openxmlformats.org/drawingml/2006/main">
              <a:ext uri="{FF2B5EF4-FFF2-40B4-BE49-F238E27FC236}">
                <a16:creationId xmlns:a16="http://schemas.microsoft.com/office/drawing/2014/main" id="{C2F1562E-DC86-493F-BE0F-7455644D9DE7}"/>
              </a:ext>
            </a:extLst>
          </p:cNvPr>
          <p:cNvSpPr>
            <a:spLocks xmlns:a="http://schemas.openxmlformats.org/drawingml/2006/main" noGrp="1"/>
          </p:cNvSpPr>
          <p:nvPr/>
        </p:nvSpPr>
        <p:spPr>
          <a:xfrm xmlns:a="http://schemas.openxmlformats.org/drawingml/2006/main">
            <a:off x="685800" y="4067175"/>
            <a:ext cx="14741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12.5% = </a:t>
            </a:r>
          </a:p>
        </p:txBody>
      </p:sp>
      <p:sp>
        <p:nvSpPr>
          <p:cNvPr id="25" name="text-1195">
            <a:extLst xmlns:a="http://schemas.openxmlformats.org/drawingml/2006/main">
              <a:ext uri="{FF2B5EF4-FFF2-40B4-BE49-F238E27FC236}">
                <a16:creationId xmlns:a16="http://schemas.microsoft.com/office/drawing/2014/main" id="{02421D00-A2C4-465E-9BF6-1D38197F34C5}"/>
              </a:ext>
            </a:extLst>
          </p:cNvPr>
          <p:cNvSpPr>
            <a:spLocks xmlns:a="http://schemas.openxmlformats.org/drawingml/2006/main" noGrp="1"/>
          </p:cNvSpPr>
          <p:nvPr/>
        </p:nvSpPr>
        <p:spPr>
          <a:xfrm xmlns:a="http://schemas.openxmlformats.org/drawingml/2006/main">
            <a:off x="2112359" y="39243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26" name="text-1196">
            <a:extLst xmlns:a="http://schemas.openxmlformats.org/drawingml/2006/main">
              <a:ext uri="{FF2B5EF4-FFF2-40B4-BE49-F238E27FC236}">
                <a16:creationId xmlns:a16="http://schemas.microsoft.com/office/drawing/2014/main" id="{EA0238F1-9143-463C-83E3-969F6769258C}"/>
              </a:ext>
            </a:extLst>
          </p:cNvPr>
          <p:cNvSpPr>
            <a:spLocks xmlns:a="http://schemas.openxmlformats.org/drawingml/2006/main" noGrp="1"/>
          </p:cNvSpPr>
          <p:nvPr/>
        </p:nvSpPr>
        <p:spPr>
          <a:xfrm xmlns:a="http://schemas.openxmlformats.org/drawingml/2006/main">
            <a:off x="2112359" y="42100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27" name="fraction-bar-1197">
            <a:extLst xmlns:a="http://schemas.openxmlformats.org/drawingml/2006/main">
              <a:ext uri="{FF2B5EF4-FFF2-40B4-BE49-F238E27FC236}">
                <a16:creationId xmlns:a16="http://schemas.microsoft.com/office/drawing/2014/main" id="{06E0183C-E34B-41E9-8838-175DDABE688B}"/>
              </a:ext>
            </a:extLst>
          </p:cNvPr>
          <p:cNvSpPr>
            <a:spLocks xmlns:a="http://schemas.openxmlformats.org/drawingml/2006/main" noGrp="1"/>
          </p:cNvSpPr>
          <p:nvPr/>
        </p:nvSpPr>
        <p:spPr>
          <a:xfrm xmlns:a="http://schemas.openxmlformats.org/drawingml/2006/main">
            <a:off x="2131409" y="41910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8" name="text-1198">
            <a:extLst xmlns:a="http://schemas.openxmlformats.org/drawingml/2006/main">
              <a:ext uri="{FF2B5EF4-FFF2-40B4-BE49-F238E27FC236}">
                <a16:creationId xmlns:a16="http://schemas.microsoft.com/office/drawing/2014/main" id="{00915ED6-3745-4B1E-921D-F809BDDC291B}"/>
              </a:ext>
            </a:extLst>
          </p:cNvPr>
          <p:cNvSpPr>
            <a:spLocks xmlns:a="http://schemas.openxmlformats.org/drawingml/2006/main" noGrp="1"/>
          </p:cNvSpPr>
          <p:nvPr/>
        </p:nvSpPr>
        <p:spPr>
          <a:xfrm xmlns:a="http://schemas.openxmlformats.org/drawingml/2006/main">
            <a:off x="2362010" y="4067175"/>
            <a:ext cx="19983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so 96 ÷ 8 = 12.</a:t>
            </a:r>
          </a:p>
        </p:txBody>
      </p:sp>
    </p:spTree>
    <p:extLst>
      <p:ext uri="{BB962C8B-B14F-4D97-AF65-F5344CB8AC3E}">
        <p14:creationId xmlns:p14="http://schemas.microsoft.com/office/powerpoint/2010/main" val="585305778"/>
      </p:ext>
    </p:extLst>
  </p:cSld>
</p:sld>
</file>

<file path=ppt/slides/slide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199">
            <a:extLst xmlns:a="http://schemas.openxmlformats.org/drawingml/2006/main">
              <a:ext uri="{FF2B5EF4-FFF2-40B4-BE49-F238E27FC236}">
                <a16:creationId xmlns:a16="http://schemas.microsoft.com/office/drawing/2014/main" id="{23A47C93-1B4C-4E7C-A6EC-2AD5B2731C2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11</a:t>
            </a:r>
          </a:p>
        </p:txBody>
      </p:sp>
      <p:sp>
        <p:nvSpPr>
          <p:cNvPr id="2" name="text-1200">
            <a:extLst xmlns:a="http://schemas.openxmlformats.org/drawingml/2006/main">
              <a:ext uri="{FF2B5EF4-FFF2-40B4-BE49-F238E27FC236}">
                <a16:creationId xmlns:a16="http://schemas.microsoft.com/office/drawing/2014/main" id="{B500A2E3-0647-4D0A-AE58-457081D4B71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Rounding estimation and significant figures</a:t>
            </a:r>
          </a:p>
        </p:txBody>
      </p:sp>
      <p:sp>
        <p:nvSpPr>
          <p:cNvPr id="3" name="text-1201">
            <a:extLst xmlns:a="http://schemas.openxmlformats.org/drawingml/2006/main">
              <a:ext uri="{FF2B5EF4-FFF2-40B4-BE49-F238E27FC236}">
                <a16:creationId xmlns:a16="http://schemas.microsoft.com/office/drawing/2014/main" id="{16E3C079-2995-4803-BD41-A756520BA24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202">
            <a:extLst xmlns:a="http://schemas.openxmlformats.org/drawingml/2006/main">
              <a:ext uri="{FF2B5EF4-FFF2-40B4-BE49-F238E27FC236}">
                <a16:creationId xmlns:a16="http://schemas.microsoft.com/office/drawing/2014/main" id="{327FB53B-78A2-45AE-9192-2683C32CFCA1}"/>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1203">
            <a:extLst xmlns:a="http://schemas.openxmlformats.org/drawingml/2006/main">
              <a:ext uri="{FF2B5EF4-FFF2-40B4-BE49-F238E27FC236}">
                <a16:creationId xmlns:a16="http://schemas.microsoft.com/office/drawing/2014/main" id="{2B28A800-5194-4058-BA68-73F7AFD7FED9}"/>
              </a:ext>
            </a:extLst>
          </p:cNvPr>
          <p:cNvSpPr>
            <a:spLocks xmlns:a="http://schemas.openxmlformats.org/drawingml/2006/main" noGrp="1"/>
          </p:cNvSpPr>
          <p:nvPr/>
        </p:nvSpPr>
        <p:spPr>
          <a:xfrm xmlns:a="http://schemas.openxmlformats.org/drawingml/2006/main">
            <a:off x="685800" y="2133600"/>
            <a:ext cx="30240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Rounding to a place value</a:t>
            </a:r>
          </a:p>
        </p:txBody>
      </p:sp>
      <p:sp>
        <p:nvSpPr>
          <p:cNvPr id="6" name="text-1204">
            <a:extLst xmlns:a="http://schemas.openxmlformats.org/drawingml/2006/main">
              <a:ext uri="{FF2B5EF4-FFF2-40B4-BE49-F238E27FC236}">
                <a16:creationId xmlns:a16="http://schemas.microsoft.com/office/drawing/2014/main" id="{640B8B15-CDA0-43A0-9102-1EAF9438EE4B}"/>
              </a:ext>
            </a:extLst>
          </p:cNvPr>
          <p:cNvSpPr>
            <a:spLocks xmlns:a="http://schemas.openxmlformats.org/drawingml/2006/main" noGrp="1"/>
          </p:cNvSpPr>
          <p:nvPr/>
        </p:nvSpPr>
        <p:spPr>
          <a:xfrm xmlns:a="http://schemas.openxmlformats.org/drawingml/2006/main">
            <a:off x="685800" y="2524125"/>
            <a:ext cx="17865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Decimal places</a:t>
            </a:r>
          </a:p>
        </p:txBody>
      </p:sp>
      <p:sp>
        <p:nvSpPr>
          <p:cNvPr id="7" name="text-1205">
            <a:extLst xmlns:a="http://schemas.openxmlformats.org/drawingml/2006/main">
              <a:ext uri="{FF2B5EF4-FFF2-40B4-BE49-F238E27FC236}">
                <a16:creationId xmlns:a16="http://schemas.microsoft.com/office/drawing/2014/main" id="{B97F3FBA-784B-45E4-924C-094798D590EA}"/>
              </a:ext>
            </a:extLst>
          </p:cNvPr>
          <p:cNvSpPr>
            <a:spLocks xmlns:a="http://schemas.openxmlformats.org/drawingml/2006/main" noGrp="1"/>
          </p:cNvSpPr>
          <p:nvPr/>
        </p:nvSpPr>
        <p:spPr>
          <a:xfrm xmlns:a="http://schemas.openxmlformats.org/drawingml/2006/main">
            <a:off x="685800" y="2914650"/>
            <a:ext cx="21094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Significant figures</a:t>
            </a:r>
          </a:p>
        </p:txBody>
      </p:sp>
      <p:sp>
        <p:nvSpPr>
          <p:cNvPr id="8" name="text-1206">
            <a:extLst xmlns:a="http://schemas.openxmlformats.org/drawingml/2006/main">
              <a:ext uri="{FF2B5EF4-FFF2-40B4-BE49-F238E27FC236}">
                <a16:creationId xmlns:a16="http://schemas.microsoft.com/office/drawing/2014/main" id="{D25B41B7-FE1B-4E79-BCC9-21EC11FD79B3}"/>
              </a:ext>
            </a:extLst>
          </p:cNvPr>
          <p:cNvSpPr>
            <a:spLocks xmlns:a="http://schemas.openxmlformats.org/drawingml/2006/main" noGrp="1"/>
          </p:cNvSpPr>
          <p:nvPr/>
        </p:nvSpPr>
        <p:spPr>
          <a:xfrm xmlns:a="http://schemas.openxmlformats.org/drawingml/2006/main">
            <a:off x="685800" y="3305175"/>
            <a:ext cx="27032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Estimating calculations</a:t>
            </a:r>
          </a:p>
        </p:txBody>
      </p:sp>
      <p:sp>
        <p:nvSpPr>
          <p:cNvPr id="9" name="text-1207">
            <a:extLst xmlns:a="http://schemas.openxmlformats.org/drawingml/2006/main">
              <a:ext uri="{FF2B5EF4-FFF2-40B4-BE49-F238E27FC236}">
                <a16:creationId xmlns:a16="http://schemas.microsoft.com/office/drawing/2014/main" id="{1C265AA5-92B2-45F8-9F74-287EB04F094F}"/>
              </a:ext>
            </a:extLst>
          </p:cNvPr>
          <p:cNvSpPr>
            <a:spLocks xmlns:a="http://schemas.openxmlformats.org/drawingml/2006/main" noGrp="1"/>
          </p:cNvSpPr>
          <p:nvPr/>
        </p:nvSpPr>
        <p:spPr>
          <a:xfrm xmlns:a="http://schemas.openxmlformats.org/drawingml/2006/main">
            <a:off x="685800" y="3695700"/>
            <a:ext cx="250564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Accuracy and bounds</a:t>
            </a:r>
          </a:p>
        </p:txBody>
      </p:sp>
    </p:spTree>
    <p:extLst>
      <p:ext uri="{BB962C8B-B14F-4D97-AF65-F5344CB8AC3E}">
        <p14:creationId xmlns:p14="http://schemas.microsoft.com/office/powerpoint/2010/main" val="1348946132"/>
      </p:ext>
    </p:extLst>
  </p:cSld>
</p:sld>
</file>

<file path=ppt/slides/slide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208">
            <a:extLst xmlns:a="http://schemas.openxmlformats.org/drawingml/2006/main">
              <a:ext uri="{FF2B5EF4-FFF2-40B4-BE49-F238E27FC236}">
                <a16:creationId xmlns:a16="http://schemas.microsoft.com/office/drawing/2014/main" id="{CF10B025-F585-457C-8056-37B034E2303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11</a:t>
            </a:r>
          </a:p>
        </p:txBody>
      </p:sp>
      <p:sp>
        <p:nvSpPr>
          <p:cNvPr id="2" name="text-1209">
            <a:extLst xmlns:a="http://schemas.openxmlformats.org/drawingml/2006/main">
              <a:ext uri="{FF2B5EF4-FFF2-40B4-BE49-F238E27FC236}">
                <a16:creationId xmlns:a16="http://schemas.microsoft.com/office/drawing/2014/main" id="{DE8806BB-B615-4A98-8437-681BE9FC17F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Rounding to a place value</a:t>
            </a:r>
          </a:p>
        </p:txBody>
      </p:sp>
      <p:sp>
        <p:nvSpPr>
          <p:cNvPr id="3" name="text-1210">
            <a:extLst xmlns:a="http://schemas.openxmlformats.org/drawingml/2006/main">
              <a:ext uri="{FF2B5EF4-FFF2-40B4-BE49-F238E27FC236}">
                <a16:creationId xmlns:a16="http://schemas.microsoft.com/office/drawing/2014/main" id="{7290F980-C02D-4835-9B09-478D8621E1A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211">
            <a:extLst xmlns:a="http://schemas.openxmlformats.org/drawingml/2006/main">
              <a:ext uri="{FF2B5EF4-FFF2-40B4-BE49-F238E27FC236}">
                <a16:creationId xmlns:a16="http://schemas.microsoft.com/office/drawing/2014/main" id="{A9C33873-F3AF-4E97-A42E-122AF94E49F1}"/>
              </a:ext>
            </a:extLst>
          </p:cNvPr>
          <p:cNvSpPr>
            <a:spLocks xmlns:a="http://schemas.openxmlformats.org/drawingml/2006/main" noGrp="1"/>
          </p:cNvSpPr>
          <p:nvPr/>
        </p:nvSpPr>
        <p:spPr>
          <a:xfrm xmlns:a="http://schemas.openxmlformats.org/drawingml/2006/main">
            <a:off x="685800" y="1409700"/>
            <a:ext cx="104765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Choose the place you are rounding to, then look at the next digit. If that digit is 5 or more, </a:t>
            </a:r>
          </a:p>
        </p:txBody>
      </p:sp>
      <p:sp>
        <p:nvSpPr>
          <p:cNvPr id="5" name="text-1212">
            <a:extLst xmlns:a="http://schemas.openxmlformats.org/drawingml/2006/main">
              <a:ext uri="{FF2B5EF4-FFF2-40B4-BE49-F238E27FC236}">
                <a16:creationId xmlns:a16="http://schemas.microsoft.com/office/drawing/2014/main" id="{B1054DA6-27B9-4993-A962-2DA7FE3AE556}"/>
              </a:ext>
            </a:extLst>
          </p:cNvPr>
          <p:cNvSpPr>
            <a:spLocks xmlns:a="http://schemas.openxmlformats.org/drawingml/2006/main" noGrp="1"/>
          </p:cNvSpPr>
          <p:nvPr/>
        </p:nvSpPr>
        <p:spPr>
          <a:xfrm xmlns:a="http://schemas.openxmlformats.org/drawingml/2006/main">
            <a:off x="685800" y="1752600"/>
            <a:ext cx="1059037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increase the retained digit by 1. Otherwise keep it. Replace later whole number places with </a:t>
            </a:r>
          </a:p>
        </p:txBody>
      </p:sp>
      <p:sp>
        <p:nvSpPr>
          <p:cNvPr id="6" name="text-1213">
            <a:extLst xmlns:a="http://schemas.openxmlformats.org/drawingml/2006/main">
              <a:ext uri="{FF2B5EF4-FFF2-40B4-BE49-F238E27FC236}">
                <a16:creationId xmlns:a16="http://schemas.microsoft.com/office/drawing/2014/main" id="{36B4DF4B-1AC9-45C2-BDF8-7332E16BAA96}"/>
              </a:ext>
            </a:extLst>
          </p:cNvPr>
          <p:cNvSpPr>
            <a:spLocks xmlns:a="http://schemas.openxmlformats.org/drawingml/2006/main" noGrp="1"/>
          </p:cNvSpPr>
          <p:nvPr/>
        </p:nvSpPr>
        <p:spPr>
          <a:xfrm xmlns:a="http://schemas.openxmlformats.org/drawingml/2006/main">
            <a:off x="685800" y="2095500"/>
            <a:ext cx="100596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zeros and remove unnecessary later decimal places. This course uses the usual school </a:t>
            </a:r>
          </a:p>
        </p:txBody>
      </p:sp>
      <p:sp>
        <p:nvSpPr>
          <p:cNvPr id="7" name="text-1214">
            <a:extLst xmlns:a="http://schemas.openxmlformats.org/drawingml/2006/main">
              <a:ext uri="{FF2B5EF4-FFF2-40B4-BE49-F238E27FC236}">
                <a16:creationId xmlns:a16="http://schemas.microsoft.com/office/drawing/2014/main" id="{C510020D-EE21-4D15-B9CE-25EF62195420}"/>
              </a:ext>
            </a:extLst>
          </p:cNvPr>
          <p:cNvSpPr>
            <a:spLocks xmlns:a="http://schemas.openxmlformats.org/drawingml/2006/main" noGrp="1"/>
          </p:cNvSpPr>
          <p:nvPr/>
        </p:nvSpPr>
        <p:spPr>
          <a:xfrm xmlns:a="http://schemas.openxmlformats.org/drawingml/2006/main">
            <a:off x="685800" y="2438400"/>
            <a:ext cx="247926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rounding convention.</a:t>
            </a:r>
          </a:p>
        </p:txBody>
      </p:sp>
      <p:sp>
        <p:nvSpPr>
          <p:cNvPr id="8" name="text-1215">
            <a:extLst xmlns:a="http://schemas.openxmlformats.org/drawingml/2006/main">
              <a:ext uri="{FF2B5EF4-FFF2-40B4-BE49-F238E27FC236}">
                <a16:creationId xmlns:a16="http://schemas.microsoft.com/office/drawing/2014/main" id="{690687B8-5045-450B-AE5F-7EB5F0B6EEC7}"/>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1216">
            <a:extLst xmlns:a="http://schemas.openxmlformats.org/drawingml/2006/main">
              <a:ext uri="{FF2B5EF4-FFF2-40B4-BE49-F238E27FC236}">
                <a16:creationId xmlns:a16="http://schemas.microsoft.com/office/drawing/2014/main" id="{2ED9CE39-0E43-432C-9BCF-0B5B39F2E905}"/>
              </a:ext>
            </a:extLst>
          </p:cNvPr>
          <p:cNvSpPr>
            <a:spLocks xmlns:a="http://schemas.openxmlformats.org/drawingml/2006/main" noGrp="1"/>
          </p:cNvSpPr>
          <p:nvPr/>
        </p:nvSpPr>
        <p:spPr>
          <a:xfrm xmlns:a="http://schemas.openxmlformats.org/drawingml/2006/main">
            <a:off x="685800" y="3400425"/>
            <a:ext cx="1032195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47,682 to the nearest thousand is 48,000 because the hundreds digit is 6. To the nearest </a:t>
            </a:r>
          </a:p>
        </p:txBody>
      </p:sp>
      <p:sp>
        <p:nvSpPr>
          <p:cNvPr id="10" name="text-1217">
            <a:extLst xmlns:a="http://schemas.openxmlformats.org/drawingml/2006/main">
              <a:ext uri="{FF2B5EF4-FFF2-40B4-BE49-F238E27FC236}">
                <a16:creationId xmlns:a16="http://schemas.microsoft.com/office/drawing/2014/main" id="{D6DAC002-2BE6-4F8F-98B7-57D702DFE3A9}"/>
              </a:ext>
            </a:extLst>
          </p:cNvPr>
          <p:cNvSpPr>
            <a:spLocks xmlns:a="http://schemas.openxmlformats.org/drawingml/2006/main" noGrp="1"/>
          </p:cNvSpPr>
          <p:nvPr/>
        </p:nvSpPr>
        <p:spPr>
          <a:xfrm xmlns:a="http://schemas.openxmlformats.org/drawingml/2006/main">
            <a:off x="685800" y="3743325"/>
            <a:ext cx="552497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hundred it is 47,700 because the tens digit is 8.</a:t>
            </a:r>
          </a:p>
        </p:txBody>
      </p:sp>
    </p:spTree>
    <p:extLst>
      <p:ext uri="{BB962C8B-B14F-4D97-AF65-F5344CB8AC3E}">
        <p14:creationId xmlns:p14="http://schemas.microsoft.com/office/powerpoint/2010/main" val="332590786"/>
      </p:ext>
    </p:extLst>
  </p:cSld>
</p:sld>
</file>

<file path=ppt/slides/slide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218">
            <a:extLst xmlns:a="http://schemas.openxmlformats.org/drawingml/2006/main">
              <a:ext uri="{FF2B5EF4-FFF2-40B4-BE49-F238E27FC236}">
                <a16:creationId xmlns:a16="http://schemas.microsoft.com/office/drawing/2014/main" id="{4FD7485B-7D9A-48AC-BE4F-CB872B34D38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11</a:t>
            </a:r>
          </a:p>
        </p:txBody>
      </p:sp>
      <p:sp>
        <p:nvSpPr>
          <p:cNvPr id="2" name="text-1219">
            <a:extLst xmlns:a="http://schemas.openxmlformats.org/drawingml/2006/main">
              <a:ext uri="{FF2B5EF4-FFF2-40B4-BE49-F238E27FC236}">
                <a16:creationId xmlns:a16="http://schemas.microsoft.com/office/drawing/2014/main" id="{D7E2531C-8072-4748-BEE1-556924633C7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Decimal places</a:t>
            </a:r>
          </a:p>
        </p:txBody>
      </p:sp>
      <p:sp>
        <p:nvSpPr>
          <p:cNvPr id="3" name="text-1220">
            <a:extLst xmlns:a="http://schemas.openxmlformats.org/drawingml/2006/main">
              <a:ext uri="{FF2B5EF4-FFF2-40B4-BE49-F238E27FC236}">
                <a16:creationId xmlns:a16="http://schemas.microsoft.com/office/drawing/2014/main" id="{74BE0668-18E4-4DE6-9C75-22AB5337563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221">
            <a:extLst xmlns:a="http://schemas.openxmlformats.org/drawingml/2006/main">
              <a:ext uri="{FF2B5EF4-FFF2-40B4-BE49-F238E27FC236}">
                <a16:creationId xmlns:a16="http://schemas.microsoft.com/office/drawing/2014/main" id="{FCA14074-5427-4FA6-B42B-9E4F0EC9DEB9}"/>
              </a:ext>
            </a:extLst>
          </p:cNvPr>
          <p:cNvSpPr>
            <a:spLocks xmlns:a="http://schemas.openxmlformats.org/drawingml/2006/main" noGrp="1"/>
          </p:cNvSpPr>
          <p:nvPr/>
        </p:nvSpPr>
        <p:spPr>
          <a:xfrm xmlns:a="http://schemas.openxmlformats.org/drawingml/2006/main">
            <a:off x="685800" y="1409700"/>
            <a:ext cx="107728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Decimal places count digits after the decimal point, including zeros. Round by examining the </a:t>
            </a:r>
          </a:p>
        </p:txBody>
      </p:sp>
      <p:sp>
        <p:nvSpPr>
          <p:cNvPr id="5" name="text-1222">
            <a:extLst xmlns:a="http://schemas.openxmlformats.org/drawingml/2006/main">
              <a:ext uri="{FF2B5EF4-FFF2-40B4-BE49-F238E27FC236}">
                <a16:creationId xmlns:a16="http://schemas.microsoft.com/office/drawing/2014/main" id="{B875D04D-E4D4-469C-BBF4-F4353C31ED2E}"/>
              </a:ext>
            </a:extLst>
          </p:cNvPr>
          <p:cNvSpPr>
            <a:spLocks xmlns:a="http://schemas.openxmlformats.org/drawingml/2006/main" noGrp="1"/>
          </p:cNvSpPr>
          <p:nvPr/>
        </p:nvSpPr>
        <p:spPr>
          <a:xfrm xmlns:a="http://schemas.openxmlformats.org/drawingml/2006/main">
            <a:off x="685800" y="1752600"/>
            <a:ext cx="1049150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next place. When the requested accuracy needs a trailing zero, retain it to show precision. </a:t>
            </a:r>
          </a:p>
        </p:txBody>
      </p:sp>
      <p:sp>
        <p:nvSpPr>
          <p:cNvPr id="6" name="text-1223">
            <a:extLst xmlns:a="http://schemas.openxmlformats.org/drawingml/2006/main">
              <a:ext uri="{FF2B5EF4-FFF2-40B4-BE49-F238E27FC236}">
                <a16:creationId xmlns:a16="http://schemas.microsoft.com/office/drawing/2014/main" id="{6EAD83BE-0943-4B69-B7A6-02C3BCD2E4A7}"/>
              </a:ext>
            </a:extLst>
          </p:cNvPr>
          <p:cNvSpPr>
            <a:spLocks xmlns:a="http://schemas.openxmlformats.org/drawingml/2006/main" noGrp="1"/>
          </p:cNvSpPr>
          <p:nvPr/>
        </p:nvSpPr>
        <p:spPr>
          <a:xfrm xmlns:a="http://schemas.openxmlformats.org/drawingml/2006/main">
            <a:off x="685800" y="2095500"/>
            <a:ext cx="52378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Carrying can change digits farther to the left.</a:t>
            </a:r>
          </a:p>
        </p:txBody>
      </p:sp>
      <p:sp>
        <p:nvSpPr>
          <p:cNvPr id="7" name="text-1224">
            <a:extLst xmlns:a="http://schemas.openxmlformats.org/drawingml/2006/main">
              <a:ext uri="{FF2B5EF4-FFF2-40B4-BE49-F238E27FC236}">
                <a16:creationId xmlns:a16="http://schemas.microsoft.com/office/drawing/2014/main" id="{8100BF62-75CE-4653-9868-B43832F45536}"/>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225">
            <a:extLst xmlns:a="http://schemas.openxmlformats.org/drawingml/2006/main">
              <a:ext uri="{FF2B5EF4-FFF2-40B4-BE49-F238E27FC236}">
                <a16:creationId xmlns:a16="http://schemas.microsoft.com/office/drawing/2014/main" id="{EDA2746E-21BD-48B9-B27D-E104E03B53D4}"/>
              </a:ext>
            </a:extLst>
          </p:cNvPr>
          <p:cNvSpPr>
            <a:spLocks xmlns:a="http://schemas.openxmlformats.org/drawingml/2006/main" noGrp="1"/>
          </p:cNvSpPr>
          <p:nvPr/>
        </p:nvSpPr>
        <p:spPr>
          <a:xfrm xmlns:a="http://schemas.openxmlformats.org/drawingml/2006/main">
            <a:off x="685800" y="3057525"/>
            <a:ext cx="106559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6.295 to two decimal places is 6.30. The third decimal digit is 5, so the hundredths increase </a:t>
            </a:r>
          </a:p>
        </p:txBody>
      </p:sp>
      <p:sp>
        <p:nvSpPr>
          <p:cNvPr id="9" name="text-1226">
            <a:extLst xmlns:a="http://schemas.openxmlformats.org/drawingml/2006/main">
              <a:ext uri="{FF2B5EF4-FFF2-40B4-BE49-F238E27FC236}">
                <a16:creationId xmlns:a16="http://schemas.microsoft.com/office/drawing/2014/main" id="{0439532B-3D71-48C3-A2D4-8565044DFED9}"/>
              </a:ext>
            </a:extLst>
          </p:cNvPr>
          <p:cNvSpPr>
            <a:spLocks xmlns:a="http://schemas.openxmlformats.org/drawingml/2006/main" noGrp="1"/>
          </p:cNvSpPr>
          <p:nvPr/>
        </p:nvSpPr>
        <p:spPr>
          <a:xfrm xmlns:a="http://schemas.openxmlformats.org/drawingml/2006/main">
            <a:off x="685800" y="3400425"/>
            <a:ext cx="775944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from 9 and create a carry. The final zero shows two decimal places.</a:t>
            </a:r>
          </a:p>
        </p:txBody>
      </p:sp>
    </p:spTree>
    <p:extLst>
      <p:ext uri="{BB962C8B-B14F-4D97-AF65-F5344CB8AC3E}">
        <p14:creationId xmlns:p14="http://schemas.microsoft.com/office/powerpoint/2010/main" val="516923578"/>
      </p:ext>
    </p:extLst>
  </p:cSld>
</p:sld>
</file>

<file path=ppt/slides/slide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227">
            <a:extLst xmlns:a="http://schemas.openxmlformats.org/drawingml/2006/main">
              <a:ext uri="{FF2B5EF4-FFF2-40B4-BE49-F238E27FC236}">
                <a16:creationId xmlns:a16="http://schemas.microsoft.com/office/drawing/2014/main" id="{69C4F978-77DF-4415-88CE-CE1D391D9DA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11</a:t>
            </a:r>
          </a:p>
        </p:txBody>
      </p:sp>
      <p:sp>
        <p:nvSpPr>
          <p:cNvPr id="2" name="text-1228">
            <a:extLst xmlns:a="http://schemas.openxmlformats.org/drawingml/2006/main">
              <a:ext uri="{FF2B5EF4-FFF2-40B4-BE49-F238E27FC236}">
                <a16:creationId xmlns:a16="http://schemas.microsoft.com/office/drawing/2014/main" id="{E8757041-12FB-4E06-961C-EF583A1464D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Significant figures</a:t>
            </a:r>
          </a:p>
        </p:txBody>
      </p:sp>
      <p:sp>
        <p:nvSpPr>
          <p:cNvPr id="3" name="text-1229">
            <a:extLst xmlns:a="http://schemas.openxmlformats.org/drawingml/2006/main">
              <a:ext uri="{FF2B5EF4-FFF2-40B4-BE49-F238E27FC236}">
                <a16:creationId xmlns:a16="http://schemas.microsoft.com/office/drawing/2014/main" id="{B335C068-1C49-415D-8381-94E7CAD3AFE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230">
            <a:extLst xmlns:a="http://schemas.openxmlformats.org/drawingml/2006/main">
              <a:ext uri="{FF2B5EF4-FFF2-40B4-BE49-F238E27FC236}">
                <a16:creationId xmlns:a16="http://schemas.microsoft.com/office/drawing/2014/main" id="{04C58188-E359-40BE-9BF0-F007877F58EB}"/>
              </a:ext>
            </a:extLst>
          </p:cNvPr>
          <p:cNvSpPr>
            <a:spLocks xmlns:a="http://schemas.openxmlformats.org/drawingml/2006/main" noGrp="1"/>
          </p:cNvSpPr>
          <p:nvPr/>
        </p:nvSpPr>
        <p:spPr>
          <a:xfrm xmlns:a="http://schemas.openxmlformats.org/drawingml/2006/main">
            <a:off x="685800" y="1409700"/>
            <a:ext cx="1064428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Count significant figures from the first nonzero digit. Zeros between significant digits count. </a:t>
            </a:r>
          </a:p>
        </p:txBody>
      </p:sp>
      <p:sp>
        <p:nvSpPr>
          <p:cNvPr id="5" name="text-1231">
            <a:extLst xmlns:a="http://schemas.openxmlformats.org/drawingml/2006/main">
              <a:ext uri="{FF2B5EF4-FFF2-40B4-BE49-F238E27FC236}">
                <a16:creationId xmlns:a16="http://schemas.microsoft.com/office/drawing/2014/main" id="{E9B2529E-2F4E-4316-9440-E3AEA2B82623}"/>
              </a:ext>
            </a:extLst>
          </p:cNvPr>
          <p:cNvSpPr>
            <a:spLocks xmlns:a="http://schemas.openxmlformats.org/drawingml/2006/main" noGrp="1"/>
          </p:cNvSpPr>
          <p:nvPr/>
        </p:nvSpPr>
        <p:spPr>
          <a:xfrm xmlns:a="http://schemas.openxmlformats.org/drawingml/2006/main">
            <a:off x="685800" y="1752600"/>
            <a:ext cx="1078087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Leading zeros do not count. Trailing zeros after a decimal point count when they show stated </a:t>
            </a:r>
          </a:p>
        </p:txBody>
      </p:sp>
      <p:sp>
        <p:nvSpPr>
          <p:cNvPr id="6" name="text-1232">
            <a:extLst xmlns:a="http://schemas.openxmlformats.org/drawingml/2006/main">
              <a:ext uri="{FF2B5EF4-FFF2-40B4-BE49-F238E27FC236}">
                <a16:creationId xmlns:a16="http://schemas.microsoft.com/office/drawing/2014/main" id="{A67CE325-5409-4CD2-BB26-47B57F9BA19F}"/>
              </a:ext>
            </a:extLst>
          </p:cNvPr>
          <p:cNvSpPr>
            <a:spLocks xmlns:a="http://schemas.openxmlformats.org/drawingml/2006/main" noGrp="1"/>
          </p:cNvSpPr>
          <p:nvPr/>
        </p:nvSpPr>
        <p:spPr>
          <a:xfrm xmlns:a="http://schemas.openxmlformats.org/drawingml/2006/main">
            <a:off x="685800" y="2095500"/>
            <a:ext cx="102490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precision. Use scientific notation when whole number trailing zeros would be ambiguous.</a:t>
            </a:r>
          </a:p>
        </p:txBody>
      </p:sp>
      <p:sp>
        <p:nvSpPr>
          <p:cNvPr id="7" name="text-1233">
            <a:extLst xmlns:a="http://schemas.openxmlformats.org/drawingml/2006/main">
              <a:ext uri="{FF2B5EF4-FFF2-40B4-BE49-F238E27FC236}">
                <a16:creationId xmlns:a16="http://schemas.microsoft.com/office/drawing/2014/main" id="{CAA66BFD-AA4B-4E0B-B0C1-1AD455271992}"/>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234">
            <a:extLst xmlns:a="http://schemas.openxmlformats.org/drawingml/2006/main">
              <a:ext uri="{FF2B5EF4-FFF2-40B4-BE49-F238E27FC236}">
                <a16:creationId xmlns:a16="http://schemas.microsoft.com/office/drawing/2014/main" id="{EA2FC35E-59A5-42E7-87B1-4BD96499B801}"/>
              </a:ext>
            </a:extLst>
          </p:cNvPr>
          <p:cNvSpPr>
            <a:spLocks xmlns:a="http://schemas.openxmlformats.org/drawingml/2006/main" noGrp="1"/>
          </p:cNvSpPr>
          <p:nvPr/>
        </p:nvSpPr>
        <p:spPr>
          <a:xfrm xmlns:a="http://schemas.openxmlformats.org/drawingml/2006/main">
            <a:off x="685800" y="3057525"/>
            <a:ext cx="108622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0.004072 to three significant figures is 0.00407. The significant digits begin at 4. The number </a:t>
            </a:r>
          </a:p>
        </p:txBody>
      </p:sp>
      <p:sp>
        <p:nvSpPr>
          <p:cNvPr id="9" name="text-1235">
            <a:extLst xmlns:a="http://schemas.openxmlformats.org/drawingml/2006/main">
              <a:ext uri="{FF2B5EF4-FFF2-40B4-BE49-F238E27FC236}">
                <a16:creationId xmlns:a16="http://schemas.microsoft.com/office/drawing/2014/main" id="{70466921-C86E-4E1B-8DE5-AB9DA1B8783A}"/>
              </a:ext>
            </a:extLst>
          </p:cNvPr>
          <p:cNvSpPr>
            <a:spLocks xmlns:a="http://schemas.openxmlformats.org/drawingml/2006/main" noGrp="1"/>
          </p:cNvSpPr>
          <p:nvPr/>
        </p:nvSpPr>
        <p:spPr>
          <a:xfrm xmlns:a="http://schemas.openxmlformats.org/drawingml/2006/main">
            <a:off x="685800" y="3400425"/>
            <a:ext cx="60347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6.20 has three significant figures, while 6.2 has two.</a:t>
            </a:r>
          </a:p>
        </p:txBody>
      </p:sp>
    </p:spTree>
    <p:extLst>
      <p:ext uri="{BB962C8B-B14F-4D97-AF65-F5344CB8AC3E}">
        <p14:creationId xmlns:p14="http://schemas.microsoft.com/office/powerpoint/2010/main" val="395114036"/>
      </p:ext>
    </p:extLst>
  </p:cSld>
</p:sld>
</file>

<file path=ppt/slides/slide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1236">
            <a:extLst xmlns:a="http://schemas.openxmlformats.org/drawingml/2006/main">
              <a:ext uri="{FF2B5EF4-FFF2-40B4-BE49-F238E27FC236}">
                <a16:creationId xmlns:a16="http://schemas.microsoft.com/office/drawing/2014/main" id="{88866E6C-B2BD-4486-ACCA-A77E95D2833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11</a:t>
            </a:r>
          </a:p>
        </p:txBody>
      </p:sp>
      <p:sp>
        <p:nvSpPr>
          <p:cNvPr id="2" name="text-1237">
            <a:extLst xmlns:a="http://schemas.openxmlformats.org/drawingml/2006/main">
              <a:ext uri="{FF2B5EF4-FFF2-40B4-BE49-F238E27FC236}">
                <a16:creationId xmlns:a16="http://schemas.microsoft.com/office/drawing/2014/main" id="{0030B7C9-2A44-44A7-B99F-FFD3F45E9E4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Estimating calculations</a:t>
            </a:r>
          </a:p>
        </p:txBody>
      </p:sp>
      <p:sp>
        <p:nvSpPr>
          <p:cNvPr id="3" name="text-1238">
            <a:extLst xmlns:a="http://schemas.openxmlformats.org/drawingml/2006/main">
              <a:ext uri="{FF2B5EF4-FFF2-40B4-BE49-F238E27FC236}">
                <a16:creationId xmlns:a16="http://schemas.microsoft.com/office/drawing/2014/main" id="{3CB99A99-F1DB-4844-8E7B-96881EB0896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239">
            <a:extLst xmlns:a="http://schemas.openxmlformats.org/drawingml/2006/main">
              <a:ext uri="{FF2B5EF4-FFF2-40B4-BE49-F238E27FC236}">
                <a16:creationId xmlns:a16="http://schemas.microsoft.com/office/drawing/2014/main" id="{A066B97E-952E-42C1-A2F3-ADC3582AD305}"/>
              </a:ext>
            </a:extLst>
          </p:cNvPr>
          <p:cNvSpPr>
            <a:spLocks xmlns:a="http://schemas.openxmlformats.org/drawingml/2006/main" noGrp="1"/>
          </p:cNvSpPr>
          <p:nvPr/>
        </p:nvSpPr>
        <p:spPr>
          <a:xfrm xmlns:a="http://schemas.openxmlformats.org/drawingml/2006/main">
            <a:off x="685800" y="1409700"/>
            <a:ext cx="108486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Replace values with nearby easy numbers before calculating. An estimate checks whether an </a:t>
            </a:r>
          </a:p>
        </p:txBody>
      </p:sp>
      <p:sp>
        <p:nvSpPr>
          <p:cNvPr id="5" name="text-1240">
            <a:extLst xmlns:a="http://schemas.openxmlformats.org/drawingml/2006/main">
              <a:ext uri="{FF2B5EF4-FFF2-40B4-BE49-F238E27FC236}">
                <a16:creationId xmlns:a16="http://schemas.microsoft.com/office/drawing/2014/main" id="{9D493122-2FDE-461A-826E-C5EEC3BDB030}"/>
              </a:ext>
            </a:extLst>
          </p:cNvPr>
          <p:cNvSpPr>
            <a:spLocks xmlns:a="http://schemas.openxmlformats.org/drawingml/2006/main" noGrp="1"/>
          </p:cNvSpPr>
          <p:nvPr/>
        </p:nvSpPr>
        <p:spPr>
          <a:xfrm xmlns:a="http://schemas.openxmlformats.org/drawingml/2006/main">
            <a:off x="685800" y="1752600"/>
            <a:ext cx="108214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exact result has a sensible size. One significant figure often gives a quick estimate. Use ≈ for </a:t>
            </a:r>
          </a:p>
        </p:txBody>
      </p:sp>
      <p:sp>
        <p:nvSpPr>
          <p:cNvPr id="6" name="text-1241">
            <a:extLst xmlns:a="http://schemas.openxmlformats.org/drawingml/2006/main">
              <a:ext uri="{FF2B5EF4-FFF2-40B4-BE49-F238E27FC236}">
                <a16:creationId xmlns:a16="http://schemas.microsoft.com/office/drawing/2014/main" id="{775A8A2C-546C-4D62-BAA5-8CC4432BBF26}"/>
              </a:ext>
            </a:extLst>
          </p:cNvPr>
          <p:cNvSpPr>
            <a:spLocks xmlns:a="http://schemas.openxmlformats.org/drawingml/2006/main" noGrp="1"/>
          </p:cNvSpPr>
          <p:nvPr/>
        </p:nvSpPr>
        <p:spPr>
          <a:xfrm xmlns:a="http://schemas.openxmlformats.org/drawingml/2006/main">
            <a:off x="685800" y="2095500"/>
            <a:ext cx="788546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approximately equal, because rounding changes the original values.</a:t>
            </a:r>
          </a:p>
        </p:txBody>
      </p:sp>
      <p:sp>
        <p:nvSpPr>
          <p:cNvPr id="7" name="text-1242">
            <a:extLst xmlns:a="http://schemas.openxmlformats.org/drawingml/2006/main">
              <a:ext uri="{FF2B5EF4-FFF2-40B4-BE49-F238E27FC236}">
                <a16:creationId xmlns:a16="http://schemas.microsoft.com/office/drawing/2014/main" id="{181B9825-9BA6-4C87-968E-7B8FEF398298}"/>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243">
            <a:extLst xmlns:a="http://schemas.openxmlformats.org/drawingml/2006/main">
              <a:ext uri="{FF2B5EF4-FFF2-40B4-BE49-F238E27FC236}">
                <a16:creationId xmlns:a16="http://schemas.microsoft.com/office/drawing/2014/main" id="{A3E2F20F-4510-4191-9F53-4CA013AD5DA6}"/>
              </a:ext>
            </a:extLst>
          </p:cNvPr>
          <p:cNvSpPr>
            <a:spLocks xmlns:a="http://schemas.openxmlformats.org/drawingml/2006/main" noGrp="1"/>
          </p:cNvSpPr>
          <p:nvPr/>
        </p:nvSpPr>
        <p:spPr>
          <a:xfrm xmlns:a="http://schemas.openxmlformats.org/drawingml/2006/main">
            <a:off x="685800" y="3057525"/>
            <a:ext cx="104213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198 × 4.9</a:t>
            </a:r>
          </a:p>
        </p:txBody>
      </p:sp>
      <p:sp>
        <p:nvSpPr>
          <p:cNvPr id="9" name="text-1244">
            <a:extLst xmlns:a="http://schemas.openxmlformats.org/drawingml/2006/main">
              <a:ext uri="{FF2B5EF4-FFF2-40B4-BE49-F238E27FC236}">
                <a16:creationId xmlns:a16="http://schemas.microsoft.com/office/drawing/2014/main" id="{A687DFEA-DBCE-40F4-B7A1-B642A195D9A8}"/>
              </a:ext>
            </a:extLst>
          </p:cNvPr>
          <p:cNvSpPr>
            <a:spLocks xmlns:a="http://schemas.openxmlformats.org/drawingml/2006/main" noGrp="1"/>
          </p:cNvSpPr>
          <p:nvPr/>
        </p:nvSpPr>
        <p:spPr>
          <a:xfrm xmlns:a="http://schemas.openxmlformats.org/drawingml/2006/main">
            <a:off x="685800" y="3343275"/>
            <a:ext cx="104213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0.51</a:t>
            </a:r>
          </a:p>
        </p:txBody>
      </p:sp>
      <p:sp>
        <p:nvSpPr>
          <p:cNvPr id="10" name="fraction-bar-1245">
            <a:extLst xmlns:a="http://schemas.openxmlformats.org/drawingml/2006/main">
              <a:ext uri="{FF2B5EF4-FFF2-40B4-BE49-F238E27FC236}">
                <a16:creationId xmlns:a16="http://schemas.microsoft.com/office/drawing/2014/main" id="{A5987075-D0D9-4E4A-B74D-084DDF921EE7}"/>
              </a:ext>
            </a:extLst>
          </p:cNvPr>
          <p:cNvSpPr>
            <a:spLocks xmlns:a="http://schemas.openxmlformats.org/drawingml/2006/main" noGrp="1"/>
          </p:cNvSpPr>
          <p:nvPr/>
        </p:nvSpPr>
        <p:spPr>
          <a:xfrm xmlns:a="http://schemas.openxmlformats.org/drawingml/2006/main">
            <a:off x="704850" y="3324225"/>
            <a:ext cx="100403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1246">
            <a:extLst xmlns:a="http://schemas.openxmlformats.org/drawingml/2006/main">
              <a:ext uri="{FF2B5EF4-FFF2-40B4-BE49-F238E27FC236}">
                <a16:creationId xmlns:a16="http://schemas.microsoft.com/office/drawing/2014/main" id="{5EC7E237-5360-4057-B0A2-9055241E3463}"/>
              </a:ext>
            </a:extLst>
          </p:cNvPr>
          <p:cNvSpPr>
            <a:spLocks xmlns:a="http://schemas.openxmlformats.org/drawingml/2006/main" noGrp="1"/>
          </p:cNvSpPr>
          <p:nvPr/>
        </p:nvSpPr>
        <p:spPr>
          <a:xfrm xmlns:a="http://schemas.openxmlformats.org/drawingml/2006/main">
            <a:off x="1727930"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2" name="text-1247">
            <a:extLst xmlns:a="http://schemas.openxmlformats.org/drawingml/2006/main">
              <a:ext uri="{FF2B5EF4-FFF2-40B4-BE49-F238E27FC236}">
                <a16:creationId xmlns:a16="http://schemas.microsoft.com/office/drawing/2014/main" id="{58AB265D-A869-417D-A51D-6A3A226D497B}"/>
              </a:ext>
            </a:extLst>
          </p:cNvPr>
          <p:cNvSpPr>
            <a:spLocks xmlns:a="http://schemas.openxmlformats.org/drawingml/2006/main" noGrp="1"/>
          </p:cNvSpPr>
          <p:nvPr/>
        </p:nvSpPr>
        <p:spPr>
          <a:xfrm xmlns:a="http://schemas.openxmlformats.org/drawingml/2006/main">
            <a:off x="2064830" y="3057525"/>
            <a:ext cx="8678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200 × 5</a:t>
            </a:r>
          </a:p>
        </p:txBody>
      </p:sp>
      <p:sp>
        <p:nvSpPr>
          <p:cNvPr id="13" name="text-1248">
            <a:extLst xmlns:a="http://schemas.openxmlformats.org/drawingml/2006/main">
              <a:ext uri="{FF2B5EF4-FFF2-40B4-BE49-F238E27FC236}">
                <a16:creationId xmlns:a16="http://schemas.microsoft.com/office/drawing/2014/main" id="{33421E21-3D74-41E1-BC3E-359B3C67EEBF}"/>
              </a:ext>
            </a:extLst>
          </p:cNvPr>
          <p:cNvSpPr>
            <a:spLocks xmlns:a="http://schemas.openxmlformats.org/drawingml/2006/main" noGrp="1"/>
          </p:cNvSpPr>
          <p:nvPr/>
        </p:nvSpPr>
        <p:spPr>
          <a:xfrm xmlns:a="http://schemas.openxmlformats.org/drawingml/2006/main">
            <a:off x="2064830" y="3343275"/>
            <a:ext cx="8678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0.5</a:t>
            </a:r>
          </a:p>
        </p:txBody>
      </p:sp>
      <p:sp>
        <p:nvSpPr>
          <p:cNvPr id="14" name="fraction-bar-1249">
            <a:extLst xmlns:a="http://schemas.openxmlformats.org/drawingml/2006/main">
              <a:ext uri="{FF2B5EF4-FFF2-40B4-BE49-F238E27FC236}">
                <a16:creationId xmlns:a16="http://schemas.microsoft.com/office/drawing/2014/main" id="{9BD87440-BD1F-4177-A896-A5344AC96C49}"/>
              </a:ext>
            </a:extLst>
          </p:cNvPr>
          <p:cNvSpPr>
            <a:spLocks xmlns:a="http://schemas.openxmlformats.org/drawingml/2006/main" noGrp="1"/>
          </p:cNvSpPr>
          <p:nvPr/>
        </p:nvSpPr>
        <p:spPr>
          <a:xfrm xmlns:a="http://schemas.openxmlformats.org/drawingml/2006/main">
            <a:off x="2083880" y="3324225"/>
            <a:ext cx="829723"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5" name="text-1250">
            <a:extLst xmlns:a="http://schemas.openxmlformats.org/drawingml/2006/main">
              <a:ext uri="{FF2B5EF4-FFF2-40B4-BE49-F238E27FC236}">
                <a16:creationId xmlns:a16="http://schemas.microsoft.com/office/drawing/2014/main" id="{2919767D-87D2-447D-8E70-BF6E491A78B8}"/>
              </a:ext>
            </a:extLst>
          </p:cNvPr>
          <p:cNvSpPr>
            <a:spLocks xmlns:a="http://schemas.openxmlformats.org/drawingml/2006/main" noGrp="1"/>
          </p:cNvSpPr>
          <p:nvPr/>
        </p:nvSpPr>
        <p:spPr>
          <a:xfrm xmlns:a="http://schemas.openxmlformats.org/drawingml/2006/main">
            <a:off x="2932652" y="3200400"/>
            <a:ext cx="84515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2,000. An exact calculator result near 2,000 is plausible; a result near </a:t>
            </a:r>
          </a:p>
        </p:txBody>
      </p:sp>
      <p:sp>
        <p:nvSpPr>
          <p:cNvPr id="16" name="text-1251">
            <a:extLst xmlns:a="http://schemas.openxmlformats.org/drawingml/2006/main">
              <a:ext uri="{FF2B5EF4-FFF2-40B4-BE49-F238E27FC236}">
                <a16:creationId xmlns:a16="http://schemas.microsoft.com/office/drawing/2014/main" id="{2E7E314C-4418-4AD5-8D73-992ACAD23286}"/>
              </a:ext>
            </a:extLst>
          </p:cNvPr>
          <p:cNvSpPr>
            <a:spLocks xmlns:a="http://schemas.openxmlformats.org/drawingml/2006/main" noGrp="1"/>
          </p:cNvSpPr>
          <p:nvPr/>
        </p:nvSpPr>
        <p:spPr>
          <a:xfrm xmlns:a="http://schemas.openxmlformats.org/drawingml/2006/main">
            <a:off x="685800" y="3629025"/>
            <a:ext cx="11134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20 is not.</a:t>
            </a:r>
          </a:p>
        </p:txBody>
      </p:sp>
    </p:spTree>
    <p:extLst>
      <p:ext uri="{BB962C8B-B14F-4D97-AF65-F5344CB8AC3E}">
        <p14:creationId xmlns:p14="http://schemas.microsoft.com/office/powerpoint/2010/main" val="1475510204"/>
      </p:ext>
    </p:extLst>
  </p:cSld>
</p:sld>
</file>

<file path=ppt/slides/slide9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252">
            <a:extLst xmlns:a="http://schemas.openxmlformats.org/drawingml/2006/main">
              <a:ext uri="{FF2B5EF4-FFF2-40B4-BE49-F238E27FC236}">
                <a16:creationId xmlns:a16="http://schemas.microsoft.com/office/drawing/2014/main" id="{B1B1AB6B-FEE8-420E-A473-06415964E19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11</a:t>
            </a:r>
          </a:p>
        </p:txBody>
      </p:sp>
      <p:sp>
        <p:nvSpPr>
          <p:cNvPr id="2" name="text-1253">
            <a:extLst xmlns:a="http://schemas.openxmlformats.org/drawingml/2006/main">
              <a:ext uri="{FF2B5EF4-FFF2-40B4-BE49-F238E27FC236}">
                <a16:creationId xmlns:a16="http://schemas.microsoft.com/office/drawing/2014/main" id="{F050197D-32F4-42A8-BAB8-FA9EE21907A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Accuracy and bounds</a:t>
            </a:r>
          </a:p>
        </p:txBody>
      </p:sp>
      <p:sp>
        <p:nvSpPr>
          <p:cNvPr id="3" name="text-1254">
            <a:extLst xmlns:a="http://schemas.openxmlformats.org/drawingml/2006/main">
              <a:ext uri="{FF2B5EF4-FFF2-40B4-BE49-F238E27FC236}">
                <a16:creationId xmlns:a16="http://schemas.microsoft.com/office/drawing/2014/main" id="{88C0A96F-C074-42B0-85B0-12A11163C4F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255">
            <a:extLst xmlns:a="http://schemas.openxmlformats.org/drawingml/2006/main">
              <a:ext uri="{FF2B5EF4-FFF2-40B4-BE49-F238E27FC236}">
                <a16:creationId xmlns:a16="http://schemas.microsoft.com/office/drawing/2014/main" id="{A7987AF5-BE88-44A8-BCB0-09EF3D0F89D3}"/>
              </a:ext>
            </a:extLst>
          </p:cNvPr>
          <p:cNvSpPr>
            <a:spLocks xmlns:a="http://schemas.openxmlformats.org/drawingml/2006/main" noGrp="1"/>
          </p:cNvSpPr>
          <p:nvPr/>
        </p:nvSpPr>
        <p:spPr>
          <a:xfrm xmlns:a="http://schemas.openxmlformats.org/drawingml/2006/main">
            <a:off x="685800" y="1409700"/>
            <a:ext cx="105554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rounded measurement represents an interval. For positive values rounded to the nearest </a:t>
            </a:r>
          </a:p>
        </p:txBody>
      </p:sp>
      <p:sp>
        <p:nvSpPr>
          <p:cNvPr id="5" name="text-1256">
            <a:extLst xmlns:a="http://schemas.openxmlformats.org/drawingml/2006/main">
              <a:ext uri="{FF2B5EF4-FFF2-40B4-BE49-F238E27FC236}">
                <a16:creationId xmlns:a16="http://schemas.microsoft.com/office/drawing/2014/main" id="{A840D51B-3F50-42BC-BB18-1D9B8F314258}"/>
              </a:ext>
            </a:extLst>
          </p:cNvPr>
          <p:cNvSpPr>
            <a:spLocks xmlns:a="http://schemas.openxmlformats.org/drawingml/2006/main" noGrp="1"/>
          </p:cNvSpPr>
          <p:nvPr/>
        </p:nvSpPr>
        <p:spPr>
          <a:xfrm xmlns:a="http://schemas.openxmlformats.org/drawingml/2006/main">
            <a:off x="685800" y="1752600"/>
            <a:ext cx="103893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unit, the lower bound is half a unit below and the upper bound is half a unit above. Under </a:t>
            </a:r>
          </a:p>
        </p:txBody>
      </p:sp>
      <p:sp>
        <p:nvSpPr>
          <p:cNvPr id="6" name="text-1257">
            <a:extLst xmlns:a="http://schemas.openxmlformats.org/drawingml/2006/main">
              <a:ext uri="{FF2B5EF4-FFF2-40B4-BE49-F238E27FC236}">
                <a16:creationId xmlns:a16="http://schemas.microsoft.com/office/drawing/2014/main" id="{796C41A8-E38E-4BE4-8A43-208A6A68607A}"/>
              </a:ext>
            </a:extLst>
          </p:cNvPr>
          <p:cNvSpPr>
            <a:spLocks xmlns:a="http://schemas.openxmlformats.org/drawingml/2006/main" noGrp="1"/>
          </p:cNvSpPr>
          <p:nvPr/>
        </p:nvSpPr>
        <p:spPr>
          <a:xfrm xmlns:a="http://schemas.openxmlformats.org/drawingml/2006/main">
            <a:off x="685800" y="2095500"/>
            <a:ext cx="104472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ordinary school conventions, include the lower bound and exclude the upper bound. State </a:t>
            </a:r>
          </a:p>
        </p:txBody>
      </p:sp>
      <p:sp>
        <p:nvSpPr>
          <p:cNvPr id="7" name="text-1258">
            <a:extLst xmlns:a="http://schemas.openxmlformats.org/drawingml/2006/main">
              <a:ext uri="{FF2B5EF4-FFF2-40B4-BE49-F238E27FC236}">
                <a16:creationId xmlns:a16="http://schemas.microsoft.com/office/drawing/2014/main" id="{4D99886C-2BA2-469D-BD16-C6F0A5B61419}"/>
              </a:ext>
            </a:extLst>
          </p:cNvPr>
          <p:cNvSpPr>
            <a:spLocks xmlns:a="http://schemas.openxmlformats.org/drawingml/2006/main" noGrp="1"/>
          </p:cNvSpPr>
          <p:nvPr/>
        </p:nvSpPr>
        <p:spPr>
          <a:xfrm xmlns:a="http://schemas.openxmlformats.org/drawingml/2006/main">
            <a:off x="685800" y="2438400"/>
            <a:ext cx="31707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unit and rounding step.</a:t>
            </a:r>
          </a:p>
        </p:txBody>
      </p:sp>
      <p:sp>
        <p:nvSpPr>
          <p:cNvPr id="8" name="text-1259">
            <a:extLst xmlns:a="http://schemas.openxmlformats.org/drawingml/2006/main">
              <a:ext uri="{FF2B5EF4-FFF2-40B4-BE49-F238E27FC236}">
                <a16:creationId xmlns:a16="http://schemas.microsoft.com/office/drawing/2014/main" id="{1F87BE2D-7780-4D7E-93B5-85546D9E9B35}"/>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1260">
            <a:extLst xmlns:a="http://schemas.openxmlformats.org/drawingml/2006/main">
              <a:ext uri="{FF2B5EF4-FFF2-40B4-BE49-F238E27FC236}">
                <a16:creationId xmlns:a16="http://schemas.microsoft.com/office/drawing/2014/main" id="{D37742B2-6D80-40C9-A1F6-95A63A499439}"/>
              </a:ext>
            </a:extLst>
          </p:cNvPr>
          <p:cNvSpPr>
            <a:spLocks xmlns:a="http://schemas.openxmlformats.org/drawingml/2006/main" noGrp="1"/>
          </p:cNvSpPr>
          <p:nvPr/>
        </p:nvSpPr>
        <p:spPr>
          <a:xfrm xmlns:a="http://schemas.openxmlformats.org/drawingml/2006/main">
            <a:off x="685800" y="3400425"/>
            <a:ext cx="107516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length recorded as 12.4 cm to the nearest 0.1 cm satisfies 12.35 cm ≤ length &lt; 12.45 cm. </a:t>
            </a:r>
          </a:p>
        </p:txBody>
      </p:sp>
      <p:sp>
        <p:nvSpPr>
          <p:cNvPr id="10" name="text-1261">
            <a:extLst xmlns:a="http://schemas.openxmlformats.org/drawingml/2006/main">
              <a:ext uri="{FF2B5EF4-FFF2-40B4-BE49-F238E27FC236}">
                <a16:creationId xmlns:a16="http://schemas.microsoft.com/office/drawing/2014/main" id="{8D917561-028C-460F-8B7A-AC2485E609BE}"/>
              </a:ext>
            </a:extLst>
          </p:cNvPr>
          <p:cNvSpPr>
            <a:spLocks xmlns:a="http://schemas.openxmlformats.org/drawingml/2006/main" noGrp="1"/>
          </p:cNvSpPr>
          <p:nvPr/>
        </p:nvSpPr>
        <p:spPr>
          <a:xfrm xmlns:a="http://schemas.openxmlformats.org/drawingml/2006/main">
            <a:off x="685800" y="3743325"/>
            <a:ext cx="82105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half step is 0.05 cm. A length of 12.45 cm would round to 12.5 cm.</a:t>
            </a:r>
          </a:p>
        </p:txBody>
      </p:sp>
    </p:spTree>
    <p:extLst>
      <p:ext uri="{BB962C8B-B14F-4D97-AF65-F5344CB8AC3E}">
        <p14:creationId xmlns:p14="http://schemas.microsoft.com/office/powerpoint/2010/main" val="515399101"/>
      </p:ext>
    </p:extLst>
  </p:cSld>
</p:sld>
</file>

<file path=ppt/slides/slide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262">
            <a:extLst xmlns:a="http://schemas.openxmlformats.org/drawingml/2006/main">
              <a:ext uri="{FF2B5EF4-FFF2-40B4-BE49-F238E27FC236}">
                <a16:creationId xmlns:a16="http://schemas.microsoft.com/office/drawing/2014/main" id="{1B644FD9-085C-46FB-8EFB-D22ABD05B3D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11</a:t>
            </a:r>
          </a:p>
        </p:txBody>
      </p:sp>
      <p:sp>
        <p:nvSpPr>
          <p:cNvPr id="2" name="text-1263">
            <a:extLst xmlns:a="http://schemas.openxmlformats.org/drawingml/2006/main">
              <a:ext uri="{FF2B5EF4-FFF2-40B4-BE49-F238E27FC236}">
                <a16:creationId xmlns:a16="http://schemas.microsoft.com/office/drawing/2014/main" id="{2908AA36-6F2C-4FBB-8F3B-9AE24AA529C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1264">
            <a:extLst xmlns:a="http://schemas.openxmlformats.org/drawingml/2006/main">
              <a:ext uri="{FF2B5EF4-FFF2-40B4-BE49-F238E27FC236}">
                <a16:creationId xmlns:a16="http://schemas.microsoft.com/office/drawing/2014/main" id="{8B629E76-A203-4880-8B3D-743AAC64545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265">
            <a:extLst xmlns:a="http://schemas.openxmlformats.org/drawingml/2006/main">
              <a:ext uri="{FF2B5EF4-FFF2-40B4-BE49-F238E27FC236}">
                <a16:creationId xmlns:a16="http://schemas.microsoft.com/office/drawing/2014/main" id="{D26F47EB-4D09-490A-BF46-AFE7C6C40E22}"/>
              </a:ext>
            </a:extLst>
          </p:cNvPr>
          <p:cNvSpPr>
            <a:spLocks xmlns:a="http://schemas.openxmlformats.org/drawingml/2006/main" noGrp="1"/>
          </p:cNvSpPr>
          <p:nvPr/>
        </p:nvSpPr>
        <p:spPr>
          <a:xfrm xmlns:a="http://schemas.openxmlformats.org/drawingml/2006/main">
            <a:off x="685800" y="1409700"/>
            <a:ext cx="47934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Round 38,749 to the nearest hundred.</a:t>
            </a:r>
          </a:p>
        </p:txBody>
      </p:sp>
      <p:sp>
        <p:nvSpPr>
          <p:cNvPr id="5" name="text-1266">
            <a:extLst xmlns:a="http://schemas.openxmlformats.org/drawingml/2006/main">
              <a:ext uri="{FF2B5EF4-FFF2-40B4-BE49-F238E27FC236}">
                <a16:creationId xmlns:a16="http://schemas.microsoft.com/office/drawing/2014/main" id="{20851B74-8C58-404E-B354-F1D24A15AB21}"/>
              </a:ext>
            </a:extLst>
          </p:cNvPr>
          <p:cNvSpPr>
            <a:spLocks xmlns:a="http://schemas.openxmlformats.org/drawingml/2006/main" noGrp="1"/>
          </p:cNvSpPr>
          <p:nvPr/>
        </p:nvSpPr>
        <p:spPr>
          <a:xfrm xmlns:a="http://schemas.openxmlformats.org/drawingml/2006/main">
            <a:off x="685800" y="1924050"/>
            <a:ext cx="450618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Round 8.976 to two decimal places.</a:t>
            </a:r>
          </a:p>
        </p:txBody>
      </p:sp>
      <p:sp>
        <p:nvSpPr>
          <p:cNvPr id="6" name="text-1267">
            <a:extLst xmlns:a="http://schemas.openxmlformats.org/drawingml/2006/main">
              <a:ext uri="{FF2B5EF4-FFF2-40B4-BE49-F238E27FC236}">
                <a16:creationId xmlns:a16="http://schemas.microsoft.com/office/drawing/2014/main" id="{5115010D-B6DE-4A63-8DB1-2465ED00F3D0}"/>
              </a:ext>
            </a:extLst>
          </p:cNvPr>
          <p:cNvSpPr>
            <a:spLocks xmlns:a="http://schemas.openxmlformats.org/drawingml/2006/main" noGrp="1"/>
          </p:cNvSpPr>
          <p:nvPr/>
        </p:nvSpPr>
        <p:spPr>
          <a:xfrm xmlns:a="http://schemas.openxmlformats.org/drawingml/2006/main">
            <a:off x="685800" y="2438400"/>
            <a:ext cx="52700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Round 0.006384 to two significant figures.</a:t>
            </a:r>
          </a:p>
        </p:txBody>
      </p:sp>
      <p:sp>
        <p:nvSpPr>
          <p:cNvPr id="7" name="text-1268">
            <a:extLst xmlns:a="http://schemas.openxmlformats.org/drawingml/2006/main">
              <a:ext uri="{FF2B5EF4-FFF2-40B4-BE49-F238E27FC236}">
                <a16:creationId xmlns:a16="http://schemas.microsoft.com/office/drawing/2014/main" id="{2FAC3659-9FFC-470C-B34A-AB92D2AA811E}"/>
              </a:ext>
            </a:extLst>
          </p:cNvPr>
          <p:cNvSpPr>
            <a:spLocks xmlns:a="http://schemas.openxmlformats.org/drawingml/2006/main" noGrp="1"/>
          </p:cNvSpPr>
          <p:nvPr/>
        </p:nvSpPr>
        <p:spPr>
          <a:xfrm xmlns:a="http://schemas.openxmlformats.org/drawingml/2006/main">
            <a:off x="685800" y="2952750"/>
            <a:ext cx="29211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Estimate 49.8 × 19.7.</a:t>
            </a:r>
          </a:p>
        </p:txBody>
      </p:sp>
      <p:sp>
        <p:nvSpPr>
          <p:cNvPr id="8" name="text-1269">
            <a:extLst xmlns:a="http://schemas.openxmlformats.org/drawingml/2006/main">
              <a:ext uri="{FF2B5EF4-FFF2-40B4-BE49-F238E27FC236}">
                <a16:creationId xmlns:a16="http://schemas.microsoft.com/office/drawing/2014/main" id="{FD0C884D-6690-4EFD-87CA-CA6DF59DA7EB}"/>
              </a:ext>
            </a:extLst>
          </p:cNvPr>
          <p:cNvSpPr>
            <a:spLocks xmlns:a="http://schemas.openxmlformats.org/drawingml/2006/main" noGrp="1"/>
          </p:cNvSpPr>
          <p:nvPr/>
        </p:nvSpPr>
        <p:spPr>
          <a:xfrm xmlns:a="http://schemas.openxmlformats.org/drawingml/2006/main">
            <a:off x="685800" y="3467100"/>
            <a:ext cx="65185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A mass is 27 g to the nearest gram. State its bounds.</a:t>
            </a:r>
          </a:p>
        </p:txBody>
      </p:sp>
    </p:spTree>
    <p:extLst>
      <p:ext uri="{BB962C8B-B14F-4D97-AF65-F5344CB8AC3E}">
        <p14:creationId xmlns:p14="http://schemas.microsoft.com/office/powerpoint/2010/main" val="1327561740"/>
      </p:ext>
    </p:extLst>
  </p:cSld>
</p:sld>
</file>

<file path=ppt/slides/slide10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1270">
            <a:extLst xmlns:a="http://schemas.openxmlformats.org/drawingml/2006/main">
              <a:ext uri="{FF2B5EF4-FFF2-40B4-BE49-F238E27FC236}">
                <a16:creationId xmlns:a16="http://schemas.microsoft.com/office/drawing/2014/main" id="{27432AFA-1DA4-4C9E-83DE-CC1AD88D2DF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11</a:t>
            </a:r>
          </a:p>
        </p:txBody>
      </p:sp>
      <p:sp>
        <p:nvSpPr>
          <p:cNvPr id="2" name="text-1271">
            <a:extLst xmlns:a="http://schemas.openxmlformats.org/drawingml/2006/main">
              <a:ext uri="{FF2B5EF4-FFF2-40B4-BE49-F238E27FC236}">
                <a16:creationId xmlns:a16="http://schemas.microsoft.com/office/drawing/2014/main" id="{74B461D5-A714-4550-9A88-D653189C7AA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1272">
            <a:extLst xmlns:a="http://schemas.openxmlformats.org/drawingml/2006/main">
              <a:ext uri="{FF2B5EF4-FFF2-40B4-BE49-F238E27FC236}">
                <a16:creationId xmlns:a16="http://schemas.microsoft.com/office/drawing/2014/main" id="{8844030D-B9AF-4B37-81D9-D86D686AFB0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273">
            <a:extLst xmlns:a="http://schemas.openxmlformats.org/drawingml/2006/main">
              <a:ext uri="{FF2B5EF4-FFF2-40B4-BE49-F238E27FC236}">
                <a16:creationId xmlns:a16="http://schemas.microsoft.com/office/drawing/2014/main" id="{7BBD20BB-1543-43C0-866F-07C33DE6B536}"/>
              </a:ext>
            </a:extLst>
          </p:cNvPr>
          <p:cNvSpPr>
            <a:spLocks xmlns:a="http://schemas.openxmlformats.org/drawingml/2006/main" noGrp="1"/>
          </p:cNvSpPr>
          <p:nvPr/>
        </p:nvSpPr>
        <p:spPr>
          <a:xfrm xmlns:a="http://schemas.openxmlformats.org/drawingml/2006/main">
            <a:off x="685800" y="1409700"/>
            <a:ext cx="100082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Decimal places and significant figures are different. 0.00456 has five </a:t>
            </a:r>
          </a:p>
        </p:txBody>
      </p:sp>
      <p:sp>
        <p:nvSpPr>
          <p:cNvPr id="5" name="text-1274">
            <a:extLst xmlns:a="http://schemas.openxmlformats.org/drawingml/2006/main">
              <a:ext uri="{FF2B5EF4-FFF2-40B4-BE49-F238E27FC236}">
                <a16:creationId xmlns:a16="http://schemas.microsoft.com/office/drawing/2014/main" id="{BF3D0537-20B2-4154-A6BF-538CFFF5AECF}"/>
              </a:ext>
            </a:extLst>
          </p:cNvPr>
          <p:cNvSpPr>
            <a:spLocks xmlns:a="http://schemas.openxmlformats.org/drawingml/2006/main" noGrp="1"/>
          </p:cNvSpPr>
          <p:nvPr/>
        </p:nvSpPr>
        <p:spPr>
          <a:xfrm xmlns:a="http://schemas.openxmlformats.org/drawingml/2006/main">
            <a:off x="685800" y="1752600"/>
            <a:ext cx="70164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decimal places but only three significant figures.</a:t>
            </a:r>
          </a:p>
        </p:txBody>
      </p:sp>
    </p:spTree>
    <p:extLst>
      <p:ext uri="{BB962C8B-B14F-4D97-AF65-F5344CB8AC3E}">
        <p14:creationId xmlns:p14="http://schemas.microsoft.com/office/powerpoint/2010/main" val="609543147"/>
      </p:ext>
    </p:extLst>
  </p:cSld>
</p:sld>
</file>

<file path=ppt/slides/slide10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275">
            <a:extLst xmlns:a="http://schemas.openxmlformats.org/drawingml/2006/main">
              <a:ext uri="{FF2B5EF4-FFF2-40B4-BE49-F238E27FC236}">
                <a16:creationId xmlns:a16="http://schemas.microsoft.com/office/drawing/2014/main" id="{1548F454-39D4-4B73-9B5F-E56212195A3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11</a:t>
            </a:r>
          </a:p>
        </p:txBody>
      </p:sp>
      <p:sp>
        <p:nvSpPr>
          <p:cNvPr id="2" name="text-1276">
            <a:extLst xmlns:a="http://schemas.openxmlformats.org/drawingml/2006/main">
              <a:ext uri="{FF2B5EF4-FFF2-40B4-BE49-F238E27FC236}">
                <a16:creationId xmlns:a16="http://schemas.microsoft.com/office/drawing/2014/main" id="{8988F7BE-6585-450A-B4B2-94FBDB34B55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1277">
            <a:extLst xmlns:a="http://schemas.openxmlformats.org/drawingml/2006/main">
              <a:ext uri="{FF2B5EF4-FFF2-40B4-BE49-F238E27FC236}">
                <a16:creationId xmlns:a16="http://schemas.microsoft.com/office/drawing/2014/main" id="{3EC1EF00-B7B6-489D-A75E-056AF0520B5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278">
            <a:extLst xmlns:a="http://schemas.openxmlformats.org/drawingml/2006/main">
              <a:ext uri="{FF2B5EF4-FFF2-40B4-BE49-F238E27FC236}">
                <a16:creationId xmlns:a16="http://schemas.microsoft.com/office/drawing/2014/main" id="{84FC111D-25A3-40C3-9F26-14AA975445F2}"/>
              </a:ext>
            </a:extLst>
          </p:cNvPr>
          <p:cNvSpPr>
            <a:spLocks xmlns:a="http://schemas.openxmlformats.org/drawingml/2006/main" noGrp="1"/>
          </p:cNvSpPr>
          <p:nvPr/>
        </p:nvSpPr>
        <p:spPr>
          <a:xfrm xmlns:a="http://schemas.openxmlformats.org/drawingml/2006/main">
            <a:off x="685800" y="1409700"/>
            <a:ext cx="43801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38,700 because the tens digit is 4.</a:t>
            </a:r>
          </a:p>
        </p:txBody>
      </p:sp>
      <p:sp>
        <p:nvSpPr>
          <p:cNvPr id="5" name="text-1279">
            <a:extLst xmlns:a="http://schemas.openxmlformats.org/drawingml/2006/main">
              <a:ext uri="{FF2B5EF4-FFF2-40B4-BE49-F238E27FC236}">
                <a16:creationId xmlns:a16="http://schemas.microsoft.com/office/drawing/2014/main" id="{706A074F-D95B-4144-BB08-863D2A3B7EAE}"/>
              </a:ext>
            </a:extLst>
          </p:cNvPr>
          <p:cNvSpPr>
            <a:spLocks xmlns:a="http://schemas.openxmlformats.org/drawingml/2006/main" noGrp="1"/>
          </p:cNvSpPr>
          <p:nvPr/>
        </p:nvSpPr>
        <p:spPr>
          <a:xfrm xmlns:a="http://schemas.openxmlformats.org/drawingml/2006/main">
            <a:off x="685800" y="1924050"/>
            <a:ext cx="510206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8.98 because the third decimal digit is 6.</a:t>
            </a:r>
          </a:p>
        </p:txBody>
      </p:sp>
      <p:sp>
        <p:nvSpPr>
          <p:cNvPr id="6" name="text-1280">
            <a:extLst xmlns:a="http://schemas.openxmlformats.org/drawingml/2006/main">
              <a:ext uri="{FF2B5EF4-FFF2-40B4-BE49-F238E27FC236}">
                <a16:creationId xmlns:a16="http://schemas.microsoft.com/office/drawing/2014/main" id="{47C2C186-FD63-46D2-8B45-3420F368D7BE}"/>
              </a:ext>
            </a:extLst>
          </p:cNvPr>
          <p:cNvSpPr>
            <a:spLocks xmlns:a="http://schemas.openxmlformats.org/drawingml/2006/main" noGrp="1"/>
          </p:cNvSpPr>
          <p:nvPr/>
        </p:nvSpPr>
        <p:spPr>
          <a:xfrm xmlns:a="http://schemas.openxmlformats.org/drawingml/2006/main">
            <a:off x="685800" y="2438400"/>
            <a:ext cx="877833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0.0064 because the first two significant digits are 6 and 3, followed by 8.</a:t>
            </a:r>
          </a:p>
        </p:txBody>
      </p:sp>
      <p:sp>
        <p:nvSpPr>
          <p:cNvPr id="7" name="text-1281">
            <a:extLst xmlns:a="http://schemas.openxmlformats.org/drawingml/2006/main">
              <a:ext uri="{FF2B5EF4-FFF2-40B4-BE49-F238E27FC236}">
                <a16:creationId xmlns:a16="http://schemas.microsoft.com/office/drawing/2014/main" id="{98568433-BD1B-4FCF-A0E3-0FDDED4F3441}"/>
              </a:ext>
            </a:extLst>
          </p:cNvPr>
          <p:cNvSpPr>
            <a:spLocks xmlns:a="http://schemas.openxmlformats.org/drawingml/2006/main" noGrp="1"/>
          </p:cNvSpPr>
          <p:nvPr/>
        </p:nvSpPr>
        <p:spPr>
          <a:xfrm xmlns:a="http://schemas.openxmlformats.org/drawingml/2006/main">
            <a:off x="685800" y="2952750"/>
            <a:ext cx="68445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50 × 20 = 1,000, so the result should be close to 1,000.</a:t>
            </a:r>
          </a:p>
        </p:txBody>
      </p:sp>
      <p:sp>
        <p:nvSpPr>
          <p:cNvPr id="8" name="text-1282">
            <a:extLst xmlns:a="http://schemas.openxmlformats.org/drawingml/2006/main">
              <a:ext uri="{FF2B5EF4-FFF2-40B4-BE49-F238E27FC236}">
                <a16:creationId xmlns:a16="http://schemas.microsoft.com/office/drawing/2014/main" id="{543DF1DF-4548-4025-9277-65A1D2BA39BC}"/>
              </a:ext>
            </a:extLst>
          </p:cNvPr>
          <p:cNvSpPr>
            <a:spLocks xmlns:a="http://schemas.openxmlformats.org/drawingml/2006/main" noGrp="1"/>
          </p:cNvSpPr>
          <p:nvPr/>
        </p:nvSpPr>
        <p:spPr>
          <a:xfrm xmlns:a="http://schemas.openxmlformats.org/drawingml/2006/main">
            <a:off x="685800" y="3467100"/>
            <a:ext cx="32120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26.5 g ≤ mass &lt; 27.5 g.</a:t>
            </a:r>
          </a:p>
        </p:txBody>
      </p:sp>
    </p:spTree>
    <p:extLst>
      <p:ext uri="{BB962C8B-B14F-4D97-AF65-F5344CB8AC3E}">
        <p14:creationId xmlns:p14="http://schemas.microsoft.com/office/powerpoint/2010/main" val="1671484176"/>
      </p:ext>
    </p:extLst>
  </p:cSld>
</p:sld>
</file>

<file path=ppt/slides/slide10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283">
            <a:extLst xmlns:a="http://schemas.openxmlformats.org/drawingml/2006/main">
              <a:ext uri="{FF2B5EF4-FFF2-40B4-BE49-F238E27FC236}">
                <a16:creationId xmlns:a16="http://schemas.microsoft.com/office/drawing/2014/main" id="{0CB9621B-69D3-4AD6-92FD-A3909331C8B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1284">
            <a:extLst xmlns:a="http://schemas.openxmlformats.org/drawingml/2006/main">
              <a:ext uri="{FF2B5EF4-FFF2-40B4-BE49-F238E27FC236}">
                <a16:creationId xmlns:a16="http://schemas.microsoft.com/office/drawing/2014/main" id="{EB642605-5FA0-4E89-9898-761872DF374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Ratio proportion and the unitary method</a:t>
            </a:r>
          </a:p>
        </p:txBody>
      </p:sp>
      <p:sp>
        <p:nvSpPr>
          <p:cNvPr id="3" name="text-1285">
            <a:extLst xmlns:a="http://schemas.openxmlformats.org/drawingml/2006/main">
              <a:ext uri="{FF2B5EF4-FFF2-40B4-BE49-F238E27FC236}">
                <a16:creationId xmlns:a16="http://schemas.microsoft.com/office/drawing/2014/main" id="{5264174C-BCE9-4F6E-9969-A4107814537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286">
            <a:extLst xmlns:a="http://schemas.openxmlformats.org/drawingml/2006/main">
              <a:ext uri="{FF2B5EF4-FFF2-40B4-BE49-F238E27FC236}">
                <a16:creationId xmlns:a16="http://schemas.microsoft.com/office/drawing/2014/main" id="{F3616A86-E98E-463F-856F-03861EE1581B}"/>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1287">
            <a:extLst xmlns:a="http://schemas.openxmlformats.org/drawingml/2006/main">
              <a:ext uri="{FF2B5EF4-FFF2-40B4-BE49-F238E27FC236}">
                <a16:creationId xmlns:a16="http://schemas.microsoft.com/office/drawing/2014/main" id="{DC1AB1D3-A8E5-478C-849E-4849EAB67742}"/>
              </a:ext>
            </a:extLst>
          </p:cNvPr>
          <p:cNvSpPr>
            <a:spLocks xmlns:a="http://schemas.openxmlformats.org/drawingml/2006/main" noGrp="1"/>
          </p:cNvSpPr>
          <p:nvPr/>
        </p:nvSpPr>
        <p:spPr>
          <a:xfrm xmlns:a="http://schemas.openxmlformats.org/drawingml/2006/main">
            <a:off x="685800" y="2133600"/>
            <a:ext cx="37599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Ratio notation and simplification</a:t>
            </a:r>
          </a:p>
        </p:txBody>
      </p:sp>
      <p:sp>
        <p:nvSpPr>
          <p:cNvPr id="6" name="text-1288">
            <a:extLst xmlns:a="http://schemas.openxmlformats.org/drawingml/2006/main">
              <a:ext uri="{FF2B5EF4-FFF2-40B4-BE49-F238E27FC236}">
                <a16:creationId xmlns:a16="http://schemas.microsoft.com/office/drawing/2014/main" id="{D8101F4E-2009-4859-A8BF-B226B1260E9E}"/>
              </a:ext>
            </a:extLst>
          </p:cNvPr>
          <p:cNvSpPr>
            <a:spLocks xmlns:a="http://schemas.openxmlformats.org/drawingml/2006/main" noGrp="1"/>
          </p:cNvSpPr>
          <p:nvPr/>
        </p:nvSpPr>
        <p:spPr>
          <a:xfrm xmlns:a="http://schemas.openxmlformats.org/drawingml/2006/main">
            <a:off x="685800" y="2524125"/>
            <a:ext cx="20188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Sharing in a ratio</a:t>
            </a:r>
          </a:p>
        </p:txBody>
      </p:sp>
      <p:sp>
        <p:nvSpPr>
          <p:cNvPr id="7" name="text-1289">
            <a:extLst xmlns:a="http://schemas.openxmlformats.org/drawingml/2006/main">
              <a:ext uri="{FF2B5EF4-FFF2-40B4-BE49-F238E27FC236}">
                <a16:creationId xmlns:a16="http://schemas.microsoft.com/office/drawing/2014/main" id="{AF9A1E36-F27F-44DC-955A-DC40DD04F997}"/>
              </a:ext>
            </a:extLst>
          </p:cNvPr>
          <p:cNvSpPr>
            <a:spLocks xmlns:a="http://schemas.openxmlformats.org/drawingml/2006/main" noGrp="1"/>
          </p:cNvSpPr>
          <p:nvPr/>
        </p:nvSpPr>
        <p:spPr>
          <a:xfrm xmlns:a="http://schemas.openxmlformats.org/drawingml/2006/main">
            <a:off x="685800" y="2914650"/>
            <a:ext cx="23132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unitary method</a:t>
            </a:r>
          </a:p>
        </p:txBody>
      </p:sp>
      <p:sp>
        <p:nvSpPr>
          <p:cNvPr id="8" name="text-1290">
            <a:extLst xmlns:a="http://schemas.openxmlformats.org/drawingml/2006/main">
              <a:ext uri="{FF2B5EF4-FFF2-40B4-BE49-F238E27FC236}">
                <a16:creationId xmlns:a16="http://schemas.microsoft.com/office/drawing/2014/main" id="{4CED6154-0662-43AD-9596-7B91E69B8229}"/>
              </a:ext>
            </a:extLst>
          </p:cNvPr>
          <p:cNvSpPr>
            <a:spLocks xmlns:a="http://schemas.openxmlformats.org/drawingml/2006/main" noGrp="1"/>
          </p:cNvSpPr>
          <p:nvPr/>
        </p:nvSpPr>
        <p:spPr>
          <a:xfrm xmlns:a="http://schemas.openxmlformats.org/drawingml/2006/main">
            <a:off x="685800" y="3305175"/>
            <a:ext cx="199558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Direct proportion</a:t>
            </a:r>
          </a:p>
        </p:txBody>
      </p:sp>
      <p:sp>
        <p:nvSpPr>
          <p:cNvPr id="9" name="text-1291">
            <a:extLst xmlns:a="http://schemas.openxmlformats.org/drawingml/2006/main">
              <a:ext uri="{FF2B5EF4-FFF2-40B4-BE49-F238E27FC236}">
                <a16:creationId xmlns:a16="http://schemas.microsoft.com/office/drawing/2014/main" id="{48D844F7-B9CC-480E-B831-47AC9F261925}"/>
              </a:ext>
            </a:extLst>
          </p:cNvPr>
          <p:cNvSpPr>
            <a:spLocks xmlns:a="http://schemas.openxmlformats.org/drawingml/2006/main" noGrp="1"/>
          </p:cNvSpPr>
          <p:nvPr/>
        </p:nvSpPr>
        <p:spPr>
          <a:xfrm xmlns:a="http://schemas.openxmlformats.org/drawingml/2006/main">
            <a:off x="685800" y="3695700"/>
            <a:ext cx="21530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Inverse proportion</a:t>
            </a:r>
          </a:p>
        </p:txBody>
      </p:sp>
      <p:sp>
        <p:nvSpPr>
          <p:cNvPr id="10" name="text-1292">
            <a:extLst xmlns:a="http://schemas.openxmlformats.org/drawingml/2006/main">
              <a:ext uri="{FF2B5EF4-FFF2-40B4-BE49-F238E27FC236}">
                <a16:creationId xmlns:a16="http://schemas.microsoft.com/office/drawing/2014/main" id="{FA037206-3ADE-4C92-A90F-3A35D5D7EBED}"/>
              </a:ext>
            </a:extLst>
          </p:cNvPr>
          <p:cNvSpPr>
            <a:spLocks xmlns:a="http://schemas.openxmlformats.org/drawingml/2006/main" noGrp="1"/>
          </p:cNvSpPr>
          <p:nvPr/>
        </p:nvSpPr>
        <p:spPr>
          <a:xfrm xmlns:a="http://schemas.openxmlformats.org/drawingml/2006/main">
            <a:off x="685800" y="4086225"/>
            <a:ext cx="17740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Scale drawings</a:t>
            </a:r>
          </a:p>
        </p:txBody>
      </p:sp>
    </p:spTree>
    <p:extLst>
      <p:ext uri="{BB962C8B-B14F-4D97-AF65-F5344CB8AC3E}">
        <p14:creationId xmlns:p14="http://schemas.microsoft.com/office/powerpoint/2010/main" val="12680334"/>
      </p:ext>
    </p:extLst>
  </p:cSld>
</p:sld>
</file>

<file path=ppt/slides/slide10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1293">
            <a:extLst xmlns:a="http://schemas.openxmlformats.org/drawingml/2006/main">
              <a:ext uri="{FF2B5EF4-FFF2-40B4-BE49-F238E27FC236}">
                <a16:creationId xmlns:a16="http://schemas.microsoft.com/office/drawing/2014/main" id="{60A36CC7-025D-400D-B27C-3657D9BCF5B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1294">
            <a:extLst xmlns:a="http://schemas.openxmlformats.org/drawingml/2006/main">
              <a:ext uri="{FF2B5EF4-FFF2-40B4-BE49-F238E27FC236}">
                <a16:creationId xmlns:a16="http://schemas.microsoft.com/office/drawing/2014/main" id="{92111366-E419-40EE-BAE3-15AB562A254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Ratio notation and simplification</a:t>
            </a:r>
          </a:p>
        </p:txBody>
      </p:sp>
      <p:sp>
        <p:nvSpPr>
          <p:cNvPr id="3" name="text-1295">
            <a:extLst xmlns:a="http://schemas.openxmlformats.org/drawingml/2006/main">
              <a:ext uri="{FF2B5EF4-FFF2-40B4-BE49-F238E27FC236}">
                <a16:creationId xmlns:a16="http://schemas.microsoft.com/office/drawing/2014/main" id="{A73A9D27-623E-4B43-B144-615D962409D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296">
            <a:extLst xmlns:a="http://schemas.openxmlformats.org/drawingml/2006/main">
              <a:ext uri="{FF2B5EF4-FFF2-40B4-BE49-F238E27FC236}">
                <a16:creationId xmlns:a16="http://schemas.microsoft.com/office/drawing/2014/main" id="{3F85647E-A7CE-4E7E-9BEB-06B16E18A259}"/>
              </a:ext>
            </a:extLst>
          </p:cNvPr>
          <p:cNvSpPr>
            <a:spLocks xmlns:a="http://schemas.openxmlformats.org/drawingml/2006/main" noGrp="1"/>
          </p:cNvSpPr>
          <p:nvPr/>
        </p:nvSpPr>
        <p:spPr>
          <a:xfrm xmlns:a="http://schemas.openxmlformats.org/drawingml/2006/main">
            <a:off x="685800" y="1409700"/>
            <a:ext cx="99265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ratio compares amounts in a stated order. Write quantities in the same units before </a:t>
            </a:r>
          </a:p>
        </p:txBody>
      </p:sp>
      <p:sp>
        <p:nvSpPr>
          <p:cNvPr id="5" name="text-1297">
            <a:extLst xmlns:a="http://schemas.openxmlformats.org/drawingml/2006/main">
              <a:ext uri="{FF2B5EF4-FFF2-40B4-BE49-F238E27FC236}">
                <a16:creationId xmlns:a16="http://schemas.microsoft.com/office/drawing/2014/main" id="{3B56FECA-C5F9-4DD4-895C-76CC9764CC34}"/>
              </a:ext>
            </a:extLst>
          </p:cNvPr>
          <p:cNvSpPr>
            <a:spLocks xmlns:a="http://schemas.openxmlformats.org/drawingml/2006/main" noGrp="1"/>
          </p:cNvSpPr>
          <p:nvPr/>
        </p:nvSpPr>
        <p:spPr>
          <a:xfrm xmlns:a="http://schemas.openxmlformats.org/drawingml/2006/main">
            <a:off x="685800" y="1752600"/>
            <a:ext cx="108303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simplifying. Divide every part by the same common factor. A ratio compares parts with parts; </a:t>
            </a:r>
          </a:p>
        </p:txBody>
      </p:sp>
      <p:sp>
        <p:nvSpPr>
          <p:cNvPr id="6" name="text-1298">
            <a:extLst xmlns:a="http://schemas.openxmlformats.org/drawingml/2006/main">
              <a:ext uri="{FF2B5EF4-FFF2-40B4-BE49-F238E27FC236}">
                <a16:creationId xmlns:a16="http://schemas.microsoft.com/office/drawing/2014/main" id="{10F61230-C7DF-4BA7-AE70-2A299F970E54}"/>
              </a:ext>
            </a:extLst>
          </p:cNvPr>
          <p:cNvSpPr>
            <a:spLocks xmlns:a="http://schemas.openxmlformats.org/drawingml/2006/main" noGrp="1"/>
          </p:cNvSpPr>
          <p:nvPr/>
        </p:nvSpPr>
        <p:spPr>
          <a:xfrm xmlns:a="http://schemas.openxmlformats.org/drawingml/2006/main">
            <a:off x="685800" y="2095500"/>
            <a:ext cx="92418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fraction can compare one part with the total. A ratio need not add to 1 or 100.</a:t>
            </a:r>
          </a:p>
        </p:txBody>
      </p:sp>
      <p:sp>
        <p:nvSpPr>
          <p:cNvPr id="7" name="text-1299">
            <a:extLst xmlns:a="http://schemas.openxmlformats.org/drawingml/2006/main">
              <a:ext uri="{FF2B5EF4-FFF2-40B4-BE49-F238E27FC236}">
                <a16:creationId xmlns:a16="http://schemas.microsoft.com/office/drawing/2014/main" id="{BE063F51-5D5D-4E57-A221-BC13017B3B4D}"/>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300">
            <a:extLst xmlns:a="http://schemas.openxmlformats.org/drawingml/2006/main">
              <a:ext uri="{FF2B5EF4-FFF2-40B4-BE49-F238E27FC236}">
                <a16:creationId xmlns:a16="http://schemas.microsoft.com/office/drawing/2014/main" id="{8B365C91-F041-41EF-AA5C-A55F40EE0637}"/>
              </a:ext>
            </a:extLst>
          </p:cNvPr>
          <p:cNvSpPr>
            <a:spLocks xmlns:a="http://schemas.openxmlformats.org/drawingml/2006/main" noGrp="1"/>
          </p:cNvSpPr>
          <p:nvPr/>
        </p:nvSpPr>
        <p:spPr>
          <a:xfrm xmlns:a="http://schemas.openxmlformats.org/drawingml/2006/main">
            <a:off x="685800" y="3200400"/>
            <a:ext cx="104638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Red to blue beads is 12 : 18 = 2 : 3. There are 5 parts in total, so the fraction that is red is </a:t>
            </a:r>
          </a:p>
        </p:txBody>
      </p:sp>
      <p:sp>
        <p:nvSpPr>
          <p:cNvPr id="9" name="text-1301">
            <a:extLst xmlns:a="http://schemas.openxmlformats.org/drawingml/2006/main">
              <a:ext uri="{FF2B5EF4-FFF2-40B4-BE49-F238E27FC236}">
                <a16:creationId xmlns:a16="http://schemas.microsoft.com/office/drawing/2014/main" id="{C2AB6287-2547-4578-BFA7-80AF70B2A6CE}"/>
              </a:ext>
            </a:extLst>
          </p:cNvPr>
          <p:cNvSpPr>
            <a:spLocks xmlns:a="http://schemas.openxmlformats.org/drawingml/2006/main" noGrp="1"/>
          </p:cNvSpPr>
          <p:nvPr/>
        </p:nvSpPr>
        <p:spPr>
          <a:xfrm xmlns:a="http://schemas.openxmlformats.org/drawingml/2006/main">
            <a:off x="11102054"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0" name="text-1302">
            <a:extLst xmlns:a="http://schemas.openxmlformats.org/drawingml/2006/main">
              <a:ext uri="{FF2B5EF4-FFF2-40B4-BE49-F238E27FC236}">
                <a16:creationId xmlns:a16="http://schemas.microsoft.com/office/drawing/2014/main" id="{EBED5A65-F339-4AE1-80A4-6C8D1374BB90}"/>
              </a:ext>
            </a:extLst>
          </p:cNvPr>
          <p:cNvSpPr>
            <a:spLocks xmlns:a="http://schemas.openxmlformats.org/drawingml/2006/main" noGrp="1"/>
          </p:cNvSpPr>
          <p:nvPr/>
        </p:nvSpPr>
        <p:spPr>
          <a:xfrm xmlns:a="http://schemas.openxmlformats.org/drawingml/2006/main">
            <a:off x="11102054"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1" name="fraction-bar-1303">
            <a:extLst xmlns:a="http://schemas.openxmlformats.org/drawingml/2006/main">
              <a:ext uri="{FF2B5EF4-FFF2-40B4-BE49-F238E27FC236}">
                <a16:creationId xmlns:a16="http://schemas.microsoft.com/office/drawing/2014/main" id="{87D98661-E7B4-40D9-9DEF-E67CB9B28E83}"/>
              </a:ext>
            </a:extLst>
          </p:cNvPr>
          <p:cNvSpPr>
            <a:spLocks xmlns:a="http://schemas.openxmlformats.org/drawingml/2006/main" noGrp="1"/>
          </p:cNvSpPr>
          <p:nvPr/>
        </p:nvSpPr>
        <p:spPr>
          <a:xfrm xmlns:a="http://schemas.openxmlformats.org/drawingml/2006/main">
            <a:off x="11121104"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1304">
            <a:extLst xmlns:a="http://schemas.openxmlformats.org/drawingml/2006/main">
              <a:ext uri="{FF2B5EF4-FFF2-40B4-BE49-F238E27FC236}">
                <a16:creationId xmlns:a16="http://schemas.microsoft.com/office/drawing/2014/main" id="{6839FCC0-A2A2-4552-AC32-AA9A083F0224}"/>
              </a:ext>
            </a:extLst>
          </p:cNvPr>
          <p:cNvSpPr>
            <a:spLocks xmlns:a="http://schemas.openxmlformats.org/drawingml/2006/main" noGrp="1"/>
          </p:cNvSpPr>
          <p:nvPr/>
        </p:nvSpPr>
        <p:spPr>
          <a:xfrm xmlns:a="http://schemas.openxmlformats.org/drawingml/2006/main">
            <a:off x="11351704" y="3200400"/>
            <a:ext cx="1929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t>
            </a:r>
          </a:p>
        </p:txBody>
      </p:sp>
      <p:sp>
        <p:nvSpPr>
          <p:cNvPr id="13" name="text-1305">
            <a:extLst xmlns:a="http://schemas.openxmlformats.org/drawingml/2006/main">
              <a:ext uri="{FF2B5EF4-FFF2-40B4-BE49-F238E27FC236}">
                <a16:creationId xmlns:a16="http://schemas.microsoft.com/office/drawing/2014/main" id="{93E23D79-2E2C-49D1-B6FB-A29815401A88}"/>
              </a:ext>
            </a:extLst>
          </p:cNvPr>
          <p:cNvSpPr>
            <a:spLocks xmlns:a="http://schemas.openxmlformats.org/drawingml/2006/main" noGrp="1"/>
          </p:cNvSpPr>
          <p:nvPr/>
        </p:nvSpPr>
        <p:spPr>
          <a:xfrm xmlns:a="http://schemas.openxmlformats.org/drawingml/2006/main">
            <a:off x="685800" y="3771900"/>
            <a:ext cx="4946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not </a:t>
            </a:r>
          </a:p>
        </p:txBody>
      </p:sp>
      <p:sp>
        <p:nvSpPr>
          <p:cNvPr id="14" name="text-1306">
            <a:extLst xmlns:a="http://schemas.openxmlformats.org/drawingml/2006/main">
              <a:ext uri="{FF2B5EF4-FFF2-40B4-BE49-F238E27FC236}">
                <a16:creationId xmlns:a16="http://schemas.microsoft.com/office/drawing/2014/main" id="{7DA03854-EFB9-4125-8EC9-3EB3E7993E1E}"/>
              </a:ext>
            </a:extLst>
          </p:cNvPr>
          <p:cNvSpPr>
            <a:spLocks xmlns:a="http://schemas.openxmlformats.org/drawingml/2006/main" noGrp="1"/>
          </p:cNvSpPr>
          <p:nvPr/>
        </p:nvSpPr>
        <p:spPr>
          <a:xfrm xmlns:a="http://schemas.openxmlformats.org/drawingml/2006/main">
            <a:off x="1132808" y="36290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5" name="text-1307">
            <a:extLst xmlns:a="http://schemas.openxmlformats.org/drawingml/2006/main">
              <a:ext uri="{FF2B5EF4-FFF2-40B4-BE49-F238E27FC236}">
                <a16:creationId xmlns:a16="http://schemas.microsoft.com/office/drawing/2014/main" id="{9FF51AB3-5AEC-4221-956F-1B871471F39A}"/>
              </a:ext>
            </a:extLst>
          </p:cNvPr>
          <p:cNvSpPr>
            <a:spLocks xmlns:a="http://schemas.openxmlformats.org/drawingml/2006/main" noGrp="1"/>
          </p:cNvSpPr>
          <p:nvPr/>
        </p:nvSpPr>
        <p:spPr>
          <a:xfrm xmlns:a="http://schemas.openxmlformats.org/drawingml/2006/main">
            <a:off x="1132808" y="39147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6" name="fraction-bar-1308">
            <a:extLst xmlns:a="http://schemas.openxmlformats.org/drawingml/2006/main">
              <a:ext uri="{FF2B5EF4-FFF2-40B4-BE49-F238E27FC236}">
                <a16:creationId xmlns:a16="http://schemas.microsoft.com/office/drawing/2014/main" id="{0476D3B6-7F66-41EE-9257-BCDDC3656631}"/>
              </a:ext>
            </a:extLst>
          </p:cNvPr>
          <p:cNvSpPr>
            <a:spLocks xmlns:a="http://schemas.openxmlformats.org/drawingml/2006/main" noGrp="1"/>
          </p:cNvSpPr>
          <p:nvPr/>
        </p:nvSpPr>
        <p:spPr>
          <a:xfrm xmlns:a="http://schemas.openxmlformats.org/drawingml/2006/main">
            <a:off x="1151858" y="38957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1309">
            <a:extLst xmlns:a="http://schemas.openxmlformats.org/drawingml/2006/main">
              <a:ext uri="{FF2B5EF4-FFF2-40B4-BE49-F238E27FC236}">
                <a16:creationId xmlns:a16="http://schemas.microsoft.com/office/drawing/2014/main" id="{856EA51E-31B3-429D-A601-DF845A11EA1F}"/>
              </a:ext>
            </a:extLst>
          </p:cNvPr>
          <p:cNvSpPr>
            <a:spLocks xmlns:a="http://schemas.openxmlformats.org/drawingml/2006/main" noGrp="1"/>
          </p:cNvSpPr>
          <p:nvPr/>
        </p:nvSpPr>
        <p:spPr>
          <a:xfrm xmlns:a="http://schemas.openxmlformats.org/drawingml/2006/main">
            <a:off x="1382459" y="3771900"/>
            <a:ext cx="44014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Also, 1 m : 25 cm = 100 : 25 = 4 : 1.</a:t>
            </a:r>
          </a:p>
        </p:txBody>
      </p:sp>
    </p:spTree>
    <p:extLst>
      <p:ext uri="{BB962C8B-B14F-4D97-AF65-F5344CB8AC3E}">
        <p14:creationId xmlns:p14="http://schemas.microsoft.com/office/powerpoint/2010/main" val="842722466"/>
      </p:ext>
    </p:extLst>
  </p:cSld>
</p:sld>
</file>

<file path=ppt/slides/slide10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310">
            <a:extLst xmlns:a="http://schemas.openxmlformats.org/drawingml/2006/main">
              <a:ext uri="{FF2B5EF4-FFF2-40B4-BE49-F238E27FC236}">
                <a16:creationId xmlns:a16="http://schemas.microsoft.com/office/drawing/2014/main" id="{5B9C95FF-1832-4BCF-87C8-87F9BBD7F20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1311">
            <a:extLst xmlns:a="http://schemas.openxmlformats.org/drawingml/2006/main">
              <a:ext uri="{FF2B5EF4-FFF2-40B4-BE49-F238E27FC236}">
                <a16:creationId xmlns:a16="http://schemas.microsoft.com/office/drawing/2014/main" id="{856D1B53-6ECE-4B35-88C6-58236443E5E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Sharing in a ratio</a:t>
            </a:r>
          </a:p>
        </p:txBody>
      </p:sp>
      <p:sp>
        <p:nvSpPr>
          <p:cNvPr id="3" name="text-1312">
            <a:extLst xmlns:a="http://schemas.openxmlformats.org/drawingml/2006/main">
              <a:ext uri="{FF2B5EF4-FFF2-40B4-BE49-F238E27FC236}">
                <a16:creationId xmlns:a16="http://schemas.microsoft.com/office/drawing/2014/main" id="{F6B50E83-3900-46A2-893E-E14A7194BB2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313">
            <a:extLst xmlns:a="http://schemas.openxmlformats.org/drawingml/2006/main">
              <a:ext uri="{FF2B5EF4-FFF2-40B4-BE49-F238E27FC236}">
                <a16:creationId xmlns:a16="http://schemas.microsoft.com/office/drawing/2014/main" id="{3D685660-A289-4D36-BAB9-3742E3614292}"/>
              </a:ext>
            </a:extLst>
          </p:cNvPr>
          <p:cNvSpPr>
            <a:spLocks xmlns:a="http://schemas.openxmlformats.org/drawingml/2006/main" noGrp="1"/>
          </p:cNvSpPr>
          <p:nvPr/>
        </p:nvSpPr>
        <p:spPr>
          <a:xfrm xmlns:a="http://schemas.openxmlformats.org/drawingml/2006/main">
            <a:off x="685800" y="1409700"/>
            <a:ext cx="105778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Add the ratio parts, divide the total by that number, then multiply by each part. Check that </a:t>
            </a:r>
          </a:p>
        </p:txBody>
      </p:sp>
      <p:sp>
        <p:nvSpPr>
          <p:cNvPr id="5" name="text-1314">
            <a:extLst xmlns:a="http://schemas.openxmlformats.org/drawingml/2006/main">
              <a:ext uri="{FF2B5EF4-FFF2-40B4-BE49-F238E27FC236}">
                <a16:creationId xmlns:a16="http://schemas.microsoft.com/office/drawing/2014/main" id="{9B69AF0B-7817-46DE-AAD7-3196CF00C4E3}"/>
              </a:ext>
            </a:extLst>
          </p:cNvPr>
          <p:cNvSpPr>
            <a:spLocks xmlns:a="http://schemas.openxmlformats.org/drawingml/2006/main" noGrp="1"/>
          </p:cNvSpPr>
          <p:nvPr/>
        </p:nvSpPr>
        <p:spPr>
          <a:xfrm xmlns:a="http://schemas.openxmlformats.org/drawingml/2006/main">
            <a:off x="685800" y="1752600"/>
            <a:ext cx="105073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shares add to the original amount. For a difference problem, compare the difference in </a:t>
            </a:r>
          </a:p>
        </p:txBody>
      </p:sp>
      <p:sp>
        <p:nvSpPr>
          <p:cNvPr id="6" name="text-1315">
            <a:extLst xmlns:a="http://schemas.openxmlformats.org/drawingml/2006/main">
              <a:ext uri="{FF2B5EF4-FFF2-40B4-BE49-F238E27FC236}">
                <a16:creationId xmlns:a16="http://schemas.microsoft.com/office/drawing/2014/main" id="{9263D647-A5A4-4987-BD55-D297882C4CCC}"/>
              </a:ext>
            </a:extLst>
          </p:cNvPr>
          <p:cNvSpPr>
            <a:spLocks xmlns:a="http://schemas.openxmlformats.org/drawingml/2006/main" noGrp="1"/>
          </p:cNvSpPr>
          <p:nvPr/>
        </p:nvSpPr>
        <p:spPr>
          <a:xfrm xmlns:a="http://schemas.openxmlformats.org/drawingml/2006/main">
            <a:off x="685800" y="2095500"/>
            <a:ext cx="499091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parts with the given difference in amounts.</a:t>
            </a:r>
          </a:p>
        </p:txBody>
      </p:sp>
      <p:sp>
        <p:nvSpPr>
          <p:cNvPr id="7" name="text-1316">
            <a:extLst xmlns:a="http://schemas.openxmlformats.org/drawingml/2006/main">
              <a:ext uri="{FF2B5EF4-FFF2-40B4-BE49-F238E27FC236}">
                <a16:creationId xmlns:a16="http://schemas.microsoft.com/office/drawing/2014/main" id="{0075CC11-68E1-4DAE-85DA-CFEABA30DA23}"/>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317">
            <a:extLst xmlns:a="http://schemas.openxmlformats.org/drawingml/2006/main">
              <a:ext uri="{FF2B5EF4-FFF2-40B4-BE49-F238E27FC236}">
                <a16:creationId xmlns:a16="http://schemas.microsoft.com/office/drawing/2014/main" id="{6B5754D1-4F1D-46E1-BA93-0DD3AC5ACFCB}"/>
              </a:ext>
            </a:extLst>
          </p:cNvPr>
          <p:cNvSpPr>
            <a:spLocks xmlns:a="http://schemas.openxmlformats.org/drawingml/2006/main" noGrp="1"/>
          </p:cNvSpPr>
          <p:nvPr/>
        </p:nvSpPr>
        <p:spPr>
          <a:xfrm xmlns:a="http://schemas.openxmlformats.org/drawingml/2006/main">
            <a:off x="685800" y="3057525"/>
            <a:ext cx="1066466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Share 360 in the ratio 2 : 3 : 4. There are 9 parts, so each part is 40. The shares are 80, 120 </a:t>
            </a:r>
          </a:p>
        </p:txBody>
      </p:sp>
      <p:sp>
        <p:nvSpPr>
          <p:cNvPr id="9" name="text-1318">
            <a:extLst xmlns:a="http://schemas.openxmlformats.org/drawingml/2006/main">
              <a:ext uri="{FF2B5EF4-FFF2-40B4-BE49-F238E27FC236}">
                <a16:creationId xmlns:a16="http://schemas.microsoft.com/office/drawing/2014/main" id="{F9AD4D2C-EDC6-4529-9AB7-73249899B72D}"/>
              </a:ext>
            </a:extLst>
          </p:cNvPr>
          <p:cNvSpPr>
            <a:spLocks xmlns:a="http://schemas.openxmlformats.org/drawingml/2006/main" noGrp="1"/>
          </p:cNvSpPr>
          <p:nvPr/>
        </p:nvSpPr>
        <p:spPr>
          <a:xfrm xmlns:a="http://schemas.openxmlformats.org/drawingml/2006/main">
            <a:off x="685800" y="3400425"/>
            <a:ext cx="31109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and 160. Their sum is 360.</a:t>
            </a:r>
          </a:p>
        </p:txBody>
      </p:sp>
    </p:spTree>
    <p:extLst>
      <p:ext uri="{BB962C8B-B14F-4D97-AF65-F5344CB8AC3E}">
        <p14:creationId xmlns:p14="http://schemas.microsoft.com/office/powerpoint/2010/main" val="1766227638"/>
      </p:ext>
    </p:extLst>
  </p:cSld>
</p:sld>
</file>

<file path=ppt/slides/slide10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319">
            <a:extLst xmlns:a="http://schemas.openxmlformats.org/drawingml/2006/main">
              <a:ext uri="{FF2B5EF4-FFF2-40B4-BE49-F238E27FC236}">
                <a16:creationId xmlns:a16="http://schemas.microsoft.com/office/drawing/2014/main" id="{6727030C-89A6-4984-BB41-81CBB0B349D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1320">
            <a:extLst xmlns:a="http://schemas.openxmlformats.org/drawingml/2006/main">
              <a:ext uri="{FF2B5EF4-FFF2-40B4-BE49-F238E27FC236}">
                <a16:creationId xmlns:a16="http://schemas.microsoft.com/office/drawing/2014/main" id="{69C54FBE-7A33-492F-8D06-B9854E39D65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The unitary method</a:t>
            </a:r>
          </a:p>
        </p:txBody>
      </p:sp>
      <p:sp>
        <p:nvSpPr>
          <p:cNvPr id="3" name="text-1321">
            <a:extLst xmlns:a="http://schemas.openxmlformats.org/drawingml/2006/main">
              <a:ext uri="{FF2B5EF4-FFF2-40B4-BE49-F238E27FC236}">
                <a16:creationId xmlns:a16="http://schemas.microsoft.com/office/drawing/2014/main" id="{3C7A21FE-6FE2-441F-978E-CA75D71B867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322">
            <a:extLst xmlns:a="http://schemas.openxmlformats.org/drawingml/2006/main">
              <a:ext uri="{FF2B5EF4-FFF2-40B4-BE49-F238E27FC236}">
                <a16:creationId xmlns:a16="http://schemas.microsoft.com/office/drawing/2014/main" id="{04EEDBF8-A570-40A6-A416-DC2E1D751363}"/>
              </a:ext>
            </a:extLst>
          </p:cNvPr>
          <p:cNvSpPr>
            <a:spLocks xmlns:a="http://schemas.openxmlformats.org/drawingml/2006/main" noGrp="1"/>
          </p:cNvSpPr>
          <p:nvPr/>
        </p:nvSpPr>
        <p:spPr>
          <a:xfrm xmlns:a="http://schemas.openxmlformats.org/drawingml/2006/main">
            <a:off x="685800" y="1409700"/>
            <a:ext cx="105246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Find the value of one unit and then scale to the required number. This method works when </a:t>
            </a:r>
          </a:p>
        </p:txBody>
      </p:sp>
      <p:sp>
        <p:nvSpPr>
          <p:cNvPr id="5" name="text-1323">
            <a:extLst xmlns:a="http://schemas.openxmlformats.org/drawingml/2006/main">
              <a:ext uri="{FF2B5EF4-FFF2-40B4-BE49-F238E27FC236}">
                <a16:creationId xmlns:a16="http://schemas.microsoft.com/office/drawing/2014/main" id="{551A0B74-13F2-4C7B-87F1-D47039E1AE22}"/>
              </a:ext>
            </a:extLst>
          </p:cNvPr>
          <p:cNvSpPr>
            <a:spLocks xmlns:a="http://schemas.openxmlformats.org/drawingml/2006/main" noGrp="1"/>
          </p:cNvSpPr>
          <p:nvPr/>
        </p:nvSpPr>
        <p:spPr>
          <a:xfrm xmlns:a="http://schemas.openxmlformats.org/drawingml/2006/main">
            <a:off x="685800" y="1752600"/>
            <a:ext cx="106308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rate is constant. Include units at each step to avoid reversing the calculation. The same </a:t>
            </a:r>
          </a:p>
        </p:txBody>
      </p:sp>
      <p:sp>
        <p:nvSpPr>
          <p:cNvPr id="6" name="text-1324">
            <a:extLst xmlns:a="http://schemas.openxmlformats.org/drawingml/2006/main">
              <a:ext uri="{FF2B5EF4-FFF2-40B4-BE49-F238E27FC236}">
                <a16:creationId xmlns:a16="http://schemas.microsoft.com/office/drawing/2014/main" id="{2A511636-3ED6-445A-A49D-53E5C858B20B}"/>
              </a:ext>
            </a:extLst>
          </p:cNvPr>
          <p:cNvSpPr>
            <a:spLocks xmlns:a="http://schemas.openxmlformats.org/drawingml/2006/main" noGrp="1"/>
          </p:cNvSpPr>
          <p:nvPr/>
        </p:nvSpPr>
        <p:spPr>
          <a:xfrm xmlns:a="http://schemas.openxmlformats.org/drawingml/2006/main">
            <a:off x="685800" y="2095500"/>
            <a:ext cx="85970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method applies to prices, recipes, wages and distances at constant speed.</a:t>
            </a:r>
          </a:p>
        </p:txBody>
      </p:sp>
      <p:sp>
        <p:nvSpPr>
          <p:cNvPr id="7" name="text-1325">
            <a:extLst xmlns:a="http://schemas.openxmlformats.org/drawingml/2006/main">
              <a:ext uri="{FF2B5EF4-FFF2-40B4-BE49-F238E27FC236}">
                <a16:creationId xmlns:a16="http://schemas.microsoft.com/office/drawing/2014/main" id="{0135A4F0-447A-4888-AF67-BB4B8D144D4E}"/>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326">
            <a:extLst xmlns:a="http://schemas.openxmlformats.org/drawingml/2006/main">
              <a:ext uri="{FF2B5EF4-FFF2-40B4-BE49-F238E27FC236}">
                <a16:creationId xmlns:a16="http://schemas.microsoft.com/office/drawing/2014/main" id="{6F10E0B7-693D-4C73-9A8C-A5FE387B5126}"/>
              </a:ext>
            </a:extLst>
          </p:cNvPr>
          <p:cNvSpPr>
            <a:spLocks xmlns:a="http://schemas.openxmlformats.org/drawingml/2006/main" noGrp="1"/>
          </p:cNvSpPr>
          <p:nvPr/>
        </p:nvSpPr>
        <p:spPr>
          <a:xfrm xmlns:a="http://schemas.openxmlformats.org/drawingml/2006/main">
            <a:off x="685800" y="3057525"/>
            <a:ext cx="106464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Five notebooks cost 175 rupees. One notebook costs 175 ÷ 5 = 35 rupees. Eight notebooks </a:t>
            </a:r>
          </a:p>
        </p:txBody>
      </p:sp>
      <p:sp>
        <p:nvSpPr>
          <p:cNvPr id="9" name="text-1327">
            <a:extLst xmlns:a="http://schemas.openxmlformats.org/drawingml/2006/main">
              <a:ext uri="{FF2B5EF4-FFF2-40B4-BE49-F238E27FC236}">
                <a16:creationId xmlns:a16="http://schemas.microsoft.com/office/drawing/2014/main" id="{29180C6F-DA48-4149-BC28-42BC75141BE4}"/>
              </a:ext>
            </a:extLst>
          </p:cNvPr>
          <p:cNvSpPr>
            <a:spLocks xmlns:a="http://schemas.openxmlformats.org/drawingml/2006/main" noGrp="1"/>
          </p:cNvSpPr>
          <p:nvPr/>
        </p:nvSpPr>
        <p:spPr>
          <a:xfrm xmlns:a="http://schemas.openxmlformats.org/drawingml/2006/main">
            <a:off x="685800" y="3400425"/>
            <a:ext cx="88211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cost 8 × 35 = 280 rupees, assuming the price per notebook stays the same.</a:t>
            </a:r>
          </a:p>
        </p:txBody>
      </p:sp>
    </p:spTree>
    <p:extLst>
      <p:ext uri="{BB962C8B-B14F-4D97-AF65-F5344CB8AC3E}">
        <p14:creationId xmlns:p14="http://schemas.microsoft.com/office/powerpoint/2010/main" val="1664137583"/>
      </p:ext>
    </p:extLst>
  </p:cSld>
</p:sld>
</file>

<file path=ppt/slides/slide10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328">
            <a:extLst xmlns:a="http://schemas.openxmlformats.org/drawingml/2006/main">
              <a:ext uri="{FF2B5EF4-FFF2-40B4-BE49-F238E27FC236}">
                <a16:creationId xmlns:a16="http://schemas.microsoft.com/office/drawing/2014/main" id="{13521666-F220-4C85-A751-F2B33549B08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1329">
            <a:extLst xmlns:a="http://schemas.openxmlformats.org/drawingml/2006/main">
              <a:ext uri="{FF2B5EF4-FFF2-40B4-BE49-F238E27FC236}">
                <a16:creationId xmlns:a16="http://schemas.microsoft.com/office/drawing/2014/main" id="{327A068F-E7CE-45BF-A6A9-B2A76A8DAFB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Direct proportion</a:t>
            </a:r>
          </a:p>
        </p:txBody>
      </p:sp>
      <p:sp>
        <p:nvSpPr>
          <p:cNvPr id="3" name="text-1330">
            <a:extLst xmlns:a="http://schemas.openxmlformats.org/drawingml/2006/main">
              <a:ext uri="{FF2B5EF4-FFF2-40B4-BE49-F238E27FC236}">
                <a16:creationId xmlns:a16="http://schemas.microsoft.com/office/drawing/2014/main" id="{7FCEF424-E831-427D-BEFB-527D00991F5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331">
            <a:extLst xmlns:a="http://schemas.openxmlformats.org/drawingml/2006/main">
              <a:ext uri="{FF2B5EF4-FFF2-40B4-BE49-F238E27FC236}">
                <a16:creationId xmlns:a16="http://schemas.microsoft.com/office/drawing/2014/main" id="{BDE73EE9-FB6D-4F02-B77B-00FA12E11D14}"/>
              </a:ext>
            </a:extLst>
          </p:cNvPr>
          <p:cNvSpPr>
            <a:spLocks xmlns:a="http://schemas.openxmlformats.org/drawingml/2006/main" noGrp="1"/>
          </p:cNvSpPr>
          <p:nvPr/>
        </p:nvSpPr>
        <p:spPr>
          <a:xfrm xmlns:a="http://schemas.openxmlformats.org/drawingml/2006/main">
            <a:off x="685800" y="1409700"/>
            <a:ext cx="108036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Two quantities are directly proportional when their ratio remains constant. Multiplying one by </a:t>
            </a:r>
          </a:p>
        </p:txBody>
      </p:sp>
      <p:sp>
        <p:nvSpPr>
          <p:cNvPr id="5" name="text-1332">
            <a:extLst xmlns:a="http://schemas.openxmlformats.org/drawingml/2006/main">
              <a:ext uri="{FF2B5EF4-FFF2-40B4-BE49-F238E27FC236}">
                <a16:creationId xmlns:a16="http://schemas.microsoft.com/office/drawing/2014/main" id="{017DE220-C5DE-4E70-9DDF-B9867A38DE6E}"/>
              </a:ext>
            </a:extLst>
          </p:cNvPr>
          <p:cNvSpPr>
            <a:spLocks xmlns:a="http://schemas.openxmlformats.org/drawingml/2006/main" noGrp="1"/>
          </p:cNvSpPr>
          <p:nvPr/>
        </p:nvSpPr>
        <p:spPr>
          <a:xfrm xmlns:a="http://schemas.openxmlformats.org/drawingml/2006/main">
            <a:off x="685800" y="1752600"/>
            <a:ext cx="102149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factor multiplies the other by the same factor. Write y = kx, where k is the constant of </a:t>
            </a:r>
          </a:p>
        </p:txBody>
      </p:sp>
      <p:sp>
        <p:nvSpPr>
          <p:cNvPr id="6" name="text-1333">
            <a:extLst xmlns:a="http://schemas.openxmlformats.org/drawingml/2006/main">
              <a:ext uri="{FF2B5EF4-FFF2-40B4-BE49-F238E27FC236}">
                <a16:creationId xmlns:a16="http://schemas.microsoft.com/office/drawing/2014/main" id="{B9D0A837-8484-4C6E-91B8-D936B1A79D31}"/>
              </a:ext>
            </a:extLst>
          </p:cNvPr>
          <p:cNvSpPr>
            <a:spLocks xmlns:a="http://schemas.openxmlformats.org/drawingml/2006/main" noGrp="1"/>
          </p:cNvSpPr>
          <p:nvPr/>
        </p:nvSpPr>
        <p:spPr>
          <a:xfrm xmlns:a="http://schemas.openxmlformats.org/drawingml/2006/main">
            <a:off x="685800" y="2095500"/>
            <a:ext cx="88577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proportionality. A direct proportion graph is a straight line through the origin.</a:t>
            </a:r>
          </a:p>
        </p:txBody>
      </p:sp>
      <p:sp>
        <p:nvSpPr>
          <p:cNvPr id="7" name="text-1334">
            <a:extLst xmlns:a="http://schemas.openxmlformats.org/drawingml/2006/main">
              <a:ext uri="{FF2B5EF4-FFF2-40B4-BE49-F238E27FC236}">
                <a16:creationId xmlns:a16="http://schemas.microsoft.com/office/drawing/2014/main" id="{01E978F1-A35C-428E-96B0-690F2FE139F0}"/>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335">
            <a:extLst xmlns:a="http://schemas.openxmlformats.org/drawingml/2006/main">
              <a:ext uri="{FF2B5EF4-FFF2-40B4-BE49-F238E27FC236}">
                <a16:creationId xmlns:a16="http://schemas.microsoft.com/office/drawing/2014/main" id="{0ADF44FF-95FF-42BF-A021-AD759A5DE4DE}"/>
              </a:ext>
            </a:extLst>
          </p:cNvPr>
          <p:cNvSpPr>
            <a:spLocks xmlns:a="http://schemas.openxmlformats.org/drawingml/2006/main" noGrp="1"/>
          </p:cNvSpPr>
          <p:nvPr/>
        </p:nvSpPr>
        <p:spPr>
          <a:xfrm xmlns:a="http://schemas.openxmlformats.org/drawingml/2006/main">
            <a:off x="685800" y="3057525"/>
            <a:ext cx="1061446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recipe uses 180 g flour for 6 cakes. For 15 cakes, the scale factor is 15 ÷ 6 = 2.5, so flour </a:t>
            </a:r>
          </a:p>
        </p:txBody>
      </p:sp>
      <p:sp>
        <p:nvSpPr>
          <p:cNvPr id="9" name="text-1336">
            <a:extLst xmlns:a="http://schemas.openxmlformats.org/drawingml/2006/main">
              <a:ext uri="{FF2B5EF4-FFF2-40B4-BE49-F238E27FC236}">
                <a16:creationId xmlns:a16="http://schemas.microsoft.com/office/drawing/2014/main" id="{F913FDF0-9447-45E8-AA09-14929DE5A7CE}"/>
              </a:ext>
            </a:extLst>
          </p:cNvPr>
          <p:cNvSpPr>
            <a:spLocks xmlns:a="http://schemas.openxmlformats.org/drawingml/2006/main" noGrp="1"/>
          </p:cNvSpPr>
          <p:nvPr/>
        </p:nvSpPr>
        <p:spPr>
          <a:xfrm xmlns:a="http://schemas.openxmlformats.org/drawingml/2006/main">
            <a:off x="685800" y="3400425"/>
            <a:ext cx="34330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needed is 180 × 2.5 = 450 g.</a:t>
            </a:r>
          </a:p>
        </p:txBody>
      </p:sp>
    </p:spTree>
    <p:extLst>
      <p:ext uri="{BB962C8B-B14F-4D97-AF65-F5344CB8AC3E}">
        <p14:creationId xmlns:p14="http://schemas.microsoft.com/office/powerpoint/2010/main" val="1934925297"/>
      </p:ext>
    </p:extLst>
  </p:cSld>
</p:sld>
</file>

<file path=ppt/slides/slide10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337">
            <a:extLst xmlns:a="http://schemas.openxmlformats.org/drawingml/2006/main">
              <a:ext uri="{FF2B5EF4-FFF2-40B4-BE49-F238E27FC236}">
                <a16:creationId xmlns:a16="http://schemas.microsoft.com/office/drawing/2014/main" id="{23015FEC-8F34-428C-9554-4FDE22975BF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1338">
            <a:extLst xmlns:a="http://schemas.openxmlformats.org/drawingml/2006/main">
              <a:ext uri="{FF2B5EF4-FFF2-40B4-BE49-F238E27FC236}">
                <a16:creationId xmlns:a16="http://schemas.microsoft.com/office/drawing/2014/main" id="{9E2F6FCA-7934-4399-97BF-B9D90E275F2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Inverse proportion</a:t>
            </a:r>
          </a:p>
        </p:txBody>
      </p:sp>
      <p:sp>
        <p:nvSpPr>
          <p:cNvPr id="3" name="text-1339">
            <a:extLst xmlns:a="http://schemas.openxmlformats.org/drawingml/2006/main">
              <a:ext uri="{FF2B5EF4-FFF2-40B4-BE49-F238E27FC236}">
                <a16:creationId xmlns:a16="http://schemas.microsoft.com/office/drawing/2014/main" id="{00E0B7E7-F3AE-49DF-A850-C59F28B2A0D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340">
            <a:extLst xmlns:a="http://schemas.openxmlformats.org/drawingml/2006/main">
              <a:ext uri="{FF2B5EF4-FFF2-40B4-BE49-F238E27FC236}">
                <a16:creationId xmlns:a16="http://schemas.microsoft.com/office/drawing/2014/main" id="{A7495D78-BA67-410F-BB91-ADC6E30ACBDE}"/>
              </a:ext>
            </a:extLst>
          </p:cNvPr>
          <p:cNvSpPr>
            <a:spLocks xmlns:a="http://schemas.openxmlformats.org/drawingml/2006/main" noGrp="1"/>
          </p:cNvSpPr>
          <p:nvPr/>
        </p:nvSpPr>
        <p:spPr>
          <a:xfrm xmlns:a="http://schemas.openxmlformats.org/drawingml/2006/main">
            <a:off x="685800" y="1409700"/>
            <a:ext cx="101297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Two positive quantities are inversely proportional when their product remains constant. </a:t>
            </a:r>
          </a:p>
        </p:txBody>
      </p:sp>
      <p:sp>
        <p:nvSpPr>
          <p:cNvPr id="5" name="text-1341">
            <a:extLst xmlns:a="http://schemas.openxmlformats.org/drawingml/2006/main">
              <a:ext uri="{FF2B5EF4-FFF2-40B4-BE49-F238E27FC236}">
                <a16:creationId xmlns:a16="http://schemas.microsoft.com/office/drawing/2014/main" id="{259F1B6D-1258-4350-91E5-22303EC97FE8}"/>
              </a:ext>
            </a:extLst>
          </p:cNvPr>
          <p:cNvSpPr>
            <a:spLocks xmlns:a="http://schemas.openxmlformats.org/drawingml/2006/main" noGrp="1"/>
          </p:cNvSpPr>
          <p:nvPr/>
        </p:nvSpPr>
        <p:spPr>
          <a:xfrm xmlns:a="http://schemas.openxmlformats.org/drawingml/2006/main">
            <a:off x="685800" y="1752600"/>
            <a:ext cx="107240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Increasing one decreases the other by the same factor. This model requires unchanged total </a:t>
            </a:r>
          </a:p>
        </p:txBody>
      </p:sp>
      <p:sp>
        <p:nvSpPr>
          <p:cNvPr id="6" name="text-1342">
            <a:extLst xmlns:a="http://schemas.openxmlformats.org/drawingml/2006/main">
              <a:ext uri="{FF2B5EF4-FFF2-40B4-BE49-F238E27FC236}">
                <a16:creationId xmlns:a16="http://schemas.microsoft.com/office/drawing/2014/main" id="{65AD2800-135D-4703-99C6-C237B990D164}"/>
              </a:ext>
            </a:extLst>
          </p:cNvPr>
          <p:cNvSpPr>
            <a:spLocks xmlns:a="http://schemas.openxmlformats.org/drawingml/2006/main" noGrp="1"/>
          </p:cNvSpPr>
          <p:nvPr/>
        </p:nvSpPr>
        <p:spPr>
          <a:xfrm xmlns:a="http://schemas.openxmlformats.org/drawingml/2006/main">
            <a:off x="685800" y="2095500"/>
            <a:ext cx="103791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work and a constant rate per worker or machine. It does not apply automatically to every </a:t>
            </a:r>
          </a:p>
        </p:txBody>
      </p:sp>
      <p:sp>
        <p:nvSpPr>
          <p:cNvPr id="7" name="text-1343">
            <a:extLst xmlns:a="http://schemas.openxmlformats.org/drawingml/2006/main">
              <a:ext uri="{FF2B5EF4-FFF2-40B4-BE49-F238E27FC236}">
                <a16:creationId xmlns:a16="http://schemas.microsoft.com/office/drawing/2014/main" id="{D9423FD1-7AEA-4168-B3F7-20017AF42CF6}"/>
              </a:ext>
            </a:extLst>
          </p:cNvPr>
          <p:cNvSpPr>
            <a:spLocks xmlns:a="http://schemas.openxmlformats.org/drawingml/2006/main" noGrp="1"/>
          </p:cNvSpPr>
          <p:nvPr/>
        </p:nvSpPr>
        <p:spPr>
          <a:xfrm xmlns:a="http://schemas.openxmlformats.org/drawingml/2006/main">
            <a:off x="685800" y="2438400"/>
            <a:ext cx="1621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real situation.</a:t>
            </a:r>
          </a:p>
        </p:txBody>
      </p:sp>
      <p:sp>
        <p:nvSpPr>
          <p:cNvPr id="8" name="text-1344">
            <a:extLst xmlns:a="http://schemas.openxmlformats.org/drawingml/2006/main">
              <a:ext uri="{FF2B5EF4-FFF2-40B4-BE49-F238E27FC236}">
                <a16:creationId xmlns:a16="http://schemas.microsoft.com/office/drawing/2014/main" id="{21C5CF5E-14E4-48C5-B884-A768D201A7EC}"/>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1345">
            <a:extLst xmlns:a="http://schemas.openxmlformats.org/drawingml/2006/main">
              <a:ext uri="{FF2B5EF4-FFF2-40B4-BE49-F238E27FC236}">
                <a16:creationId xmlns:a16="http://schemas.microsoft.com/office/drawing/2014/main" id="{C06FFBFB-D324-453A-822E-EA2B8DD0BC50}"/>
              </a:ext>
            </a:extLst>
          </p:cNvPr>
          <p:cNvSpPr>
            <a:spLocks xmlns:a="http://schemas.openxmlformats.org/drawingml/2006/main" noGrp="1"/>
          </p:cNvSpPr>
          <p:nvPr/>
        </p:nvSpPr>
        <p:spPr>
          <a:xfrm xmlns:a="http://schemas.openxmlformats.org/drawingml/2006/main">
            <a:off x="685800" y="3400425"/>
            <a:ext cx="108614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Four equally efficient machines finish a job in 9 hours. The work is 4 × 9 = 36 machine hours. </a:t>
            </a:r>
          </a:p>
        </p:txBody>
      </p:sp>
      <p:sp>
        <p:nvSpPr>
          <p:cNvPr id="10" name="text-1346">
            <a:extLst xmlns:a="http://schemas.openxmlformats.org/drawingml/2006/main">
              <a:ext uri="{FF2B5EF4-FFF2-40B4-BE49-F238E27FC236}">
                <a16:creationId xmlns:a16="http://schemas.microsoft.com/office/drawing/2014/main" id="{70398313-4CEE-42BD-8604-0246413A77E9}"/>
              </a:ext>
            </a:extLst>
          </p:cNvPr>
          <p:cNvSpPr>
            <a:spLocks xmlns:a="http://schemas.openxmlformats.org/drawingml/2006/main" noGrp="1"/>
          </p:cNvSpPr>
          <p:nvPr/>
        </p:nvSpPr>
        <p:spPr>
          <a:xfrm xmlns:a="http://schemas.openxmlformats.org/drawingml/2006/main">
            <a:off x="685800" y="3743325"/>
            <a:ext cx="105988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Six such machines take 36 ÷ 6 = 6 hours, assuming they can work together without delays.</a:t>
            </a:r>
          </a:p>
        </p:txBody>
      </p:sp>
    </p:spTree>
    <p:extLst>
      <p:ext uri="{BB962C8B-B14F-4D97-AF65-F5344CB8AC3E}">
        <p14:creationId xmlns:p14="http://schemas.microsoft.com/office/powerpoint/2010/main" val="1897885122"/>
      </p:ext>
    </p:extLst>
  </p:cSld>
</p:sld>
</file>

<file path=ppt/slides/slide10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347">
            <a:extLst xmlns:a="http://schemas.openxmlformats.org/drawingml/2006/main">
              <a:ext uri="{FF2B5EF4-FFF2-40B4-BE49-F238E27FC236}">
                <a16:creationId xmlns:a16="http://schemas.microsoft.com/office/drawing/2014/main" id="{0F2E9C4F-AC91-4663-BFD3-991A77F9DA8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1348">
            <a:extLst xmlns:a="http://schemas.openxmlformats.org/drawingml/2006/main">
              <a:ext uri="{FF2B5EF4-FFF2-40B4-BE49-F238E27FC236}">
                <a16:creationId xmlns:a16="http://schemas.microsoft.com/office/drawing/2014/main" id="{5711007F-3B61-4447-BA33-9C9A9ED3773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Scale drawings</a:t>
            </a:r>
          </a:p>
        </p:txBody>
      </p:sp>
      <p:sp>
        <p:nvSpPr>
          <p:cNvPr id="3" name="text-1349">
            <a:extLst xmlns:a="http://schemas.openxmlformats.org/drawingml/2006/main">
              <a:ext uri="{FF2B5EF4-FFF2-40B4-BE49-F238E27FC236}">
                <a16:creationId xmlns:a16="http://schemas.microsoft.com/office/drawing/2014/main" id="{9A126595-99A8-41BA-9111-699A414A442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350">
            <a:extLst xmlns:a="http://schemas.openxmlformats.org/drawingml/2006/main">
              <a:ext uri="{FF2B5EF4-FFF2-40B4-BE49-F238E27FC236}">
                <a16:creationId xmlns:a16="http://schemas.microsoft.com/office/drawing/2014/main" id="{508855BA-5249-490F-AE0F-6CAAC13F0388}"/>
              </a:ext>
            </a:extLst>
          </p:cNvPr>
          <p:cNvSpPr>
            <a:spLocks xmlns:a="http://schemas.openxmlformats.org/drawingml/2006/main" noGrp="1"/>
          </p:cNvSpPr>
          <p:nvPr/>
        </p:nvSpPr>
        <p:spPr>
          <a:xfrm xmlns:a="http://schemas.openxmlformats.org/drawingml/2006/main">
            <a:off x="685800" y="1409700"/>
            <a:ext cx="1054922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scale compares a drawing length with the corresponding real length. Convert both to the </a:t>
            </a:r>
          </a:p>
        </p:txBody>
      </p:sp>
      <p:sp>
        <p:nvSpPr>
          <p:cNvPr id="5" name="text-1351">
            <a:extLst xmlns:a="http://schemas.openxmlformats.org/drawingml/2006/main">
              <a:ext uri="{FF2B5EF4-FFF2-40B4-BE49-F238E27FC236}">
                <a16:creationId xmlns:a16="http://schemas.microsoft.com/office/drawing/2014/main" id="{1A01F787-B40E-49D8-9AE7-A0BBD72D742D}"/>
              </a:ext>
            </a:extLst>
          </p:cNvPr>
          <p:cNvSpPr>
            <a:spLocks xmlns:a="http://schemas.openxmlformats.org/drawingml/2006/main" noGrp="1"/>
          </p:cNvSpPr>
          <p:nvPr/>
        </p:nvSpPr>
        <p:spPr>
          <a:xfrm xmlns:a="http://schemas.openxmlformats.org/drawingml/2006/main">
            <a:off x="685800" y="1752600"/>
            <a:ext cx="104501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same units. A scale of 1 : n means 1 unit on the drawing represents n of the same units in </a:t>
            </a:r>
          </a:p>
        </p:txBody>
      </p:sp>
      <p:sp>
        <p:nvSpPr>
          <p:cNvPr id="6" name="text-1352">
            <a:extLst xmlns:a="http://schemas.openxmlformats.org/drawingml/2006/main">
              <a:ext uri="{FF2B5EF4-FFF2-40B4-BE49-F238E27FC236}">
                <a16:creationId xmlns:a16="http://schemas.microsoft.com/office/drawing/2014/main" id="{5C5B5CC0-22C9-4586-B002-6B8E73AF3597}"/>
              </a:ext>
            </a:extLst>
          </p:cNvPr>
          <p:cNvSpPr>
            <a:spLocks xmlns:a="http://schemas.openxmlformats.org/drawingml/2006/main" noGrp="1"/>
          </p:cNvSpPr>
          <p:nvPr/>
        </p:nvSpPr>
        <p:spPr>
          <a:xfrm xmlns:a="http://schemas.openxmlformats.org/drawingml/2006/main">
            <a:off x="685800" y="2095500"/>
            <a:ext cx="66915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reality. The scale factor for area is n² and for volume is n³.</a:t>
            </a:r>
          </a:p>
        </p:txBody>
      </p:sp>
      <p:sp>
        <p:nvSpPr>
          <p:cNvPr id="7" name="text-1353">
            <a:extLst xmlns:a="http://schemas.openxmlformats.org/drawingml/2006/main">
              <a:ext uri="{FF2B5EF4-FFF2-40B4-BE49-F238E27FC236}">
                <a16:creationId xmlns:a16="http://schemas.microsoft.com/office/drawing/2014/main" id="{F6324E93-BA5D-4F92-ABE6-B5592ABA6550}"/>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354">
            <a:extLst xmlns:a="http://schemas.openxmlformats.org/drawingml/2006/main">
              <a:ext uri="{FF2B5EF4-FFF2-40B4-BE49-F238E27FC236}">
                <a16:creationId xmlns:a16="http://schemas.microsoft.com/office/drawing/2014/main" id="{78A9B7EC-6DA5-4C75-8C95-8E7A34223A15}"/>
              </a:ext>
            </a:extLst>
          </p:cNvPr>
          <p:cNvSpPr>
            <a:spLocks xmlns:a="http://schemas.openxmlformats.org/drawingml/2006/main" noGrp="1"/>
          </p:cNvSpPr>
          <p:nvPr/>
        </p:nvSpPr>
        <p:spPr>
          <a:xfrm xmlns:a="http://schemas.openxmlformats.org/drawingml/2006/main">
            <a:off x="685800" y="3057525"/>
            <a:ext cx="1009126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On a 1 : 50,000 map, 3 cm represents 150,000 cm = 1.5 km. A real distance of 2 km is </a:t>
            </a:r>
          </a:p>
        </p:txBody>
      </p:sp>
      <p:sp>
        <p:nvSpPr>
          <p:cNvPr id="9" name="text-1355">
            <a:extLst xmlns:a="http://schemas.openxmlformats.org/drawingml/2006/main">
              <a:ext uri="{FF2B5EF4-FFF2-40B4-BE49-F238E27FC236}">
                <a16:creationId xmlns:a16="http://schemas.microsoft.com/office/drawing/2014/main" id="{6C5C4BCF-437C-4294-8BB5-B3C15874AA0A}"/>
              </a:ext>
            </a:extLst>
          </p:cNvPr>
          <p:cNvSpPr>
            <a:spLocks xmlns:a="http://schemas.openxmlformats.org/drawingml/2006/main" noGrp="1"/>
          </p:cNvSpPr>
          <p:nvPr/>
        </p:nvSpPr>
        <p:spPr>
          <a:xfrm xmlns:a="http://schemas.openxmlformats.org/drawingml/2006/main">
            <a:off x="685800" y="3400425"/>
            <a:ext cx="53723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200,000 cm, so it measures 4 cm on this map.</a:t>
            </a:r>
          </a:p>
        </p:txBody>
      </p:sp>
    </p:spTree>
    <p:extLst>
      <p:ext uri="{BB962C8B-B14F-4D97-AF65-F5344CB8AC3E}">
        <p14:creationId xmlns:p14="http://schemas.microsoft.com/office/powerpoint/2010/main" val="1195368586"/>
      </p:ext>
    </p:extLst>
  </p:cSld>
</p:sld>
</file>

<file path=ppt/slides/slide10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356">
            <a:extLst xmlns:a="http://schemas.openxmlformats.org/drawingml/2006/main">
              <a:ext uri="{FF2B5EF4-FFF2-40B4-BE49-F238E27FC236}">
                <a16:creationId xmlns:a16="http://schemas.microsoft.com/office/drawing/2014/main" id="{259DE09B-B2EF-44DF-B156-77FF4A6C869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1357">
            <a:extLst xmlns:a="http://schemas.openxmlformats.org/drawingml/2006/main">
              <a:ext uri="{FF2B5EF4-FFF2-40B4-BE49-F238E27FC236}">
                <a16:creationId xmlns:a16="http://schemas.microsoft.com/office/drawing/2014/main" id="{61EB9E01-2F6A-4D27-8CD0-FCC9581DB1C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1358">
            <a:extLst xmlns:a="http://schemas.openxmlformats.org/drawingml/2006/main">
              <a:ext uri="{FF2B5EF4-FFF2-40B4-BE49-F238E27FC236}">
                <a16:creationId xmlns:a16="http://schemas.microsoft.com/office/drawing/2014/main" id="{36F9FE9A-2BBE-4A5C-8A84-E545BBA5C92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359">
            <a:extLst xmlns:a="http://schemas.openxmlformats.org/drawingml/2006/main">
              <a:ext uri="{FF2B5EF4-FFF2-40B4-BE49-F238E27FC236}">
                <a16:creationId xmlns:a16="http://schemas.microsoft.com/office/drawing/2014/main" id="{8DD7E88E-B326-4372-8A5F-246856B59491}"/>
              </a:ext>
            </a:extLst>
          </p:cNvPr>
          <p:cNvSpPr>
            <a:spLocks xmlns:a="http://schemas.openxmlformats.org/drawingml/2006/main" noGrp="1"/>
          </p:cNvSpPr>
          <p:nvPr/>
        </p:nvSpPr>
        <p:spPr>
          <a:xfrm xmlns:a="http://schemas.openxmlformats.org/drawingml/2006/main">
            <a:off x="685800" y="1409700"/>
            <a:ext cx="22757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Simplify 45 : 60.</a:t>
            </a:r>
          </a:p>
        </p:txBody>
      </p:sp>
      <p:sp>
        <p:nvSpPr>
          <p:cNvPr id="5" name="text-1360">
            <a:extLst xmlns:a="http://schemas.openxmlformats.org/drawingml/2006/main">
              <a:ext uri="{FF2B5EF4-FFF2-40B4-BE49-F238E27FC236}">
                <a16:creationId xmlns:a16="http://schemas.microsoft.com/office/drawing/2014/main" id="{90B163D1-A779-4B2E-990C-5D4B42CA12DD}"/>
              </a:ext>
            </a:extLst>
          </p:cNvPr>
          <p:cNvSpPr>
            <a:spLocks xmlns:a="http://schemas.openxmlformats.org/drawingml/2006/main" noGrp="1"/>
          </p:cNvSpPr>
          <p:nvPr/>
        </p:nvSpPr>
        <p:spPr>
          <a:xfrm xmlns:a="http://schemas.openxmlformats.org/drawingml/2006/main">
            <a:off x="685800" y="1924050"/>
            <a:ext cx="44240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Share 420 rupees in the ratio 3 : 4.</a:t>
            </a:r>
          </a:p>
        </p:txBody>
      </p:sp>
      <p:sp>
        <p:nvSpPr>
          <p:cNvPr id="6" name="text-1361">
            <a:extLst xmlns:a="http://schemas.openxmlformats.org/drawingml/2006/main">
              <a:ext uri="{FF2B5EF4-FFF2-40B4-BE49-F238E27FC236}">
                <a16:creationId xmlns:a16="http://schemas.microsoft.com/office/drawing/2014/main" id="{A061B02A-F429-427B-99FC-E958454CF359}"/>
              </a:ext>
            </a:extLst>
          </p:cNvPr>
          <p:cNvSpPr>
            <a:spLocks xmlns:a="http://schemas.openxmlformats.org/drawingml/2006/main" noGrp="1"/>
          </p:cNvSpPr>
          <p:nvPr/>
        </p:nvSpPr>
        <p:spPr>
          <a:xfrm xmlns:a="http://schemas.openxmlformats.org/drawingml/2006/main">
            <a:off x="685800" y="2438400"/>
            <a:ext cx="75037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Three kilograms of rice cost 156 rupees. Find the cost of 5 kg.</a:t>
            </a:r>
          </a:p>
        </p:txBody>
      </p:sp>
      <p:sp>
        <p:nvSpPr>
          <p:cNvPr id="7" name="text-1362">
            <a:extLst xmlns:a="http://schemas.openxmlformats.org/drawingml/2006/main">
              <a:ext uri="{FF2B5EF4-FFF2-40B4-BE49-F238E27FC236}">
                <a16:creationId xmlns:a16="http://schemas.microsoft.com/office/drawing/2014/main" id="{875E0BBD-3778-4835-830C-2FBFBB51649B}"/>
              </a:ext>
            </a:extLst>
          </p:cNvPr>
          <p:cNvSpPr>
            <a:spLocks xmlns:a="http://schemas.openxmlformats.org/drawingml/2006/main" noGrp="1"/>
          </p:cNvSpPr>
          <p:nvPr/>
        </p:nvSpPr>
        <p:spPr>
          <a:xfrm xmlns:a="http://schemas.openxmlformats.org/drawingml/2006/main">
            <a:off x="685800" y="2952750"/>
            <a:ext cx="91624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Eight workers need 15 days. How long do 12 equally efficient workers need?</a:t>
            </a:r>
          </a:p>
        </p:txBody>
      </p:sp>
      <p:sp>
        <p:nvSpPr>
          <p:cNvPr id="8" name="text-1363">
            <a:extLst xmlns:a="http://schemas.openxmlformats.org/drawingml/2006/main">
              <a:ext uri="{FF2B5EF4-FFF2-40B4-BE49-F238E27FC236}">
                <a16:creationId xmlns:a16="http://schemas.microsoft.com/office/drawing/2014/main" id="{4AAFB277-2E13-473E-A2DC-FB9972EF9886}"/>
              </a:ext>
            </a:extLst>
          </p:cNvPr>
          <p:cNvSpPr>
            <a:spLocks xmlns:a="http://schemas.openxmlformats.org/drawingml/2006/main" noGrp="1"/>
          </p:cNvSpPr>
          <p:nvPr/>
        </p:nvSpPr>
        <p:spPr>
          <a:xfrm xmlns:a="http://schemas.openxmlformats.org/drawingml/2006/main">
            <a:off x="685800" y="3467100"/>
            <a:ext cx="74405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On a 1 : 20,000 map, a road is 7 cm long. Find its real length.</a:t>
            </a:r>
          </a:p>
        </p:txBody>
      </p:sp>
    </p:spTree>
    <p:extLst>
      <p:ext uri="{BB962C8B-B14F-4D97-AF65-F5344CB8AC3E}">
        <p14:creationId xmlns:p14="http://schemas.microsoft.com/office/powerpoint/2010/main" val="1602914514"/>
      </p:ext>
    </p:extLst>
  </p:cSld>
</p:sld>
</file>

<file path=ppt/slides/slide1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1364">
            <a:extLst xmlns:a="http://schemas.openxmlformats.org/drawingml/2006/main">
              <a:ext uri="{FF2B5EF4-FFF2-40B4-BE49-F238E27FC236}">
                <a16:creationId xmlns:a16="http://schemas.microsoft.com/office/drawing/2014/main" id="{28F34365-F716-4984-8989-8F74339B0C7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1365">
            <a:extLst xmlns:a="http://schemas.openxmlformats.org/drawingml/2006/main">
              <a:ext uri="{FF2B5EF4-FFF2-40B4-BE49-F238E27FC236}">
                <a16:creationId xmlns:a16="http://schemas.microsoft.com/office/drawing/2014/main" id="{1103A7B3-64AF-407C-8F93-C1D4699CBD2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1366">
            <a:extLst xmlns:a="http://schemas.openxmlformats.org/drawingml/2006/main">
              <a:ext uri="{FF2B5EF4-FFF2-40B4-BE49-F238E27FC236}">
                <a16:creationId xmlns:a16="http://schemas.microsoft.com/office/drawing/2014/main" id="{FED19187-4238-41C7-930E-A64E092C074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367">
            <a:extLst xmlns:a="http://schemas.openxmlformats.org/drawingml/2006/main">
              <a:ext uri="{FF2B5EF4-FFF2-40B4-BE49-F238E27FC236}">
                <a16:creationId xmlns:a16="http://schemas.microsoft.com/office/drawing/2014/main" id="{2B2FD576-E8FF-4837-934F-7AD86D41B6FA}"/>
              </a:ext>
            </a:extLst>
          </p:cNvPr>
          <p:cNvSpPr>
            <a:spLocks xmlns:a="http://schemas.openxmlformats.org/drawingml/2006/main" noGrp="1"/>
          </p:cNvSpPr>
          <p:nvPr/>
        </p:nvSpPr>
        <p:spPr>
          <a:xfrm xmlns:a="http://schemas.openxmlformats.org/drawingml/2006/main">
            <a:off x="685800" y="1409700"/>
            <a:ext cx="99326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Inverse proportion uses a constant product. Direct proportion uses a </a:t>
            </a:r>
          </a:p>
        </p:txBody>
      </p:sp>
      <p:sp>
        <p:nvSpPr>
          <p:cNvPr id="5" name="text-1368">
            <a:extLst xmlns:a="http://schemas.openxmlformats.org/drawingml/2006/main">
              <a:ext uri="{FF2B5EF4-FFF2-40B4-BE49-F238E27FC236}">
                <a16:creationId xmlns:a16="http://schemas.microsoft.com/office/drawing/2014/main" id="{AD01AB4E-DF8E-4330-8603-6BF8F8E0645A}"/>
              </a:ext>
            </a:extLst>
          </p:cNvPr>
          <p:cNvSpPr>
            <a:spLocks xmlns:a="http://schemas.openxmlformats.org/drawingml/2006/main" noGrp="1"/>
          </p:cNvSpPr>
          <p:nvPr/>
        </p:nvSpPr>
        <p:spPr>
          <a:xfrm xmlns:a="http://schemas.openxmlformats.org/drawingml/2006/main">
            <a:off x="685800" y="1752600"/>
            <a:ext cx="100649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constant ratio. Decide which relationship the context supports before </a:t>
            </a:r>
          </a:p>
        </p:txBody>
      </p:sp>
      <p:sp>
        <p:nvSpPr>
          <p:cNvPr id="6" name="text-1369">
            <a:extLst xmlns:a="http://schemas.openxmlformats.org/drawingml/2006/main">
              <a:ext uri="{FF2B5EF4-FFF2-40B4-BE49-F238E27FC236}">
                <a16:creationId xmlns:a16="http://schemas.microsoft.com/office/drawing/2014/main" id="{F68D846C-C2DD-4923-B1C7-96DC794DEDBF}"/>
              </a:ext>
            </a:extLst>
          </p:cNvPr>
          <p:cNvSpPr>
            <a:spLocks xmlns:a="http://schemas.openxmlformats.org/drawingml/2006/main" noGrp="1"/>
          </p:cNvSpPr>
          <p:nvPr/>
        </p:nvSpPr>
        <p:spPr>
          <a:xfrm xmlns:a="http://schemas.openxmlformats.org/drawingml/2006/main">
            <a:off x="685800" y="2095500"/>
            <a:ext cx="16966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calculating.</a:t>
            </a:r>
          </a:p>
        </p:txBody>
      </p:sp>
    </p:spTree>
    <p:extLst>
      <p:ext uri="{BB962C8B-B14F-4D97-AF65-F5344CB8AC3E}">
        <p14:creationId xmlns:p14="http://schemas.microsoft.com/office/powerpoint/2010/main" val="250953516"/>
      </p:ext>
    </p:extLst>
  </p:cSld>
</p:sld>
</file>

<file path=ppt/slides/slide1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370">
            <a:extLst xmlns:a="http://schemas.openxmlformats.org/drawingml/2006/main">
              <a:ext uri="{FF2B5EF4-FFF2-40B4-BE49-F238E27FC236}">
                <a16:creationId xmlns:a16="http://schemas.microsoft.com/office/drawing/2014/main" id="{9831C5DF-C25E-473F-96E4-A69B7178E08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12</a:t>
            </a:r>
          </a:p>
        </p:txBody>
      </p:sp>
      <p:sp>
        <p:nvSpPr>
          <p:cNvPr id="2" name="text-1371">
            <a:extLst xmlns:a="http://schemas.openxmlformats.org/drawingml/2006/main">
              <a:ext uri="{FF2B5EF4-FFF2-40B4-BE49-F238E27FC236}">
                <a16:creationId xmlns:a16="http://schemas.microsoft.com/office/drawing/2014/main" id="{BF0BDC66-763F-4AB9-B058-151CA8400D8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1372">
            <a:extLst xmlns:a="http://schemas.openxmlformats.org/drawingml/2006/main">
              <a:ext uri="{FF2B5EF4-FFF2-40B4-BE49-F238E27FC236}">
                <a16:creationId xmlns:a16="http://schemas.microsoft.com/office/drawing/2014/main" id="{0CBFAB8B-BF95-49D2-8C4A-7F7E167136A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373">
            <a:extLst xmlns:a="http://schemas.openxmlformats.org/drawingml/2006/main">
              <a:ext uri="{FF2B5EF4-FFF2-40B4-BE49-F238E27FC236}">
                <a16:creationId xmlns:a16="http://schemas.microsoft.com/office/drawing/2014/main" id="{19EB2B66-076B-4C9F-AE7D-A6ED1659F535}"/>
              </a:ext>
            </a:extLst>
          </p:cNvPr>
          <p:cNvSpPr>
            <a:spLocks xmlns:a="http://schemas.openxmlformats.org/drawingml/2006/main" noGrp="1"/>
          </p:cNvSpPr>
          <p:nvPr/>
        </p:nvSpPr>
        <p:spPr>
          <a:xfrm xmlns:a="http://schemas.openxmlformats.org/drawingml/2006/main">
            <a:off x="685800" y="1409700"/>
            <a:ext cx="49350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Divide both terms by 15 to obtain 3 : 4.</a:t>
            </a:r>
          </a:p>
        </p:txBody>
      </p:sp>
      <p:sp>
        <p:nvSpPr>
          <p:cNvPr id="5" name="text-1374">
            <a:extLst xmlns:a="http://schemas.openxmlformats.org/drawingml/2006/main">
              <a:ext uri="{FF2B5EF4-FFF2-40B4-BE49-F238E27FC236}">
                <a16:creationId xmlns:a16="http://schemas.microsoft.com/office/drawing/2014/main" id="{46FB2050-ABC0-41AC-9B81-B2887C770436}"/>
              </a:ext>
            </a:extLst>
          </p:cNvPr>
          <p:cNvSpPr>
            <a:spLocks xmlns:a="http://schemas.openxmlformats.org/drawingml/2006/main" noGrp="1"/>
          </p:cNvSpPr>
          <p:nvPr/>
        </p:nvSpPr>
        <p:spPr>
          <a:xfrm xmlns:a="http://schemas.openxmlformats.org/drawingml/2006/main">
            <a:off x="685800" y="1924050"/>
            <a:ext cx="82777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7 parts give 60 rupees per part. The shares are 180 and 240 rupees.</a:t>
            </a:r>
          </a:p>
        </p:txBody>
      </p:sp>
      <p:sp>
        <p:nvSpPr>
          <p:cNvPr id="6" name="text-1375">
            <a:extLst xmlns:a="http://schemas.openxmlformats.org/drawingml/2006/main">
              <a:ext uri="{FF2B5EF4-FFF2-40B4-BE49-F238E27FC236}">
                <a16:creationId xmlns:a16="http://schemas.microsoft.com/office/drawing/2014/main" id="{11E628D0-813C-47E8-B04C-04165730B95D}"/>
              </a:ext>
            </a:extLst>
          </p:cNvPr>
          <p:cNvSpPr>
            <a:spLocks xmlns:a="http://schemas.openxmlformats.org/drawingml/2006/main" noGrp="1"/>
          </p:cNvSpPr>
          <p:nvPr/>
        </p:nvSpPr>
        <p:spPr>
          <a:xfrm xmlns:a="http://schemas.openxmlformats.org/drawingml/2006/main">
            <a:off x="685800" y="2438400"/>
            <a:ext cx="679532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One kilogram costs 52 rupees, so 5 kg cost 260 rupees.</a:t>
            </a:r>
          </a:p>
        </p:txBody>
      </p:sp>
      <p:sp>
        <p:nvSpPr>
          <p:cNvPr id="7" name="text-1376">
            <a:extLst xmlns:a="http://schemas.openxmlformats.org/drawingml/2006/main">
              <a:ext uri="{FF2B5EF4-FFF2-40B4-BE49-F238E27FC236}">
                <a16:creationId xmlns:a16="http://schemas.microsoft.com/office/drawing/2014/main" id="{B197F5CB-6B4F-4B20-A038-37B91552AC53}"/>
              </a:ext>
            </a:extLst>
          </p:cNvPr>
          <p:cNvSpPr>
            <a:spLocks xmlns:a="http://schemas.openxmlformats.org/drawingml/2006/main" noGrp="1"/>
          </p:cNvSpPr>
          <p:nvPr/>
        </p:nvSpPr>
        <p:spPr>
          <a:xfrm xmlns:a="http://schemas.openxmlformats.org/drawingml/2006/main">
            <a:off x="685800" y="2952750"/>
            <a:ext cx="108245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8 × 15 = 120 worker days. Time = 120 ÷ 12 = 10 days, assuming constant efficiency and </a:t>
            </a:r>
          </a:p>
        </p:txBody>
      </p:sp>
      <p:sp>
        <p:nvSpPr>
          <p:cNvPr id="8" name="text-1377">
            <a:extLst xmlns:a="http://schemas.openxmlformats.org/drawingml/2006/main">
              <a:ext uri="{FF2B5EF4-FFF2-40B4-BE49-F238E27FC236}">
                <a16:creationId xmlns:a16="http://schemas.microsoft.com/office/drawing/2014/main" id="{B77C6A87-CE43-4F49-AAB5-84F61E1410B0}"/>
              </a:ext>
            </a:extLst>
          </p:cNvPr>
          <p:cNvSpPr>
            <a:spLocks xmlns:a="http://schemas.openxmlformats.org/drawingml/2006/main" noGrp="1"/>
          </p:cNvSpPr>
          <p:nvPr/>
        </p:nvSpPr>
        <p:spPr>
          <a:xfrm xmlns:a="http://schemas.openxmlformats.org/drawingml/2006/main">
            <a:off x="685800" y="3295650"/>
            <a:ext cx="16854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divisible work.</a:t>
            </a:r>
          </a:p>
        </p:txBody>
      </p:sp>
      <p:sp>
        <p:nvSpPr>
          <p:cNvPr id="9" name="text-1378">
            <a:extLst xmlns:a="http://schemas.openxmlformats.org/drawingml/2006/main">
              <a:ext uri="{FF2B5EF4-FFF2-40B4-BE49-F238E27FC236}">
                <a16:creationId xmlns:a16="http://schemas.microsoft.com/office/drawing/2014/main" id="{AA6387A8-0437-4EB4-9704-A3D4337104BD}"/>
              </a:ext>
            </a:extLst>
          </p:cNvPr>
          <p:cNvSpPr>
            <a:spLocks xmlns:a="http://schemas.openxmlformats.org/drawingml/2006/main" noGrp="1"/>
          </p:cNvSpPr>
          <p:nvPr/>
        </p:nvSpPr>
        <p:spPr>
          <a:xfrm xmlns:a="http://schemas.openxmlformats.org/drawingml/2006/main">
            <a:off x="685800" y="3810000"/>
            <a:ext cx="45975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7 × 20,000 = 140,000 cm = 1.4 km.</a:t>
            </a:r>
          </a:p>
        </p:txBody>
      </p:sp>
    </p:spTree>
    <p:extLst>
      <p:ext uri="{BB962C8B-B14F-4D97-AF65-F5344CB8AC3E}">
        <p14:creationId xmlns:p14="http://schemas.microsoft.com/office/powerpoint/2010/main" val="670641644"/>
      </p:ext>
    </p:extLst>
  </p:cSld>
</p:sld>
</file>

<file path=ppt/slides/slide1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379">
            <a:extLst xmlns:a="http://schemas.openxmlformats.org/drawingml/2006/main">
              <a:ext uri="{FF2B5EF4-FFF2-40B4-BE49-F238E27FC236}">
                <a16:creationId xmlns:a16="http://schemas.microsoft.com/office/drawing/2014/main" id="{B074F6E7-DE92-4F25-A2EA-2C8F1848AD6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13</a:t>
            </a:r>
          </a:p>
        </p:txBody>
      </p:sp>
      <p:sp>
        <p:nvSpPr>
          <p:cNvPr id="2" name="text-1380">
            <a:extLst xmlns:a="http://schemas.openxmlformats.org/drawingml/2006/main">
              <a:ext uri="{FF2B5EF4-FFF2-40B4-BE49-F238E27FC236}">
                <a16:creationId xmlns:a16="http://schemas.microsoft.com/office/drawing/2014/main" id="{062067C3-C1F7-43E0-8D25-66F98C9F24E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Percentages profit loss discounts and tax</a:t>
            </a:r>
          </a:p>
        </p:txBody>
      </p:sp>
      <p:sp>
        <p:nvSpPr>
          <p:cNvPr id="3" name="text-1381">
            <a:extLst xmlns:a="http://schemas.openxmlformats.org/drawingml/2006/main">
              <a:ext uri="{FF2B5EF4-FFF2-40B4-BE49-F238E27FC236}">
                <a16:creationId xmlns:a16="http://schemas.microsoft.com/office/drawing/2014/main" id="{D13E703B-5B05-4BF8-A0E0-45B6685C31C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382">
            <a:extLst xmlns:a="http://schemas.openxmlformats.org/drawingml/2006/main">
              <a:ext uri="{FF2B5EF4-FFF2-40B4-BE49-F238E27FC236}">
                <a16:creationId xmlns:a16="http://schemas.microsoft.com/office/drawing/2014/main" id="{F4AF12C7-C2DA-4E94-92B3-16E0E1E2FC30}"/>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1383">
            <a:extLst xmlns:a="http://schemas.openxmlformats.org/drawingml/2006/main">
              <a:ext uri="{FF2B5EF4-FFF2-40B4-BE49-F238E27FC236}">
                <a16:creationId xmlns:a16="http://schemas.microsoft.com/office/drawing/2014/main" id="{59A01075-266D-4249-B4EE-D45F89E3B4FE}"/>
              </a:ext>
            </a:extLst>
          </p:cNvPr>
          <p:cNvSpPr>
            <a:spLocks xmlns:a="http://schemas.openxmlformats.org/drawingml/2006/main" noGrp="1"/>
          </p:cNvSpPr>
          <p:nvPr/>
        </p:nvSpPr>
        <p:spPr>
          <a:xfrm xmlns:a="http://schemas.openxmlformats.org/drawingml/2006/main">
            <a:off x="685800" y="2133600"/>
            <a:ext cx="40616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Finding a percentage of an amount</a:t>
            </a:r>
          </a:p>
        </p:txBody>
      </p:sp>
      <p:sp>
        <p:nvSpPr>
          <p:cNvPr id="6" name="text-1384">
            <a:extLst xmlns:a="http://schemas.openxmlformats.org/drawingml/2006/main">
              <a:ext uri="{FF2B5EF4-FFF2-40B4-BE49-F238E27FC236}">
                <a16:creationId xmlns:a16="http://schemas.microsoft.com/office/drawing/2014/main" id="{017DA1C0-7358-4D71-AB57-7EF0224185AC}"/>
              </a:ext>
            </a:extLst>
          </p:cNvPr>
          <p:cNvSpPr>
            <a:spLocks xmlns:a="http://schemas.openxmlformats.org/drawingml/2006/main" noGrp="1"/>
          </p:cNvSpPr>
          <p:nvPr/>
        </p:nvSpPr>
        <p:spPr>
          <a:xfrm xmlns:a="http://schemas.openxmlformats.org/drawingml/2006/main">
            <a:off x="685800" y="2524125"/>
            <a:ext cx="39861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Percentage increase and decrease</a:t>
            </a:r>
          </a:p>
        </p:txBody>
      </p:sp>
      <p:sp>
        <p:nvSpPr>
          <p:cNvPr id="7" name="text-1385">
            <a:extLst xmlns:a="http://schemas.openxmlformats.org/drawingml/2006/main">
              <a:ext uri="{FF2B5EF4-FFF2-40B4-BE49-F238E27FC236}">
                <a16:creationId xmlns:a16="http://schemas.microsoft.com/office/drawing/2014/main" id="{9D6C6D57-A03B-49E5-B4D7-855BED71F1B5}"/>
              </a:ext>
            </a:extLst>
          </p:cNvPr>
          <p:cNvSpPr>
            <a:spLocks xmlns:a="http://schemas.openxmlformats.org/drawingml/2006/main" noGrp="1"/>
          </p:cNvSpPr>
          <p:nvPr/>
        </p:nvSpPr>
        <p:spPr>
          <a:xfrm xmlns:a="http://schemas.openxmlformats.org/drawingml/2006/main">
            <a:off x="685800" y="2914650"/>
            <a:ext cx="16608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Profit and loss</a:t>
            </a:r>
          </a:p>
        </p:txBody>
      </p:sp>
      <p:sp>
        <p:nvSpPr>
          <p:cNvPr id="8" name="text-1386">
            <a:extLst xmlns:a="http://schemas.openxmlformats.org/drawingml/2006/main">
              <a:ext uri="{FF2B5EF4-FFF2-40B4-BE49-F238E27FC236}">
                <a16:creationId xmlns:a16="http://schemas.microsoft.com/office/drawing/2014/main" id="{67F27BC2-4122-424D-9427-18E4EB71F8EF}"/>
              </a:ext>
            </a:extLst>
          </p:cNvPr>
          <p:cNvSpPr>
            <a:spLocks xmlns:a="http://schemas.openxmlformats.org/drawingml/2006/main" noGrp="1"/>
          </p:cNvSpPr>
          <p:nvPr/>
        </p:nvSpPr>
        <p:spPr>
          <a:xfrm xmlns:a="http://schemas.openxmlformats.org/drawingml/2006/main">
            <a:off x="685800" y="3305175"/>
            <a:ext cx="21107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Discounts and tax</a:t>
            </a:r>
          </a:p>
        </p:txBody>
      </p:sp>
      <p:sp>
        <p:nvSpPr>
          <p:cNvPr id="9" name="text-1387">
            <a:extLst xmlns:a="http://schemas.openxmlformats.org/drawingml/2006/main">
              <a:ext uri="{FF2B5EF4-FFF2-40B4-BE49-F238E27FC236}">
                <a16:creationId xmlns:a16="http://schemas.microsoft.com/office/drawing/2014/main" id="{4922BF9F-B9E8-410C-B904-93DFFC4EC3F5}"/>
              </a:ext>
            </a:extLst>
          </p:cNvPr>
          <p:cNvSpPr>
            <a:spLocks xmlns:a="http://schemas.openxmlformats.org/drawingml/2006/main" noGrp="1"/>
          </p:cNvSpPr>
          <p:nvPr/>
        </p:nvSpPr>
        <p:spPr>
          <a:xfrm xmlns:a="http://schemas.openxmlformats.org/drawingml/2006/main">
            <a:off x="685800" y="3695700"/>
            <a:ext cx="245964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Reverse percentages</a:t>
            </a:r>
          </a:p>
        </p:txBody>
      </p:sp>
      <p:sp>
        <p:nvSpPr>
          <p:cNvPr id="10" name="text-1388">
            <a:extLst xmlns:a="http://schemas.openxmlformats.org/drawingml/2006/main">
              <a:ext uri="{FF2B5EF4-FFF2-40B4-BE49-F238E27FC236}">
                <a16:creationId xmlns:a16="http://schemas.microsoft.com/office/drawing/2014/main" id="{06593FE0-A228-4AEB-BF7F-9F5281FF8F72}"/>
              </a:ext>
            </a:extLst>
          </p:cNvPr>
          <p:cNvSpPr>
            <a:spLocks xmlns:a="http://schemas.openxmlformats.org/drawingml/2006/main" noGrp="1"/>
          </p:cNvSpPr>
          <p:nvPr/>
        </p:nvSpPr>
        <p:spPr>
          <a:xfrm xmlns:a="http://schemas.openxmlformats.org/drawingml/2006/main">
            <a:off x="685800" y="4086225"/>
            <a:ext cx="177784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Simple interest</a:t>
            </a:r>
          </a:p>
        </p:txBody>
      </p:sp>
    </p:spTree>
    <p:extLst>
      <p:ext uri="{BB962C8B-B14F-4D97-AF65-F5344CB8AC3E}">
        <p14:creationId xmlns:p14="http://schemas.microsoft.com/office/powerpoint/2010/main" val="1435564536"/>
      </p:ext>
    </p:extLst>
  </p:cSld>
</p:sld>
</file>

<file path=ppt/slides/slide1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1389">
            <a:extLst xmlns:a="http://schemas.openxmlformats.org/drawingml/2006/main">
              <a:ext uri="{FF2B5EF4-FFF2-40B4-BE49-F238E27FC236}">
                <a16:creationId xmlns:a16="http://schemas.microsoft.com/office/drawing/2014/main" id="{6BE5C335-CD2B-418A-8271-19010C14F3A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13</a:t>
            </a:r>
          </a:p>
        </p:txBody>
      </p:sp>
      <p:sp>
        <p:nvSpPr>
          <p:cNvPr id="2" name="text-1390">
            <a:extLst xmlns:a="http://schemas.openxmlformats.org/drawingml/2006/main">
              <a:ext uri="{FF2B5EF4-FFF2-40B4-BE49-F238E27FC236}">
                <a16:creationId xmlns:a16="http://schemas.microsoft.com/office/drawing/2014/main" id="{5366747B-4AE3-4E60-B4F1-66E5193F453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Finding a percentage of an amount</a:t>
            </a:r>
          </a:p>
        </p:txBody>
      </p:sp>
      <p:sp>
        <p:nvSpPr>
          <p:cNvPr id="3" name="text-1391">
            <a:extLst xmlns:a="http://schemas.openxmlformats.org/drawingml/2006/main">
              <a:ext uri="{FF2B5EF4-FFF2-40B4-BE49-F238E27FC236}">
                <a16:creationId xmlns:a16="http://schemas.microsoft.com/office/drawing/2014/main" id="{933BEB3C-2895-488A-A3A1-D0F0D4534D1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392">
            <a:extLst xmlns:a="http://schemas.openxmlformats.org/drawingml/2006/main">
              <a:ext uri="{FF2B5EF4-FFF2-40B4-BE49-F238E27FC236}">
                <a16:creationId xmlns:a16="http://schemas.microsoft.com/office/drawing/2014/main" id="{6FD7579C-B793-4185-81D4-3E61DCA372C4}"/>
              </a:ext>
            </a:extLst>
          </p:cNvPr>
          <p:cNvSpPr>
            <a:spLocks xmlns:a="http://schemas.openxmlformats.org/drawingml/2006/main" noGrp="1"/>
          </p:cNvSpPr>
          <p:nvPr/>
        </p:nvSpPr>
        <p:spPr>
          <a:xfrm xmlns:a="http://schemas.openxmlformats.org/drawingml/2006/main">
            <a:off x="685800" y="1409700"/>
            <a:ext cx="107900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percentage is a fraction out of 100. Multiply the amount by the percentage divided by 100. </a:t>
            </a:r>
          </a:p>
        </p:txBody>
      </p:sp>
      <p:sp>
        <p:nvSpPr>
          <p:cNvPr id="5" name="text-1393">
            <a:extLst xmlns:a="http://schemas.openxmlformats.org/drawingml/2006/main">
              <a:ext uri="{FF2B5EF4-FFF2-40B4-BE49-F238E27FC236}">
                <a16:creationId xmlns:a16="http://schemas.microsoft.com/office/drawing/2014/main" id="{9FD8618B-9AE1-4BEC-BAC6-621818201BE2}"/>
              </a:ext>
            </a:extLst>
          </p:cNvPr>
          <p:cNvSpPr>
            <a:spLocks xmlns:a="http://schemas.openxmlformats.org/drawingml/2006/main" noGrp="1"/>
          </p:cNvSpPr>
          <p:nvPr/>
        </p:nvSpPr>
        <p:spPr>
          <a:xfrm xmlns:a="http://schemas.openxmlformats.org/drawingml/2006/main">
            <a:off x="685800" y="1752600"/>
            <a:ext cx="1085764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mental calculations, combine easy percentages such as 10%, 5% and 1%. Always identify </a:t>
            </a:r>
          </a:p>
        </p:txBody>
      </p:sp>
      <p:sp>
        <p:nvSpPr>
          <p:cNvPr id="6" name="text-1394">
            <a:extLst xmlns:a="http://schemas.openxmlformats.org/drawingml/2006/main">
              <a:ext uri="{FF2B5EF4-FFF2-40B4-BE49-F238E27FC236}">
                <a16:creationId xmlns:a16="http://schemas.microsoft.com/office/drawing/2014/main" id="{38A2A005-8D21-4803-886F-5AD8064128E7}"/>
              </a:ext>
            </a:extLst>
          </p:cNvPr>
          <p:cNvSpPr>
            <a:spLocks xmlns:a="http://schemas.openxmlformats.org/drawingml/2006/main" noGrp="1"/>
          </p:cNvSpPr>
          <p:nvPr/>
        </p:nvSpPr>
        <p:spPr>
          <a:xfrm xmlns:a="http://schemas.openxmlformats.org/drawingml/2006/main">
            <a:off x="685800" y="2095500"/>
            <a:ext cx="54010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amount that represents the original whole.</a:t>
            </a:r>
          </a:p>
        </p:txBody>
      </p:sp>
      <p:sp>
        <p:nvSpPr>
          <p:cNvPr id="7" name="text-1395">
            <a:extLst xmlns:a="http://schemas.openxmlformats.org/drawingml/2006/main">
              <a:ext uri="{FF2B5EF4-FFF2-40B4-BE49-F238E27FC236}">
                <a16:creationId xmlns:a16="http://schemas.microsoft.com/office/drawing/2014/main" id="{DEF12EE4-FB56-4767-9A01-9B6500461D8A}"/>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396">
            <a:extLst xmlns:a="http://schemas.openxmlformats.org/drawingml/2006/main">
              <a:ext uri="{FF2B5EF4-FFF2-40B4-BE49-F238E27FC236}">
                <a16:creationId xmlns:a16="http://schemas.microsoft.com/office/drawing/2014/main" id="{AF8CE723-01E4-48F4-9C4F-AC9934BF5678}"/>
              </a:ext>
            </a:extLst>
          </p:cNvPr>
          <p:cNvSpPr>
            <a:spLocks xmlns:a="http://schemas.openxmlformats.org/drawingml/2006/main" noGrp="1"/>
          </p:cNvSpPr>
          <p:nvPr/>
        </p:nvSpPr>
        <p:spPr>
          <a:xfrm xmlns:a="http://schemas.openxmlformats.org/drawingml/2006/main">
            <a:off x="685800" y="3200400"/>
            <a:ext cx="16945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15% of 240 = </a:t>
            </a:r>
          </a:p>
        </p:txBody>
      </p:sp>
      <p:sp>
        <p:nvSpPr>
          <p:cNvPr id="9" name="text-1397">
            <a:extLst xmlns:a="http://schemas.openxmlformats.org/drawingml/2006/main">
              <a:ext uri="{FF2B5EF4-FFF2-40B4-BE49-F238E27FC236}">
                <a16:creationId xmlns:a16="http://schemas.microsoft.com/office/drawing/2014/main" id="{769CAD69-0604-48AC-A4DD-48BCCEF7D704}"/>
              </a:ext>
            </a:extLst>
          </p:cNvPr>
          <p:cNvSpPr>
            <a:spLocks xmlns:a="http://schemas.openxmlformats.org/drawingml/2006/main" noGrp="1"/>
          </p:cNvSpPr>
          <p:nvPr/>
        </p:nvSpPr>
        <p:spPr>
          <a:xfrm xmlns:a="http://schemas.openxmlformats.org/drawingml/2006/main">
            <a:off x="2332768" y="305752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15</a:t>
            </a:r>
          </a:p>
        </p:txBody>
      </p:sp>
      <p:sp>
        <p:nvSpPr>
          <p:cNvPr id="10" name="text-1398">
            <a:extLst xmlns:a="http://schemas.openxmlformats.org/drawingml/2006/main">
              <a:ext uri="{FF2B5EF4-FFF2-40B4-BE49-F238E27FC236}">
                <a16:creationId xmlns:a16="http://schemas.microsoft.com/office/drawing/2014/main" id="{475CDA4B-0E1A-4787-82DE-646E7BEAEA8A}"/>
              </a:ext>
            </a:extLst>
          </p:cNvPr>
          <p:cNvSpPr>
            <a:spLocks xmlns:a="http://schemas.openxmlformats.org/drawingml/2006/main" noGrp="1"/>
          </p:cNvSpPr>
          <p:nvPr/>
        </p:nvSpPr>
        <p:spPr>
          <a:xfrm xmlns:a="http://schemas.openxmlformats.org/drawingml/2006/main">
            <a:off x="2332768" y="334327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a:t>
            </a:r>
          </a:p>
        </p:txBody>
      </p:sp>
      <p:sp>
        <p:nvSpPr>
          <p:cNvPr id="11" name="fraction-bar-1399">
            <a:extLst xmlns:a="http://schemas.openxmlformats.org/drawingml/2006/main">
              <a:ext uri="{FF2B5EF4-FFF2-40B4-BE49-F238E27FC236}">
                <a16:creationId xmlns:a16="http://schemas.microsoft.com/office/drawing/2014/main" id="{9555948F-E089-4FE6-B14D-744643F0C4F7}"/>
              </a:ext>
            </a:extLst>
          </p:cNvPr>
          <p:cNvSpPr>
            <a:spLocks xmlns:a="http://schemas.openxmlformats.org/drawingml/2006/main" noGrp="1"/>
          </p:cNvSpPr>
          <p:nvPr/>
        </p:nvSpPr>
        <p:spPr>
          <a:xfrm xmlns:a="http://schemas.openxmlformats.org/drawingml/2006/main">
            <a:off x="2351818" y="3324225"/>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1400">
            <a:extLst xmlns:a="http://schemas.openxmlformats.org/drawingml/2006/main">
              <a:ext uri="{FF2B5EF4-FFF2-40B4-BE49-F238E27FC236}">
                <a16:creationId xmlns:a16="http://schemas.microsoft.com/office/drawing/2014/main" id="{17050C28-F2DC-4175-B4DF-7CBC336276FB}"/>
              </a:ext>
            </a:extLst>
          </p:cNvPr>
          <p:cNvSpPr>
            <a:spLocks xmlns:a="http://schemas.openxmlformats.org/drawingml/2006/main" noGrp="1"/>
          </p:cNvSpPr>
          <p:nvPr/>
        </p:nvSpPr>
        <p:spPr>
          <a:xfrm xmlns:a="http://schemas.openxmlformats.org/drawingml/2006/main">
            <a:off x="2814923" y="3200400"/>
            <a:ext cx="87157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240 = 36. Mentally, 10% is 24 and 5% is 12, giving 36. To express 36 as </a:t>
            </a:r>
          </a:p>
        </p:txBody>
      </p:sp>
      <p:sp>
        <p:nvSpPr>
          <p:cNvPr id="13" name="text-1401">
            <a:extLst xmlns:a="http://schemas.openxmlformats.org/drawingml/2006/main">
              <a:ext uri="{FF2B5EF4-FFF2-40B4-BE49-F238E27FC236}">
                <a16:creationId xmlns:a16="http://schemas.microsoft.com/office/drawing/2014/main" id="{99B5D994-DFE1-47D0-B3DD-DF96C94ED579}"/>
              </a:ext>
            </a:extLst>
          </p:cNvPr>
          <p:cNvSpPr>
            <a:spLocks xmlns:a="http://schemas.openxmlformats.org/drawingml/2006/main" noGrp="1"/>
          </p:cNvSpPr>
          <p:nvPr/>
        </p:nvSpPr>
        <p:spPr>
          <a:xfrm xmlns:a="http://schemas.openxmlformats.org/drawingml/2006/main">
            <a:off x="685800" y="3771900"/>
            <a:ext cx="36155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percentage of 240, calculate </a:t>
            </a:r>
          </a:p>
        </p:txBody>
      </p:sp>
      <p:sp>
        <p:nvSpPr>
          <p:cNvPr id="14" name="text-1402">
            <a:extLst xmlns:a="http://schemas.openxmlformats.org/drawingml/2006/main">
              <a:ext uri="{FF2B5EF4-FFF2-40B4-BE49-F238E27FC236}">
                <a16:creationId xmlns:a16="http://schemas.microsoft.com/office/drawing/2014/main" id="{4BB1E41C-141E-4810-8110-76C6B41ABA0F}"/>
              </a:ext>
            </a:extLst>
          </p:cNvPr>
          <p:cNvSpPr>
            <a:spLocks xmlns:a="http://schemas.openxmlformats.org/drawingml/2006/main" noGrp="1"/>
          </p:cNvSpPr>
          <p:nvPr/>
        </p:nvSpPr>
        <p:spPr>
          <a:xfrm xmlns:a="http://schemas.openxmlformats.org/drawingml/2006/main">
            <a:off x="4253770" y="362902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36</a:t>
            </a:r>
          </a:p>
        </p:txBody>
      </p:sp>
      <p:sp>
        <p:nvSpPr>
          <p:cNvPr id="15" name="text-1403">
            <a:extLst xmlns:a="http://schemas.openxmlformats.org/drawingml/2006/main">
              <a:ext uri="{FF2B5EF4-FFF2-40B4-BE49-F238E27FC236}">
                <a16:creationId xmlns:a16="http://schemas.microsoft.com/office/drawing/2014/main" id="{BAFB3280-F1A9-40B1-8937-419FA2230FDD}"/>
              </a:ext>
            </a:extLst>
          </p:cNvPr>
          <p:cNvSpPr>
            <a:spLocks xmlns:a="http://schemas.openxmlformats.org/drawingml/2006/main" noGrp="1"/>
          </p:cNvSpPr>
          <p:nvPr/>
        </p:nvSpPr>
        <p:spPr>
          <a:xfrm xmlns:a="http://schemas.openxmlformats.org/drawingml/2006/main">
            <a:off x="4253770" y="391477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240</a:t>
            </a:r>
          </a:p>
        </p:txBody>
      </p:sp>
      <p:sp>
        <p:nvSpPr>
          <p:cNvPr id="16" name="fraction-bar-1404">
            <a:extLst xmlns:a="http://schemas.openxmlformats.org/drawingml/2006/main">
              <a:ext uri="{FF2B5EF4-FFF2-40B4-BE49-F238E27FC236}">
                <a16:creationId xmlns:a16="http://schemas.microsoft.com/office/drawing/2014/main" id="{6615D6DF-5111-45B1-B8E4-C3D8AE2B4AC3}"/>
              </a:ext>
            </a:extLst>
          </p:cNvPr>
          <p:cNvSpPr>
            <a:spLocks xmlns:a="http://schemas.openxmlformats.org/drawingml/2006/main" noGrp="1"/>
          </p:cNvSpPr>
          <p:nvPr/>
        </p:nvSpPr>
        <p:spPr>
          <a:xfrm xmlns:a="http://schemas.openxmlformats.org/drawingml/2006/main">
            <a:off x="4272820" y="3895725"/>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1405">
            <a:extLst xmlns:a="http://schemas.openxmlformats.org/drawingml/2006/main">
              <a:ext uri="{FF2B5EF4-FFF2-40B4-BE49-F238E27FC236}">
                <a16:creationId xmlns:a16="http://schemas.microsoft.com/office/drawing/2014/main" id="{B5137C8B-B81F-4EF7-9DE3-4B6E21582FB2}"/>
              </a:ext>
            </a:extLst>
          </p:cNvPr>
          <p:cNvSpPr>
            <a:spLocks xmlns:a="http://schemas.openxmlformats.org/drawingml/2006/main" noGrp="1"/>
          </p:cNvSpPr>
          <p:nvPr/>
        </p:nvSpPr>
        <p:spPr>
          <a:xfrm xmlns:a="http://schemas.openxmlformats.org/drawingml/2006/main">
            <a:off x="4735925" y="3771900"/>
            <a:ext cx="19556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100% = 15%.</a:t>
            </a:r>
          </a:p>
        </p:txBody>
      </p:sp>
    </p:spTree>
    <p:extLst>
      <p:ext uri="{BB962C8B-B14F-4D97-AF65-F5344CB8AC3E}">
        <p14:creationId xmlns:p14="http://schemas.microsoft.com/office/powerpoint/2010/main" val="1327469178"/>
      </p:ext>
    </p:extLst>
  </p:cSld>
</p:sld>
</file>

<file path=ppt/slides/slide1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406">
            <a:extLst xmlns:a="http://schemas.openxmlformats.org/drawingml/2006/main">
              <a:ext uri="{FF2B5EF4-FFF2-40B4-BE49-F238E27FC236}">
                <a16:creationId xmlns:a16="http://schemas.microsoft.com/office/drawing/2014/main" id="{FD1FADB8-4832-45E7-BF62-926157F7213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13</a:t>
            </a:r>
          </a:p>
        </p:txBody>
      </p:sp>
      <p:sp>
        <p:nvSpPr>
          <p:cNvPr id="2" name="text-1407">
            <a:extLst xmlns:a="http://schemas.openxmlformats.org/drawingml/2006/main">
              <a:ext uri="{FF2B5EF4-FFF2-40B4-BE49-F238E27FC236}">
                <a16:creationId xmlns:a16="http://schemas.microsoft.com/office/drawing/2014/main" id="{2FE28B48-E3DD-435C-AF44-41B697C9E34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Percentage increase and decrease</a:t>
            </a:r>
          </a:p>
        </p:txBody>
      </p:sp>
      <p:sp>
        <p:nvSpPr>
          <p:cNvPr id="3" name="text-1408">
            <a:extLst xmlns:a="http://schemas.openxmlformats.org/drawingml/2006/main">
              <a:ext uri="{FF2B5EF4-FFF2-40B4-BE49-F238E27FC236}">
                <a16:creationId xmlns:a16="http://schemas.microsoft.com/office/drawing/2014/main" id="{B46ED032-92FE-435A-9F06-532B8332169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409">
            <a:extLst xmlns:a="http://schemas.openxmlformats.org/drawingml/2006/main">
              <a:ext uri="{FF2B5EF4-FFF2-40B4-BE49-F238E27FC236}">
                <a16:creationId xmlns:a16="http://schemas.microsoft.com/office/drawing/2014/main" id="{05F38FF8-8FDD-4387-A745-3C6E85E7E039}"/>
              </a:ext>
            </a:extLst>
          </p:cNvPr>
          <p:cNvSpPr>
            <a:spLocks xmlns:a="http://schemas.openxmlformats.org/drawingml/2006/main" noGrp="1"/>
          </p:cNvSpPr>
          <p:nvPr/>
        </p:nvSpPr>
        <p:spPr>
          <a:xfrm xmlns:a="http://schemas.openxmlformats.org/drawingml/2006/main">
            <a:off x="685800" y="1409700"/>
            <a:ext cx="1030071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an increase of p%, multiply by 1 + p ÷ 100. For a decrease, multiply by 1 − p ÷ 100. </a:t>
            </a:r>
          </a:p>
        </p:txBody>
      </p:sp>
      <p:sp>
        <p:nvSpPr>
          <p:cNvPr id="5" name="text-1410">
            <a:extLst xmlns:a="http://schemas.openxmlformats.org/drawingml/2006/main">
              <a:ext uri="{FF2B5EF4-FFF2-40B4-BE49-F238E27FC236}">
                <a16:creationId xmlns:a16="http://schemas.microsoft.com/office/drawing/2014/main" id="{A80C385C-6B59-4837-A0B4-510D3C46E808}"/>
              </a:ext>
            </a:extLst>
          </p:cNvPr>
          <p:cNvSpPr>
            <a:spLocks xmlns:a="http://schemas.openxmlformats.org/drawingml/2006/main" noGrp="1"/>
          </p:cNvSpPr>
          <p:nvPr/>
        </p:nvSpPr>
        <p:spPr>
          <a:xfrm xmlns:a="http://schemas.openxmlformats.org/drawingml/2006/main">
            <a:off x="685800" y="1752600"/>
            <a:ext cx="1081925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Percentage change compares the change with the original value. Equal percentage increases </a:t>
            </a:r>
          </a:p>
        </p:txBody>
      </p:sp>
      <p:sp>
        <p:nvSpPr>
          <p:cNvPr id="6" name="text-1411">
            <a:extLst xmlns:a="http://schemas.openxmlformats.org/drawingml/2006/main">
              <a:ext uri="{FF2B5EF4-FFF2-40B4-BE49-F238E27FC236}">
                <a16:creationId xmlns:a16="http://schemas.microsoft.com/office/drawing/2014/main" id="{8CF0EA2A-D4B1-4A43-AB03-95E84955CD7E}"/>
              </a:ext>
            </a:extLst>
          </p:cNvPr>
          <p:cNvSpPr>
            <a:spLocks xmlns:a="http://schemas.openxmlformats.org/drawingml/2006/main" noGrp="1"/>
          </p:cNvSpPr>
          <p:nvPr/>
        </p:nvSpPr>
        <p:spPr>
          <a:xfrm xmlns:a="http://schemas.openxmlformats.org/drawingml/2006/main">
            <a:off x="685800" y="2095500"/>
            <a:ext cx="741206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and decreases usually do not cancel because the base changes.</a:t>
            </a:r>
          </a:p>
        </p:txBody>
      </p:sp>
      <p:sp>
        <p:nvSpPr>
          <p:cNvPr id="7" name="text-1412">
            <a:extLst xmlns:a="http://schemas.openxmlformats.org/drawingml/2006/main">
              <a:ext uri="{FF2B5EF4-FFF2-40B4-BE49-F238E27FC236}">
                <a16:creationId xmlns:a16="http://schemas.microsoft.com/office/drawing/2014/main" id="{0504502A-C284-4C1C-9453-7972C9C35371}"/>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413">
            <a:extLst xmlns:a="http://schemas.openxmlformats.org/drawingml/2006/main">
              <a:ext uri="{FF2B5EF4-FFF2-40B4-BE49-F238E27FC236}">
                <a16:creationId xmlns:a16="http://schemas.microsoft.com/office/drawing/2014/main" id="{912360C0-03ED-4532-9341-F942EF86B916}"/>
              </a:ext>
            </a:extLst>
          </p:cNvPr>
          <p:cNvSpPr>
            <a:spLocks xmlns:a="http://schemas.openxmlformats.org/drawingml/2006/main" noGrp="1"/>
          </p:cNvSpPr>
          <p:nvPr/>
        </p:nvSpPr>
        <p:spPr>
          <a:xfrm xmlns:a="http://schemas.openxmlformats.org/drawingml/2006/main">
            <a:off x="685800" y="3057525"/>
            <a:ext cx="1057322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price of 800 rises by 12%, giving 800 × 1.12 = 896. A later decrease of 12% gives 896 × </a:t>
            </a:r>
          </a:p>
        </p:txBody>
      </p:sp>
      <p:sp>
        <p:nvSpPr>
          <p:cNvPr id="9" name="text-1414">
            <a:extLst xmlns:a="http://schemas.openxmlformats.org/drawingml/2006/main">
              <a:ext uri="{FF2B5EF4-FFF2-40B4-BE49-F238E27FC236}">
                <a16:creationId xmlns:a16="http://schemas.microsoft.com/office/drawing/2014/main" id="{37515FAF-A721-4B56-A224-E332931C3724}"/>
              </a:ext>
            </a:extLst>
          </p:cNvPr>
          <p:cNvSpPr>
            <a:spLocks xmlns:a="http://schemas.openxmlformats.org/drawingml/2006/main" noGrp="1"/>
          </p:cNvSpPr>
          <p:nvPr/>
        </p:nvSpPr>
        <p:spPr>
          <a:xfrm xmlns:a="http://schemas.openxmlformats.org/drawingml/2006/main">
            <a:off x="685800" y="3400425"/>
            <a:ext cx="27947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0.88 = 788.48, not 800.</a:t>
            </a:r>
          </a:p>
        </p:txBody>
      </p:sp>
    </p:spTree>
    <p:extLst>
      <p:ext uri="{BB962C8B-B14F-4D97-AF65-F5344CB8AC3E}">
        <p14:creationId xmlns:p14="http://schemas.microsoft.com/office/powerpoint/2010/main" val="1589731719"/>
      </p:ext>
    </p:extLst>
  </p:cSld>
</p:sld>
</file>

<file path=ppt/slides/slide1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ext-1415">
            <a:extLst xmlns:a="http://schemas.openxmlformats.org/drawingml/2006/main">
              <a:ext uri="{FF2B5EF4-FFF2-40B4-BE49-F238E27FC236}">
                <a16:creationId xmlns:a16="http://schemas.microsoft.com/office/drawing/2014/main" id="{82EFA722-03C8-41C2-96E3-F196E1D8DEC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13</a:t>
            </a:r>
          </a:p>
        </p:txBody>
      </p:sp>
      <p:sp>
        <p:nvSpPr>
          <p:cNvPr id="2" name="text-1416">
            <a:extLst xmlns:a="http://schemas.openxmlformats.org/drawingml/2006/main">
              <a:ext uri="{FF2B5EF4-FFF2-40B4-BE49-F238E27FC236}">
                <a16:creationId xmlns:a16="http://schemas.microsoft.com/office/drawing/2014/main" id="{DA32CE84-66DB-4D6F-9501-1897B070BF8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Profit and loss</a:t>
            </a:r>
          </a:p>
        </p:txBody>
      </p:sp>
      <p:sp>
        <p:nvSpPr>
          <p:cNvPr id="3" name="text-1417">
            <a:extLst xmlns:a="http://schemas.openxmlformats.org/drawingml/2006/main">
              <a:ext uri="{FF2B5EF4-FFF2-40B4-BE49-F238E27FC236}">
                <a16:creationId xmlns:a16="http://schemas.microsoft.com/office/drawing/2014/main" id="{3195374E-EA4E-4626-8F3D-5E248800E06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418">
            <a:extLst xmlns:a="http://schemas.openxmlformats.org/drawingml/2006/main">
              <a:ext uri="{FF2B5EF4-FFF2-40B4-BE49-F238E27FC236}">
                <a16:creationId xmlns:a16="http://schemas.microsoft.com/office/drawing/2014/main" id="{AB61B964-0C27-4BA0-B0A9-55A31AAE5972}"/>
              </a:ext>
            </a:extLst>
          </p:cNvPr>
          <p:cNvSpPr>
            <a:spLocks xmlns:a="http://schemas.openxmlformats.org/drawingml/2006/main" noGrp="1"/>
          </p:cNvSpPr>
          <p:nvPr/>
        </p:nvSpPr>
        <p:spPr>
          <a:xfrm xmlns:a="http://schemas.openxmlformats.org/drawingml/2006/main">
            <a:off x="685800" y="1409700"/>
            <a:ext cx="99561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Profit = selling price − cost price. Loss = cost price − selling price. In standard school </a:t>
            </a:r>
          </a:p>
        </p:txBody>
      </p:sp>
      <p:sp>
        <p:nvSpPr>
          <p:cNvPr id="5" name="text-1419">
            <a:extLst xmlns:a="http://schemas.openxmlformats.org/drawingml/2006/main">
              <a:ext uri="{FF2B5EF4-FFF2-40B4-BE49-F238E27FC236}">
                <a16:creationId xmlns:a16="http://schemas.microsoft.com/office/drawing/2014/main" id="{E9894767-87EB-4922-8696-E11C29F5B856}"/>
              </a:ext>
            </a:extLst>
          </p:cNvPr>
          <p:cNvSpPr>
            <a:spLocks xmlns:a="http://schemas.openxmlformats.org/drawingml/2006/main" noGrp="1"/>
          </p:cNvSpPr>
          <p:nvPr/>
        </p:nvSpPr>
        <p:spPr>
          <a:xfrm xmlns:a="http://schemas.openxmlformats.org/drawingml/2006/main">
            <a:off x="685800" y="1752600"/>
            <a:ext cx="102974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problems, profit or loss percentage uses cost price as the base. Include additional stated </a:t>
            </a:r>
          </a:p>
        </p:txBody>
      </p:sp>
      <p:sp>
        <p:nvSpPr>
          <p:cNvPr id="6" name="text-1420">
            <a:extLst xmlns:a="http://schemas.openxmlformats.org/drawingml/2006/main">
              <a:ext uri="{FF2B5EF4-FFF2-40B4-BE49-F238E27FC236}">
                <a16:creationId xmlns:a16="http://schemas.microsoft.com/office/drawing/2014/main" id="{63278DEF-E335-4D0A-90CB-F6198E734EDF}"/>
              </a:ext>
            </a:extLst>
          </p:cNvPr>
          <p:cNvSpPr>
            <a:spLocks xmlns:a="http://schemas.openxmlformats.org/drawingml/2006/main" noGrp="1"/>
          </p:cNvSpPr>
          <p:nvPr/>
        </p:nvSpPr>
        <p:spPr>
          <a:xfrm xmlns:a="http://schemas.openxmlformats.org/drawingml/2006/main">
            <a:off x="685800" y="2095500"/>
            <a:ext cx="97629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costs before comparing with selling price. A percentage of selling price is a different </a:t>
            </a:r>
          </a:p>
        </p:txBody>
      </p:sp>
      <p:sp>
        <p:nvSpPr>
          <p:cNvPr id="7" name="text-1421">
            <a:extLst xmlns:a="http://schemas.openxmlformats.org/drawingml/2006/main">
              <a:ext uri="{FF2B5EF4-FFF2-40B4-BE49-F238E27FC236}">
                <a16:creationId xmlns:a16="http://schemas.microsoft.com/office/drawing/2014/main" id="{9EAE50EA-0139-47FD-BA40-43977223D14A}"/>
              </a:ext>
            </a:extLst>
          </p:cNvPr>
          <p:cNvSpPr>
            <a:spLocks xmlns:a="http://schemas.openxmlformats.org/drawingml/2006/main" noGrp="1"/>
          </p:cNvSpPr>
          <p:nvPr/>
        </p:nvSpPr>
        <p:spPr>
          <a:xfrm xmlns:a="http://schemas.openxmlformats.org/drawingml/2006/main">
            <a:off x="685800" y="2438400"/>
            <a:ext cx="13615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calculation.</a:t>
            </a:r>
          </a:p>
        </p:txBody>
      </p:sp>
      <p:sp>
        <p:nvSpPr>
          <p:cNvPr id="8" name="text-1422">
            <a:extLst xmlns:a="http://schemas.openxmlformats.org/drawingml/2006/main">
              <a:ext uri="{FF2B5EF4-FFF2-40B4-BE49-F238E27FC236}">
                <a16:creationId xmlns:a16="http://schemas.microsoft.com/office/drawing/2014/main" id="{EFAAF44F-F6B0-4059-8E32-12CC6727AAE9}"/>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1423">
            <a:extLst xmlns:a="http://schemas.openxmlformats.org/drawingml/2006/main">
              <a:ext uri="{FF2B5EF4-FFF2-40B4-BE49-F238E27FC236}">
                <a16:creationId xmlns:a16="http://schemas.microsoft.com/office/drawing/2014/main" id="{E13EC384-BECD-4DE5-AF13-EE59CE5C4B4E}"/>
              </a:ext>
            </a:extLst>
          </p:cNvPr>
          <p:cNvSpPr>
            <a:spLocks xmlns:a="http://schemas.openxmlformats.org/drawingml/2006/main" noGrp="1"/>
          </p:cNvSpPr>
          <p:nvPr/>
        </p:nvSpPr>
        <p:spPr>
          <a:xfrm xmlns:a="http://schemas.openxmlformats.org/drawingml/2006/main">
            <a:off x="685800" y="3400425"/>
            <a:ext cx="104746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 item costs 500 rupees and sells for 575 rupees. Profit is 75 rupees. Profit percentage = </a:t>
            </a:r>
          </a:p>
        </p:txBody>
      </p:sp>
      <p:sp>
        <p:nvSpPr>
          <p:cNvPr id="10" name="text-1424">
            <a:extLst xmlns:a="http://schemas.openxmlformats.org/drawingml/2006/main">
              <a:ext uri="{FF2B5EF4-FFF2-40B4-BE49-F238E27FC236}">
                <a16:creationId xmlns:a16="http://schemas.microsoft.com/office/drawing/2014/main" id="{203B6BE1-BC1C-429A-BE3F-63438DB34390}"/>
              </a:ext>
            </a:extLst>
          </p:cNvPr>
          <p:cNvSpPr>
            <a:spLocks xmlns:a="http://schemas.openxmlformats.org/drawingml/2006/main" noGrp="1"/>
          </p:cNvSpPr>
          <p:nvPr/>
        </p:nvSpPr>
        <p:spPr>
          <a:xfrm xmlns:a="http://schemas.openxmlformats.org/drawingml/2006/main">
            <a:off x="685800" y="374332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75</a:t>
            </a:r>
          </a:p>
        </p:txBody>
      </p:sp>
      <p:sp>
        <p:nvSpPr>
          <p:cNvPr id="11" name="text-1425">
            <a:extLst xmlns:a="http://schemas.openxmlformats.org/drawingml/2006/main">
              <a:ext uri="{FF2B5EF4-FFF2-40B4-BE49-F238E27FC236}">
                <a16:creationId xmlns:a16="http://schemas.microsoft.com/office/drawing/2014/main" id="{B681EDC3-3DE3-4714-BAB9-AC1826762E07}"/>
              </a:ext>
            </a:extLst>
          </p:cNvPr>
          <p:cNvSpPr>
            <a:spLocks xmlns:a="http://schemas.openxmlformats.org/drawingml/2006/main" noGrp="1"/>
          </p:cNvSpPr>
          <p:nvPr/>
        </p:nvSpPr>
        <p:spPr>
          <a:xfrm xmlns:a="http://schemas.openxmlformats.org/drawingml/2006/main">
            <a:off x="685800" y="402907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500</a:t>
            </a:r>
          </a:p>
        </p:txBody>
      </p:sp>
      <p:sp>
        <p:nvSpPr>
          <p:cNvPr id="12" name="fraction-bar-1426">
            <a:extLst xmlns:a="http://schemas.openxmlformats.org/drawingml/2006/main">
              <a:ext uri="{FF2B5EF4-FFF2-40B4-BE49-F238E27FC236}">
                <a16:creationId xmlns:a16="http://schemas.microsoft.com/office/drawing/2014/main" id="{1F603978-4CFF-4A09-99A7-43F48A018559}"/>
              </a:ext>
            </a:extLst>
          </p:cNvPr>
          <p:cNvSpPr>
            <a:spLocks xmlns:a="http://schemas.openxmlformats.org/drawingml/2006/main" noGrp="1"/>
          </p:cNvSpPr>
          <p:nvPr/>
        </p:nvSpPr>
        <p:spPr>
          <a:xfrm xmlns:a="http://schemas.openxmlformats.org/drawingml/2006/main">
            <a:off x="704850" y="4010025"/>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1427">
            <a:extLst xmlns:a="http://schemas.openxmlformats.org/drawingml/2006/main">
              <a:ext uri="{FF2B5EF4-FFF2-40B4-BE49-F238E27FC236}">
                <a16:creationId xmlns:a16="http://schemas.microsoft.com/office/drawing/2014/main" id="{ACCE5292-D921-4FF6-AE91-E0E454BD955D}"/>
              </a:ext>
            </a:extLst>
          </p:cNvPr>
          <p:cNvSpPr>
            <a:spLocks xmlns:a="http://schemas.openxmlformats.org/drawingml/2006/main" noGrp="1"/>
          </p:cNvSpPr>
          <p:nvPr/>
        </p:nvSpPr>
        <p:spPr>
          <a:xfrm xmlns:a="http://schemas.openxmlformats.org/drawingml/2006/main">
            <a:off x="1167955" y="3886200"/>
            <a:ext cx="82043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100% = 15%. If it sells for 450 rupees, the loss is 50 rupees or 10%.</a:t>
            </a:r>
          </a:p>
        </p:txBody>
      </p:sp>
    </p:spTree>
    <p:extLst>
      <p:ext uri="{BB962C8B-B14F-4D97-AF65-F5344CB8AC3E}">
        <p14:creationId xmlns:p14="http://schemas.microsoft.com/office/powerpoint/2010/main" val="1402449283"/>
      </p:ext>
    </p:extLst>
  </p:cSld>
</p:sld>
</file>

<file path=ppt/slides/slide1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428">
            <a:extLst xmlns:a="http://schemas.openxmlformats.org/drawingml/2006/main">
              <a:ext uri="{FF2B5EF4-FFF2-40B4-BE49-F238E27FC236}">
                <a16:creationId xmlns:a16="http://schemas.microsoft.com/office/drawing/2014/main" id="{C226AF84-8CAC-4779-8296-270B9D890A3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13</a:t>
            </a:r>
          </a:p>
        </p:txBody>
      </p:sp>
      <p:sp>
        <p:nvSpPr>
          <p:cNvPr id="2" name="text-1429">
            <a:extLst xmlns:a="http://schemas.openxmlformats.org/drawingml/2006/main">
              <a:ext uri="{FF2B5EF4-FFF2-40B4-BE49-F238E27FC236}">
                <a16:creationId xmlns:a16="http://schemas.microsoft.com/office/drawing/2014/main" id="{9E088886-ADA1-4A88-AC46-1A3DABA6765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Discounts and tax</a:t>
            </a:r>
          </a:p>
        </p:txBody>
      </p:sp>
      <p:sp>
        <p:nvSpPr>
          <p:cNvPr id="3" name="text-1430">
            <a:extLst xmlns:a="http://schemas.openxmlformats.org/drawingml/2006/main">
              <a:ext uri="{FF2B5EF4-FFF2-40B4-BE49-F238E27FC236}">
                <a16:creationId xmlns:a16="http://schemas.microsoft.com/office/drawing/2014/main" id="{229FA32A-B786-4D18-9B0B-DDABDFC3A06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431">
            <a:extLst xmlns:a="http://schemas.openxmlformats.org/drawingml/2006/main">
              <a:ext uri="{FF2B5EF4-FFF2-40B4-BE49-F238E27FC236}">
                <a16:creationId xmlns:a16="http://schemas.microsoft.com/office/drawing/2014/main" id="{080C5A0F-4BF2-4F4A-B0CD-F71189618CED}"/>
              </a:ext>
            </a:extLst>
          </p:cNvPr>
          <p:cNvSpPr>
            <a:spLocks xmlns:a="http://schemas.openxmlformats.org/drawingml/2006/main" noGrp="1"/>
          </p:cNvSpPr>
          <p:nvPr/>
        </p:nvSpPr>
        <p:spPr>
          <a:xfrm xmlns:a="http://schemas.openxmlformats.org/drawingml/2006/main">
            <a:off x="685800" y="1409700"/>
            <a:ext cx="104197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discount reduces a marked price. A tax increases the applicable price. Apply successive </a:t>
            </a:r>
          </a:p>
        </p:txBody>
      </p:sp>
      <p:sp>
        <p:nvSpPr>
          <p:cNvPr id="5" name="text-1432">
            <a:extLst xmlns:a="http://schemas.openxmlformats.org/drawingml/2006/main">
              <a:ext uri="{FF2B5EF4-FFF2-40B4-BE49-F238E27FC236}">
                <a16:creationId xmlns:a16="http://schemas.microsoft.com/office/drawing/2014/main" id="{16B8987C-ADB4-4569-BB42-50D5C82A7470}"/>
              </a:ext>
            </a:extLst>
          </p:cNvPr>
          <p:cNvSpPr>
            <a:spLocks xmlns:a="http://schemas.openxmlformats.org/drawingml/2006/main" noGrp="1"/>
          </p:cNvSpPr>
          <p:nvPr/>
        </p:nvSpPr>
        <p:spPr>
          <a:xfrm xmlns:a="http://schemas.openxmlformats.org/drawingml/2006/main">
            <a:off x="685800" y="1752600"/>
            <a:ext cx="107338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changes in the order specified. In the examples here, tax applies after the discount. Rates in </a:t>
            </a:r>
          </a:p>
        </p:txBody>
      </p:sp>
      <p:sp>
        <p:nvSpPr>
          <p:cNvPr id="6" name="text-1433">
            <a:extLst xmlns:a="http://schemas.openxmlformats.org/drawingml/2006/main">
              <a:ext uri="{FF2B5EF4-FFF2-40B4-BE49-F238E27FC236}">
                <a16:creationId xmlns:a16="http://schemas.microsoft.com/office/drawing/2014/main" id="{D6252A84-0557-4B72-8D0E-7A0DB6E18724}"/>
              </a:ext>
            </a:extLst>
          </p:cNvPr>
          <p:cNvSpPr>
            <a:spLocks xmlns:a="http://schemas.openxmlformats.org/drawingml/2006/main" noGrp="1"/>
          </p:cNvSpPr>
          <p:nvPr/>
        </p:nvSpPr>
        <p:spPr>
          <a:xfrm xmlns:a="http://schemas.openxmlformats.org/drawingml/2006/main">
            <a:off x="685800" y="2095500"/>
            <a:ext cx="82377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exercises are hypothetical and are not a statement of current tax rules.</a:t>
            </a:r>
          </a:p>
        </p:txBody>
      </p:sp>
      <p:sp>
        <p:nvSpPr>
          <p:cNvPr id="7" name="text-1434">
            <a:extLst xmlns:a="http://schemas.openxmlformats.org/drawingml/2006/main">
              <a:ext uri="{FF2B5EF4-FFF2-40B4-BE49-F238E27FC236}">
                <a16:creationId xmlns:a16="http://schemas.microsoft.com/office/drawing/2014/main" id="{30F7022C-EE12-4AB3-8F26-D5956A08B4D2}"/>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435">
            <a:extLst xmlns:a="http://schemas.openxmlformats.org/drawingml/2006/main">
              <a:ext uri="{FF2B5EF4-FFF2-40B4-BE49-F238E27FC236}">
                <a16:creationId xmlns:a16="http://schemas.microsoft.com/office/drawing/2014/main" id="{713B60A8-7832-4E05-86D3-9149804FF98B}"/>
              </a:ext>
            </a:extLst>
          </p:cNvPr>
          <p:cNvSpPr>
            <a:spLocks xmlns:a="http://schemas.openxmlformats.org/drawingml/2006/main" noGrp="1"/>
          </p:cNvSpPr>
          <p:nvPr/>
        </p:nvSpPr>
        <p:spPr>
          <a:xfrm xmlns:a="http://schemas.openxmlformats.org/drawingml/2006/main">
            <a:off x="685800" y="3057525"/>
            <a:ext cx="106780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 item marked 1,200 rupees has 20% off, then 5% tax. Discounted price = 1,200 × 0.80 = </a:t>
            </a:r>
          </a:p>
        </p:txBody>
      </p:sp>
      <p:sp>
        <p:nvSpPr>
          <p:cNvPr id="9" name="text-1436">
            <a:extLst xmlns:a="http://schemas.openxmlformats.org/drawingml/2006/main">
              <a:ext uri="{FF2B5EF4-FFF2-40B4-BE49-F238E27FC236}">
                <a16:creationId xmlns:a16="http://schemas.microsoft.com/office/drawing/2014/main" id="{120E852F-400D-4036-B4AC-0FFF64F493F9}"/>
              </a:ext>
            </a:extLst>
          </p:cNvPr>
          <p:cNvSpPr>
            <a:spLocks xmlns:a="http://schemas.openxmlformats.org/drawingml/2006/main" noGrp="1"/>
          </p:cNvSpPr>
          <p:nvPr/>
        </p:nvSpPr>
        <p:spPr>
          <a:xfrm xmlns:a="http://schemas.openxmlformats.org/drawingml/2006/main">
            <a:off x="685800" y="3400425"/>
            <a:ext cx="648833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960. Tax = 960 × 0.05 = 48. Final price = 1,008 rupees.</a:t>
            </a:r>
          </a:p>
        </p:txBody>
      </p:sp>
    </p:spTree>
    <p:extLst>
      <p:ext uri="{BB962C8B-B14F-4D97-AF65-F5344CB8AC3E}">
        <p14:creationId xmlns:p14="http://schemas.microsoft.com/office/powerpoint/2010/main" val="362005041"/>
      </p:ext>
    </p:extLst>
  </p:cSld>
</p:sld>
</file>

<file path=ppt/slides/slide1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437">
            <a:extLst xmlns:a="http://schemas.openxmlformats.org/drawingml/2006/main">
              <a:ext uri="{FF2B5EF4-FFF2-40B4-BE49-F238E27FC236}">
                <a16:creationId xmlns:a16="http://schemas.microsoft.com/office/drawing/2014/main" id="{DEE624B5-7C24-45A7-B2EB-FDBAC20E0EF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13</a:t>
            </a:r>
          </a:p>
        </p:txBody>
      </p:sp>
      <p:sp>
        <p:nvSpPr>
          <p:cNvPr id="2" name="text-1438">
            <a:extLst xmlns:a="http://schemas.openxmlformats.org/drawingml/2006/main">
              <a:ext uri="{FF2B5EF4-FFF2-40B4-BE49-F238E27FC236}">
                <a16:creationId xmlns:a16="http://schemas.microsoft.com/office/drawing/2014/main" id="{057B7CAA-91F2-4EFD-90CF-0B34D1B20F4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Reverse percentages</a:t>
            </a:r>
          </a:p>
        </p:txBody>
      </p:sp>
      <p:sp>
        <p:nvSpPr>
          <p:cNvPr id="3" name="text-1439">
            <a:extLst xmlns:a="http://schemas.openxmlformats.org/drawingml/2006/main">
              <a:ext uri="{FF2B5EF4-FFF2-40B4-BE49-F238E27FC236}">
                <a16:creationId xmlns:a16="http://schemas.microsoft.com/office/drawing/2014/main" id="{68242C2C-9E8A-4D8E-81A5-F8E9959DAD9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440">
            <a:extLst xmlns:a="http://schemas.openxmlformats.org/drawingml/2006/main">
              <a:ext uri="{FF2B5EF4-FFF2-40B4-BE49-F238E27FC236}">
                <a16:creationId xmlns:a16="http://schemas.microsoft.com/office/drawing/2014/main" id="{8BC9DB91-90A9-42BF-99ED-C140CB66E8FA}"/>
              </a:ext>
            </a:extLst>
          </p:cNvPr>
          <p:cNvSpPr>
            <a:spLocks xmlns:a="http://schemas.openxmlformats.org/drawingml/2006/main" noGrp="1"/>
          </p:cNvSpPr>
          <p:nvPr/>
        </p:nvSpPr>
        <p:spPr>
          <a:xfrm xmlns:a="http://schemas.openxmlformats.org/drawingml/2006/main">
            <a:off x="685800" y="1409700"/>
            <a:ext cx="108445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 recover an original value, divide the final value by the multiplier. Do not subtract the same </a:t>
            </a:r>
          </a:p>
        </p:txBody>
      </p:sp>
      <p:sp>
        <p:nvSpPr>
          <p:cNvPr id="5" name="text-1441">
            <a:extLst xmlns:a="http://schemas.openxmlformats.org/drawingml/2006/main">
              <a:ext uri="{FF2B5EF4-FFF2-40B4-BE49-F238E27FC236}">
                <a16:creationId xmlns:a16="http://schemas.microsoft.com/office/drawing/2014/main" id="{9D17AACC-607E-4749-827C-DDBF3B8F84FA}"/>
              </a:ext>
            </a:extLst>
          </p:cNvPr>
          <p:cNvSpPr>
            <a:spLocks xmlns:a="http://schemas.openxmlformats.org/drawingml/2006/main" noGrp="1"/>
          </p:cNvSpPr>
          <p:nvPr/>
        </p:nvSpPr>
        <p:spPr>
          <a:xfrm xmlns:a="http://schemas.openxmlformats.org/drawingml/2006/main">
            <a:off x="685800" y="1752600"/>
            <a:ext cx="1049674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percentage from the final amount because it uses a different base. State whether the final </a:t>
            </a:r>
          </a:p>
        </p:txBody>
      </p:sp>
      <p:sp>
        <p:nvSpPr>
          <p:cNvPr id="6" name="text-1442">
            <a:extLst xmlns:a="http://schemas.openxmlformats.org/drawingml/2006/main">
              <a:ext uri="{FF2B5EF4-FFF2-40B4-BE49-F238E27FC236}">
                <a16:creationId xmlns:a16="http://schemas.microsoft.com/office/drawing/2014/main" id="{F7E0E6F5-2B3E-4CD5-A97B-3620E12AFBAD}"/>
              </a:ext>
            </a:extLst>
          </p:cNvPr>
          <p:cNvSpPr>
            <a:spLocks xmlns:a="http://schemas.openxmlformats.org/drawingml/2006/main" noGrp="1"/>
          </p:cNvSpPr>
          <p:nvPr/>
        </p:nvSpPr>
        <p:spPr>
          <a:xfrm xmlns:a="http://schemas.openxmlformats.org/drawingml/2006/main">
            <a:off x="685800" y="2095500"/>
            <a:ext cx="47914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value includes an increase or a decrease.</a:t>
            </a:r>
          </a:p>
        </p:txBody>
      </p:sp>
      <p:sp>
        <p:nvSpPr>
          <p:cNvPr id="7" name="text-1443">
            <a:extLst xmlns:a="http://schemas.openxmlformats.org/drawingml/2006/main">
              <a:ext uri="{FF2B5EF4-FFF2-40B4-BE49-F238E27FC236}">
                <a16:creationId xmlns:a16="http://schemas.microsoft.com/office/drawing/2014/main" id="{01DCC54A-BD1F-4BB3-B404-F7C438CC1041}"/>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444">
            <a:extLst xmlns:a="http://schemas.openxmlformats.org/drawingml/2006/main">
              <a:ext uri="{FF2B5EF4-FFF2-40B4-BE49-F238E27FC236}">
                <a16:creationId xmlns:a16="http://schemas.microsoft.com/office/drawing/2014/main" id="{1B2E9C4D-BD87-4D8D-9E6A-E5E2E1790801}"/>
              </a:ext>
            </a:extLst>
          </p:cNvPr>
          <p:cNvSpPr>
            <a:spLocks xmlns:a="http://schemas.openxmlformats.org/drawingml/2006/main" noGrp="1"/>
          </p:cNvSpPr>
          <p:nvPr/>
        </p:nvSpPr>
        <p:spPr>
          <a:xfrm xmlns:a="http://schemas.openxmlformats.org/drawingml/2006/main">
            <a:off x="685800" y="3057525"/>
            <a:ext cx="108547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price after a 15% discount is 680 rupees. This is 85% of the original, so original price = 680 </a:t>
            </a:r>
          </a:p>
        </p:txBody>
      </p:sp>
      <p:sp>
        <p:nvSpPr>
          <p:cNvPr id="9" name="text-1445">
            <a:extLst xmlns:a="http://schemas.openxmlformats.org/drawingml/2006/main">
              <a:ext uri="{FF2B5EF4-FFF2-40B4-BE49-F238E27FC236}">
                <a16:creationId xmlns:a16="http://schemas.microsoft.com/office/drawing/2014/main" id="{265A985A-4A5D-47B7-9F3F-BA153BD25CEF}"/>
              </a:ext>
            </a:extLst>
          </p:cNvPr>
          <p:cNvSpPr>
            <a:spLocks xmlns:a="http://schemas.openxmlformats.org/drawingml/2006/main" noGrp="1"/>
          </p:cNvSpPr>
          <p:nvPr/>
        </p:nvSpPr>
        <p:spPr>
          <a:xfrm xmlns:a="http://schemas.openxmlformats.org/drawingml/2006/main">
            <a:off x="685800" y="3400425"/>
            <a:ext cx="55775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0.85 = 800 rupees. Check: 800 × 0.85 = 680.</a:t>
            </a:r>
          </a:p>
        </p:txBody>
      </p:sp>
    </p:spTree>
    <p:extLst>
      <p:ext uri="{BB962C8B-B14F-4D97-AF65-F5344CB8AC3E}">
        <p14:creationId xmlns:p14="http://schemas.microsoft.com/office/powerpoint/2010/main" val="1902544493"/>
      </p:ext>
    </p:extLst>
  </p:cSld>
</p:sld>
</file>

<file path=ppt/slides/slide1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446">
            <a:extLst xmlns:a="http://schemas.openxmlformats.org/drawingml/2006/main">
              <a:ext uri="{FF2B5EF4-FFF2-40B4-BE49-F238E27FC236}">
                <a16:creationId xmlns:a16="http://schemas.microsoft.com/office/drawing/2014/main" id="{BF168B9D-7A94-4319-8E1F-34075CE25BC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13</a:t>
            </a:r>
          </a:p>
        </p:txBody>
      </p:sp>
      <p:sp>
        <p:nvSpPr>
          <p:cNvPr id="2" name="text-1447">
            <a:extLst xmlns:a="http://schemas.openxmlformats.org/drawingml/2006/main">
              <a:ext uri="{FF2B5EF4-FFF2-40B4-BE49-F238E27FC236}">
                <a16:creationId xmlns:a16="http://schemas.microsoft.com/office/drawing/2014/main" id="{7883DBA9-4E09-4353-9220-8FA36CEE98D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Simple interest</a:t>
            </a:r>
          </a:p>
        </p:txBody>
      </p:sp>
      <p:sp>
        <p:nvSpPr>
          <p:cNvPr id="3" name="text-1448">
            <a:extLst xmlns:a="http://schemas.openxmlformats.org/drawingml/2006/main">
              <a:ext uri="{FF2B5EF4-FFF2-40B4-BE49-F238E27FC236}">
                <a16:creationId xmlns:a16="http://schemas.microsoft.com/office/drawing/2014/main" id="{5D0C31FA-9AD3-4F9F-B3AD-46CF836BBDA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449">
            <a:extLst xmlns:a="http://schemas.openxmlformats.org/drawingml/2006/main">
              <a:ext uri="{FF2B5EF4-FFF2-40B4-BE49-F238E27FC236}">
                <a16:creationId xmlns:a16="http://schemas.microsoft.com/office/drawing/2014/main" id="{766A4355-185D-490E-8525-1A1A6A1398EA}"/>
              </a:ext>
            </a:extLst>
          </p:cNvPr>
          <p:cNvSpPr>
            <a:spLocks xmlns:a="http://schemas.openxmlformats.org/drawingml/2006/main" noGrp="1"/>
          </p:cNvSpPr>
          <p:nvPr/>
        </p:nvSpPr>
        <p:spPr>
          <a:xfrm xmlns:a="http://schemas.openxmlformats.org/drawingml/2006/main">
            <a:off x="685800" y="1409700"/>
            <a:ext cx="103628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Simple interest uses only the original principal. Interest = principal × annual rate × time, </a:t>
            </a:r>
          </a:p>
        </p:txBody>
      </p:sp>
      <p:sp>
        <p:nvSpPr>
          <p:cNvPr id="5" name="text-1450">
            <a:extLst xmlns:a="http://schemas.openxmlformats.org/drawingml/2006/main">
              <a:ext uri="{FF2B5EF4-FFF2-40B4-BE49-F238E27FC236}">
                <a16:creationId xmlns:a16="http://schemas.microsoft.com/office/drawing/2014/main" id="{60CB50F3-CFFD-486F-8A0B-65507C71067E}"/>
              </a:ext>
            </a:extLst>
          </p:cNvPr>
          <p:cNvSpPr>
            <a:spLocks xmlns:a="http://schemas.openxmlformats.org/drawingml/2006/main" noGrp="1"/>
          </p:cNvSpPr>
          <p:nvPr/>
        </p:nvSpPr>
        <p:spPr>
          <a:xfrm xmlns:a="http://schemas.openxmlformats.org/drawingml/2006/main">
            <a:off x="685800" y="1752600"/>
            <a:ext cx="105800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when the rate is a decimal and time is in years. Total amount equals principal plus interest. </a:t>
            </a:r>
          </a:p>
        </p:txBody>
      </p:sp>
      <p:sp>
        <p:nvSpPr>
          <p:cNvPr id="6" name="text-1451">
            <a:extLst xmlns:a="http://schemas.openxmlformats.org/drawingml/2006/main">
              <a:ext uri="{FF2B5EF4-FFF2-40B4-BE49-F238E27FC236}">
                <a16:creationId xmlns:a16="http://schemas.microsoft.com/office/drawing/2014/main" id="{3160A0CB-82CC-4DF3-8124-FC80E0CCF66E}"/>
              </a:ext>
            </a:extLst>
          </p:cNvPr>
          <p:cNvSpPr>
            <a:spLocks xmlns:a="http://schemas.openxmlformats.org/drawingml/2006/main" noGrp="1"/>
          </p:cNvSpPr>
          <p:nvPr/>
        </p:nvSpPr>
        <p:spPr>
          <a:xfrm xmlns:a="http://schemas.openxmlformats.org/drawingml/2006/main">
            <a:off x="685800" y="2095500"/>
            <a:ext cx="93344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This differs from compound interest, which also earns interest on earlier interest.</a:t>
            </a:r>
          </a:p>
        </p:txBody>
      </p:sp>
      <p:sp>
        <p:nvSpPr>
          <p:cNvPr id="7" name="text-1452">
            <a:extLst xmlns:a="http://schemas.openxmlformats.org/drawingml/2006/main">
              <a:ext uri="{FF2B5EF4-FFF2-40B4-BE49-F238E27FC236}">
                <a16:creationId xmlns:a16="http://schemas.microsoft.com/office/drawing/2014/main" id="{69A22BAE-E212-4E18-969E-80382CA46D3E}"/>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453">
            <a:extLst xmlns:a="http://schemas.openxmlformats.org/drawingml/2006/main">
              <a:ext uri="{FF2B5EF4-FFF2-40B4-BE49-F238E27FC236}">
                <a16:creationId xmlns:a16="http://schemas.microsoft.com/office/drawing/2014/main" id="{A259D484-A3C8-4A5C-9104-855F48B15083}"/>
              </a:ext>
            </a:extLst>
          </p:cNvPr>
          <p:cNvSpPr>
            <a:spLocks xmlns:a="http://schemas.openxmlformats.org/drawingml/2006/main" noGrp="1"/>
          </p:cNvSpPr>
          <p:nvPr/>
        </p:nvSpPr>
        <p:spPr>
          <a:xfrm xmlns:a="http://schemas.openxmlformats.org/drawingml/2006/main">
            <a:off x="685800" y="3057525"/>
            <a:ext cx="104919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On 2,000 rupees at 6% simple interest per year for 3 years, interest = 2,000 × 0.06 × 3 = </a:t>
            </a:r>
          </a:p>
        </p:txBody>
      </p:sp>
      <p:sp>
        <p:nvSpPr>
          <p:cNvPr id="9" name="text-1454">
            <a:extLst xmlns:a="http://schemas.openxmlformats.org/drawingml/2006/main">
              <a:ext uri="{FF2B5EF4-FFF2-40B4-BE49-F238E27FC236}">
                <a16:creationId xmlns:a16="http://schemas.microsoft.com/office/drawing/2014/main" id="{DBA09B20-F8B0-4D1C-A7CC-8370F15D15F0}"/>
              </a:ext>
            </a:extLst>
          </p:cNvPr>
          <p:cNvSpPr>
            <a:spLocks xmlns:a="http://schemas.openxmlformats.org/drawingml/2006/main" noGrp="1"/>
          </p:cNvSpPr>
          <p:nvPr/>
        </p:nvSpPr>
        <p:spPr>
          <a:xfrm xmlns:a="http://schemas.openxmlformats.org/drawingml/2006/main">
            <a:off x="685800" y="3400425"/>
            <a:ext cx="44191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360 rupees. The total is 2,360 rupees.</a:t>
            </a:r>
          </a:p>
        </p:txBody>
      </p:sp>
    </p:spTree>
    <p:extLst>
      <p:ext uri="{BB962C8B-B14F-4D97-AF65-F5344CB8AC3E}">
        <p14:creationId xmlns:p14="http://schemas.microsoft.com/office/powerpoint/2010/main" val="69552833"/>
      </p:ext>
    </p:extLst>
  </p:cSld>
</p:sld>
</file>

<file path=ppt/slides/slide1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455">
            <a:extLst xmlns:a="http://schemas.openxmlformats.org/drawingml/2006/main">
              <a:ext uri="{FF2B5EF4-FFF2-40B4-BE49-F238E27FC236}">
                <a16:creationId xmlns:a16="http://schemas.microsoft.com/office/drawing/2014/main" id="{F5EBB002-8DDD-4013-8645-46D095FC978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13</a:t>
            </a:r>
          </a:p>
        </p:txBody>
      </p:sp>
      <p:sp>
        <p:nvSpPr>
          <p:cNvPr id="2" name="text-1456">
            <a:extLst xmlns:a="http://schemas.openxmlformats.org/drawingml/2006/main">
              <a:ext uri="{FF2B5EF4-FFF2-40B4-BE49-F238E27FC236}">
                <a16:creationId xmlns:a16="http://schemas.microsoft.com/office/drawing/2014/main" id="{F6697762-5259-407E-AA78-DFEAA70D210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1457">
            <a:extLst xmlns:a="http://schemas.openxmlformats.org/drawingml/2006/main">
              <a:ext uri="{FF2B5EF4-FFF2-40B4-BE49-F238E27FC236}">
                <a16:creationId xmlns:a16="http://schemas.microsoft.com/office/drawing/2014/main" id="{3D3F7057-8E3F-4609-8E6D-45F5D1F5771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458">
            <a:extLst xmlns:a="http://schemas.openxmlformats.org/drawingml/2006/main">
              <a:ext uri="{FF2B5EF4-FFF2-40B4-BE49-F238E27FC236}">
                <a16:creationId xmlns:a16="http://schemas.microsoft.com/office/drawing/2014/main" id="{DF7E6255-8C9F-4881-A5BC-6A4BB4E95D80}"/>
              </a:ext>
            </a:extLst>
          </p:cNvPr>
          <p:cNvSpPr>
            <a:spLocks xmlns:a="http://schemas.openxmlformats.org/drawingml/2006/main" noGrp="1"/>
          </p:cNvSpPr>
          <p:nvPr/>
        </p:nvSpPr>
        <p:spPr>
          <a:xfrm xmlns:a="http://schemas.openxmlformats.org/drawingml/2006/main">
            <a:off x="685800" y="1409700"/>
            <a:ext cx="23348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Find 18% of 350.</a:t>
            </a:r>
          </a:p>
        </p:txBody>
      </p:sp>
      <p:sp>
        <p:nvSpPr>
          <p:cNvPr id="5" name="text-1459">
            <a:extLst xmlns:a="http://schemas.openxmlformats.org/drawingml/2006/main">
              <a:ext uri="{FF2B5EF4-FFF2-40B4-BE49-F238E27FC236}">
                <a16:creationId xmlns:a16="http://schemas.microsoft.com/office/drawing/2014/main" id="{2BF3EAE2-F742-49E5-A94A-A047C68D882A}"/>
              </a:ext>
            </a:extLst>
          </p:cNvPr>
          <p:cNvSpPr>
            <a:spLocks xmlns:a="http://schemas.openxmlformats.org/drawingml/2006/main" noGrp="1"/>
          </p:cNvSpPr>
          <p:nvPr/>
        </p:nvSpPr>
        <p:spPr>
          <a:xfrm xmlns:a="http://schemas.openxmlformats.org/drawingml/2006/main">
            <a:off x="685800" y="1924050"/>
            <a:ext cx="289407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Increase 640 by 25%.</a:t>
            </a:r>
          </a:p>
        </p:txBody>
      </p:sp>
      <p:sp>
        <p:nvSpPr>
          <p:cNvPr id="6" name="text-1460">
            <a:extLst xmlns:a="http://schemas.openxmlformats.org/drawingml/2006/main">
              <a:ext uri="{FF2B5EF4-FFF2-40B4-BE49-F238E27FC236}">
                <a16:creationId xmlns:a16="http://schemas.microsoft.com/office/drawing/2014/main" id="{04760F57-6A7D-453F-BF18-5431632E7564}"/>
              </a:ext>
            </a:extLst>
          </p:cNvPr>
          <p:cNvSpPr>
            <a:spLocks xmlns:a="http://schemas.openxmlformats.org/drawingml/2006/main" noGrp="1"/>
          </p:cNvSpPr>
          <p:nvPr/>
        </p:nvSpPr>
        <p:spPr>
          <a:xfrm xmlns:a="http://schemas.openxmlformats.org/drawingml/2006/main">
            <a:off x="685800" y="2438400"/>
            <a:ext cx="747645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An item costs 750 and sells for 690. Find the loss percentage.</a:t>
            </a:r>
          </a:p>
        </p:txBody>
      </p:sp>
      <p:sp>
        <p:nvSpPr>
          <p:cNvPr id="7" name="text-1461">
            <a:extLst xmlns:a="http://schemas.openxmlformats.org/drawingml/2006/main">
              <a:ext uri="{FF2B5EF4-FFF2-40B4-BE49-F238E27FC236}">
                <a16:creationId xmlns:a16="http://schemas.microsoft.com/office/drawing/2014/main" id="{DD9E57F2-272F-4EF9-91E6-AB96B08C6CE3}"/>
              </a:ext>
            </a:extLst>
          </p:cNvPr>
          <p:cNvSpPr>
            <a:spLocks xmlns:a="http://schemas.openxmlformats.org/drawingml/2006/main" noGrp="1"/>
          </p:cNvSpPr>
          <p:nvPr/>
        </p:nvSpPr>
        <p:spPr>
          <a:xfrm xmlns:a="http://schemas.openxmlformats.org/drawingml/2006/main">
            <a:off x="685800" y="2952750"/>
            <a:ext cx="77103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 900 rupee item has 10% off, then 8% tax. Find the final price.</a:t>
            </a:r>
          </a:p>
        </p:txBody>
      </p:sp>
      <p:sp>
        <p:nvSpPr>
          <p:cNvPr id="8" name="text-1462">
            <a:extLst xmlns:a="http://schemas.openxmlformats.org/drawingml/2006/main">
              <a:ext uri="{FF2B5EF4-FFF2-40B4-BE49-F238E27FC236}">
                <a16:creationId xmlns:a16="http://schemas.microsoft.com/office/drawing/2014/main" id="{7EB7B39C-135A-4FB9-82DC-B4E5ABA0D5E2}"/>
              </a:ext>
            </a:extLst>
          </p:cNvPr>
          <p:cNvSpPr>
            <a:spLocks xmlns:a="http://schemas.openxmlformats.org/drawingml/2006/main" noGrp="1"/>
          </p:cNvSpPr>
          <p:nvPr/>
        </p:nvSpPr>
        <p:spPr>
          <a:xfrm xmlns:a="http://schemas.openxmlformats.org/drawingml/2006/main">
            <a:off x="685800" y="3467100"/>
            <a:ext cx="653348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A value after a 20% increase is 540. Find the original.</a:t>
            </a:r>
          </a:p>
        </p:txBody>
      </p:sp>
    </p:spTree>
    <p:extLst>
      <p:ext uri="{BB962C8B-B14F-4D97-AF65-F5344CB8AC3E}">
        <p14:creationId xmlns:p14="http://schemas.microsoft.com/office/powerpoint/2010/main" val="1043098262"/>
      </p:ext>
    </p:extLst>
  </p:cSld>
</p:sld>
</file>

<file path=ppt/slides/slide1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1463">
            <a:extLst xmlns:a="http://schemas.openxmlformats.org/drawingml/2006/main">
              <a:ext uri="{FF2B5EF4-FFF2-40B4-BE49-F238E27FC236}">
                <a16:creationId xmlns:a16="http://schemas.microsoft.com/office/drawing/2014/main" id="{B88A6942-EB72-46C2-A384-927BC086B8C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13</a:t>
            </a:r>
          </a:p>
        </p:txBody>
      </p:sp>
      <p:sp>
        <p:nvSpPr>
          <p:cNvPr id="2" name="text-1464">
            <a:extLst xmlns:a="http://schemas.openxmlformats.org/drawingml/2006/main">
              <a:ext uri="{FF2B5EF4-FFF2-40B4-BE49-F238E27FC236}">
                <a16:creationId xmlns:a16="http://schemas.microsoft.com/office/drawing/2014/main" id="{A704FCA2-376A-4B1F-A074-2639EC56539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1465">
            <a:extLst xmlns:a="http://schemas.openxmlformats.org/drawingml/2006/main">
              <a:ext uri="{FF2B5EF4-FFF2-40B4-BE49-F238E27FC236}">
                <a16:creationId xmlns:a16="http://schemas.microsoft.com/office/drawing/2014/main" id="{52AA5FAE-8F73-4E0B-94EC-10ADEE1DAD9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466">
            <a:extLst xmlns:a="http://schemas.openxmlformats.org/drawingml/2006/main">
              <a:ext uri="{FF2B5EF4-FFF2-40B4-BE49-F238E27FC236}">
                <a16:creationId xmlns:a16="http://schemas.microsoft.com/office/drawing/2014/main" id="{525CB373-8251-420D-8C0B-9B2DD5D5A769}"/>
              </a:ext>
            </a:extLst>
          </p:cNvPr>
          <p:cNvSpPr>
            <a:spLocks xmlns:a="http://schemas.openxmlformats.org/drawingml/2006/main" noGrp="1"/>
          </p:cNvSpPr>
          <p:nvPr/>
        </p:nvSpPr>
        <p:spPr>
          <a:xfrm xmlns:a="http://schemas.openxmlformats.org/drawingml/2006/main">
            <a:off x="685800" y="1409700"/>
            <a:ext cx="106896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A discount percentage uses the marked price. A profit percentage usually </a:t>
            </a:r>
          </a:p>
        </p:txBody>
      </p:sp>
      <p:sp>
        <p:nvSpPr>
          <p:cNvPr id="5" name="text-1467">
            <a:extLst xmlns:a="http://schemas.openxmlformats.org/drawingml/2006/main">
              <a:ext uri="{FF2B5EF4-FFF2-40B4-BE49-F238E27FC236}">
                <a16:creationId xmlns:a16="http://schemas.microsoft.com/office/drawing/2014/main" id="{1135E2F1-9508-424A-A4DE-13D4A829A11A}"/>
              </a:ext>
            </a:extLst>
          </p:cNvPr>
          <p:cNvSpPr>
            <a:spLocks xmlns:a="http://schemas.openxmlformats.org/drawingml/2006/main" noGrp="1"/>
          </p:cNvSpPr>
          <p:nvPr/>
        </p:nvSpPr>
        <p:spPr>
          <a:xfrm xmlns:a="http://schemas.openxmlformats.org/drawingml/2006/main">
            <a:off x="685800" y="1752600"/>
            <a:ext cx="79412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uses cost price. Label the base before inserting values.</a:t>
            </a:r>
          </a:p>
        </p:txBody>
      </p:sp>
    </p:spTree>
    <p:extLst>
      <p:ext uri="{BB962C8B-B14F-4D97-AF65-F5344CB8AC3E}">
        <p14:creationId xmlns:p14="http://schemas.microsoft.com/office/powerpoint/2010/main" val="11388789"/>
      </p:ext>
    </p:extLst>
  </p:cSld>
</p:sld>
</file>

<file path=ppt/slides/slide1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1468">
            <a:extLst xmlns:a="http://schemas.openxmlformats.org/drawingml/2006/main">
              <a:ext uri="{FF2B5EF4-FFF2-40B4-BE49-F238E27FC236}">
                <a16:creationId xmlns:a16="http://schemas.microsoft.com/office/drawing/2014/main" id="{A13C1C44-2FCA-44C1-A791-3E161960FFA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13</a:t>
            </a:r>
          </a:p>
        </p:txBody>
      </p:sp>
      <p:sp>
        <p:nvSpPr>
          <p:cNvPr id="2" name="text-1469">
            <a:extLst xmlns:a="http://schemas.openxmlformats.org/drawingml/2006/main">
              <a:ext uri="{FF2B5EF4-FFF2-40B4-BE49-F238E27FC236}">
                <a16:creationId xmlns:a16="http://schemas.microsoft.com/office/drawing/2014/main" id="{FE8F15A5-BACD-4EEF-994A-68F67098999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1470">
            <a:extLst xmlns:a="http://schemas.openxmlformats.org/drawingml/2006/main">
              <a:ext uri="{FF2B5EF4-FFF2-40B4-BE49-F238E27FC236}">
                <a16:creationId xmlns:a16="http://schemas.microsoft.com/office/drawing/2014/main" id="{245CC7B1-DF04-4359-AB7F-290C8A18FB3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471">
            <a:extLst xmlns:a="http://schemas.openxmlformats.org/drawingml/2006/main">
              <a:ext uri="{FF2B5EF4-FFF2-40B4-BE49-F238E27FC236}">
                <a16:creationId xmlns:a16="http://schemas.microsoft.com/office/drawing/2014/main" id="{21D84CC9-31E1-4B9A-854B-3AEC55808CB3}"/>
              </a:ext>
            </a:extLst>
          </p:cNvPr>
          <p:cNvSpPr>
            <a:spLocks xmlns:a="http://schemas.openxmlformats.org/drawingml/2006/main" noGrp="1"/>
          </p:cNvSpPr>
          <p:nvPr/>
        </p:nvSpPr>
        <p:spPr>
          <a:xfrm xmlns:a="http://schemas.openxmlformats.org/drawingml/2006/main">
            <a:off x="685800" y="155257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a:t>
            </a:r>
          </a:p>
        </p:txBody>
      </p:sp>
      <p:sp>
        <p:nvSpPr>
          <p:cNvPr id="5" name="text-1472">
            <a:extLst xmlns:a="http://schemas.openxmlformats.org/drawingml/2006/main">
              <a:ext uri="{FF2B5EF4-FFF2-40B4-BE49-F238E27FC236}">
                <a16:creationId xmlns:a16="http://schemas.microsoft.com/office/drawing/2014/main" id="{3D2734F2-B811-4635-8745-4003DEC22D1D}"/>
              </a:ext>
            </a:extLst>
          </p:cNvPr>
          <p:cNvSpPr>
            <a:spLocks xmlns:a="http://schemas.openxmlformats.org/drawingml/2006/main" noGrp="1"/>
          </p:cNvSpPr>
          <p:nvPr/>
        </p:nvSpPr>
        <p:spPr>
          <a:xfrm xmlns:a="http://schemas.openxmlformats.org/drawingml/2006/main">
            <a:off x="1049274" y="1409700"/>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18</a:t>
            </a:r>
          </a:p>
        </p:txBody>
      </p:sp>
      <p:sp>
        <p:nvSpPr>
          <p:cNvPr id="6" name="text-1473">
            <a:extLst xmlns:a="http://schemas.openxmlformats.org/drawingml/2006/main">
              <a:ext uri="{FF2B5EF4-FFF2-40B4-BE49-F238E27FC236}">
                <a16:creationId xmlns:a16="http://schemas.microsoft.com/office/drawing/2014/main" id="{15522C8C-55B0-4E9B-9B8E-036ECD02D5D2}"/>
              </a:ext>
            </a:extLst>
          </p:cNvPr>
          <p:cNvSpPr>
            <a:spLocks xmlns:a="http://schemas.openxmlformats.org/drawingml/2006/main" noGrp="1"/>
          </p:cNvSpPr>
          <p:nvPr/>
        </p:nvSpPr>
        <p:spPr>
          <a:xfrm xmlns:a="http://schemas.openxmlformats.org/drawingml/2006/main">
            <a:off x="1049274" y="1695450"/>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a:t>
            </a:r>
          </a:p>
        </p:txBody>
      </p:sp>
      <p:sp>
        <p:nvSpPr>
          <p:cNvPr id="7" name="fraction-bar-1474">
            <a:extLst xmlns:a="http://schemas.openxmlformats.org/drawingml/2006/main">
              <a:ext uri="{FF2B5EF4-FFF2-40B4-BE49-F238E27FC236}">
                <a16:creationId xmlns:a16="http://schemas.microsoft.com/office/drawing/2014/main" id="{E6600A44-AC62-4317-9FDD-09B6FE58E4D6}"/>
              </a:ext>
            </a:extLst>
          </p:cNvPr>
          <p:cNvSpPr>
            <a:spLocks xmlns:a="http://schemas.openxmlformats.org/drawingml/2006/main" noGrp="1"/>
          </p:cNvSpPr>
          <p:nvPr/>
        </p:nvSpPr>
        <p:spPr>
          <a:xfrm xmlns:a="http://schemas.openxmlformats.org/drawingml/2006/main">
            <a:off x="1068324" y="1676400"/>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8" name="text-1475">
            <a:extLst xmlns:a="http://schemas.openxmlformats.org/drawingml/2006/main">
              <a:ext uri="{FF2B5EF4-FFF2-40B4-BE49-F238E27FC236}">
                <a16:creationId xmlns:a16="http://schemas.microsoft.com/office/drawing/2014/main" id="{AF312FFA-D041-4EF8-88EB-7E381E953726}"/>
              </a:ext>
            </a:extLst>
          </p:cNvPr>
          <p:cNvSpPr>
            <a:spLocks xmlns:a="http://schemas.openxmlformats.org/drawingml/2006/main" noGrp="1"/>
          </p:cNvSpPr>
          <p:nvPr/>
        </p:nvSpPr>
        <p:spPr>
          <a:xfrm xmlns:a="http://schemas.openxmlformats.org/drawingml/2006/main">
            <a:off x="1531429" y="1552575"/>
            <a:ext cx="15213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350 = 63.</a:t>
            </a:r>
          </a:p>
        </p:txBody>
      </p:sp>
      <p:sp>
        <p:nvSpPr>
          <p:cNvPr id="9" name="text-1476">
            <a:extLst xmlns:a="http://schemas.openxmlformats.org/drawingml/2006/main">
              <a:ext uri="{FF2B5EF4-FFF2-40B4-BE49-F238E27FC236}">
                <a16:creationId xmlns:a16="http://schemas.microsoft.com/office/drawing/2014/main" id="{645350AC-0CD0-4174-B63E-4F7CBF62F6D9}"/>
              </a:ext>
            </a:extLst>
          </p:cNvPr>
          <p:cNvSpPr>
            <a:spLocks xmlns:a="http://schemas.openxmlformats.org/drawingml/2006/main" noGrp="1"/>
          </p:cNvSpPr>
          <p:nvPr/>
        </p:nvSpPr>
        <p:spPr>
          <a:xfrm xmlns:a="http://schemas.openxmlformats.org/drawingml/2006/main">
            <a:off x="685800" y="2152650"/>
            <a:ext cx="25392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640 × 1.25 = 800.</a:t>
            </a:r>
          </a:p>
        </p:txBody>
      </p:sp>
      <p:sp>
        <p:nvSpPr>
          <p:cNvPr id="10" name="text-1477">
            <a:extLst xmlns:a="http://schemas.openxmlformats.org/drawingml/2006/main">
              <a:ext uri="{FF2B5EF4-FFF2-40B4-BE49-F238E27FC236}">
                <a16:creationId xmlns:a16="http://schemas.microsoft.com/office/drawing/2014/main" id="{6639F659-39D0-463D-9224-EEF6B13FBC58}"/>
              </a:ext>
            </a:extLst>
          </p:cNvPr>
          <p:cNvSpPr>
            <a:spLocks xmlns:a="http://schemas.openxmlformats.org/drawingml/2006/main" noGrp="1"/>
          </p:cNvSpPr>
          <p:nvPr/>
        </p:nvSpPr>
        <p:spPr>
          <a:xfrm xmlns:a="http://schemas.openxmlformats.org/drawingml/2006/main">
            <a:off x="685800" y="2809875"/>
            <a:ext cx="38980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Loss = 60. Loss percentage = </a:t>
            </a:r>
          </a:p>
        </p:txBody>
      </p:sp>
      <p:sp>
        <p:nvSpPr>
          <p:cNvPr id="11" name="text-1478">
            <a:extLst xmlns:a="http://schemas.openxmlformats.org/drawingml/2006/main">
              <a:ext uri="{FF2B5EF4-FFF2-40B4-BE49-F238E27FC236}">
                <a16:creationId xmlns:a16="http://schemas.microsoft.com/office/drawing/2014/main" id="{99C43565-5D92-4531-A501-742C9E8EE364}"/>
              </a:ext>
            </a:extLst>
          </p:cNvPr>
          <p:cNvSpPr>
            <a:spLocks xmlns:a="http://schemas.openxmlformats.org/drawingml/2006/main" noGrp="1"/>
          </p:cNvSpPr>
          <p:nvPr/>
        </p:nvSpPr>
        <p:spPr>
          <a:xfrm xmlns:a="http://schemas.openxmlformats.org/drawingml/2006/main">
            <a:off x="4536186" y="2667000"/>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60</a:t>
            </a:r>
          </a:p>
        </p:txBody>
      </p:sp>
      <p:sp>
        <p:nvSpPr>
          <p:cNvPr id="12" name="text-1479">
            <a:extLst xmlns:a="http://schemas.openxmlformats.org/drawingml/2006/main">
              <a:ext uri="{FF2B5EF4-FFF2-40B4-BE49-F238E27FC236}">
                <a16:creationId xmlns:a16="http://schemas.microsoft.com/office/drawing/2014/main" id="{27117345-75D6-4E1B-941F-389A91602F94}"/>
              </a:ext>
            </a:extLst>
          </p:cNvPr>
          <p:cNvSpPr>
            <a:spLocks xmlns:a="http://schemas.openxmlformats.org/drawingml/2006/main" noGrp="1"/>
          </p:cNvSpPr>
          <p:nvPr/>
        </p:nvSpPr>
        <p:spPr>
          <a:xfrm xmlns:a="http://schemas.openxmlformats.org/drawingml/2006/main">
            <a:off x="4536186" y="2952750"/>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750</a:t>
            </a:r>
          </a:p>
        </p:txBody>
      </p:sp>
      <p:sp>
        <p:nvSpPr>
          <p:cNvPr id="13" name="fraction-bar-1480">
            <a:extLst xmlns:a="http://schemas.openxmlformats.org/drawingml/2006/main">
              <a:ext uri="{FF2B5EF4-FFF2-40B4-BE49-F238E27FC236}">
                <a16:creationId xmlns:a16="http://schemas.microsoft.com/office/drawing/2014/main" id="{FD34AAA6-AB60-4FDA-B707-339FD5E4D5A6}"/>
              </a:ext>
            </a:extLst>
          </p:cNvPr>
          <p:cNvSpPr>
            <a:spLocks xmlns:a="http://schemas.openxmlformats.org/drawingml/2006/main" noGrp="1"/>
          </p:cNvSpPr>
          <p:nvPr/>
        </p:nvSpPr>
        <p:spPr>
          <a:xfrm xmlns:a="http://schemas.openxmlformats.org/drawingml/2006/main">
            <a:off x="4555236" y="2933700"/>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4" name="text-1481">
            <a:extLst xmlns:a="http://schemas.openxmlformats.org/drawingml/2006/main">
              <a:ext uri="{FF2B5EF4-FFF2-40B4-BE49-F238E27FC236}">
                <a16:creationId xmlns:a16="http://schemas.microsoft.com/office/drawing/2014/main" id="{AFC0B085-7C09-4F2E-AF70-5FCA28ED4B8B}"/>
              </a:ext>
            </a:extLst>
          </p:cNvPr>
          <p:cNvSpPr>
            <a:spLocks xmlns:a="http://schemas.openxmlformats.org/drawingml/2006/main" noGrp="1"/>
          </p:cNvSpPr>
          <p:nvPr/>
        </p:nvSpPr>
        <p:spPr>
          <a:xfrm xmlns:a="http://schemas.openxmlformats.org/drawingml/2006/main">
            <a:off x="5018341" y="2809875"/>
            <a:ext cx="181022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100% = 8%.</a:t>
            </a:r>
          </a:p>
        </p:txBody>
      </p:sp>
      <p:sp>
        <p:nvSpPr>
          <p:cNvPr id="15" name="text-1482">
            <a:extLst xmlns:a="http://schemas.openxmlformats.org/drawingml/2006/main">
              <a:ext uri="{FF2B5EF4-FFF2-40B4-BE49-F238E27FC236}">
                <a16:creationId xmlns:a16="http://schemas.microsoft.com/office/drawing/2014/main" id="{B19FE2EA-F80B-4438-BE1F-C971489FE7D9}"/>
              </a:ext>
            </a:extLst>
          </p:cNvPr>
          <p:cNvSpPr>
            <a:spLocks xmlns:a="http://schemas.openxmlformats.org/drawingml/2006/main" noGrp="1"/>
          </p:cNvSpPr>
          <p:nvPr/>
        </p:nvSpPr>
        <p:spPr>
          <a:xfrm xmlns:a="http://schemas.openxmlformats.org/drawingml/2006/main">
            <a:off x="685800" y="3409950"/>
            <a:ext cx="460581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900 × 0.90 × 1.08 = 874.80 rupees.</a:t>
            </a:r>
          </a:p>
        </p:txBody>
      </p:sp>
      <p:sp>
        <p:nvSpPr>
          <p:cNvPr id="16" name="text-1483">
            <a:extLst xmlns:a="http://schemas.openxmlformats.org/drawingml/2006/main">
              <a:ext uri="{FF2B5EF4-FFF2-40B4-BE49-F238E27FC236}">
                <a16:creationId xmlns:a16="http://schemas.microsoft.com/office/drawing/2014/main" id="{D99992D6-E285-4C61-B6E7-27C6092AACE9}"/>
              </a:ext>
            </a:extLst>
          </p:cNvPr>
          <p:cNvSpPr>
            <a:spLocks xmlns:a="http://schemas.openxmlformats.org/drawingml/2006/main" noGrp="1"/>
          </p:cNvSpPr>
          <p:nvPr/>
        </p:nvSpPr>
        <p:spPr>
          <a:xfrm xmlns:a="http://schemas.openxmlformats.org/drawingml/2006/main">
            <a:off x="685800" y="3924300"/>
            <a:ext cx="25392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540 ÷ 1.20 = 450.</a:t>
            </a:r>
          </a:p>
        </p:txBody>
      </p:sp>
    </p:spTree>
    <p:extLst>
      <p:ext uri="{BB962C8B-B14F-4D97-AF65-F5344CB8AC3E}">
        <p14:creationId xmlns:p14="http://schemas.microsoft.com/office/powerpoint/2010/main" val="751772708"/>
      </p:ext>
    </p:extLst>
  </p:cSld>
</p:sld>
</file>

<file path=ppt/slides/slide1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484">
            <a:extLst xmlns:a="http://schemas.openxmlformats.org/drawingml/2006/main">
              <a:ext uri="{FF2B5EF4-FFF2-40B4-BE49-F238E27FC236}">
                <a16:creationId xmlns:a16="http://schemas.microsoft.com/office/drawing/2014/main" id="{408D02DA-E2D8-4015-8139-D798049B5C8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14</a:t>
            </a:r>
          </a:p>
        </p:txBody>
      </p:sp>
      <p:sp>
        <p:nvSpPr>
          <p:cNvPr id="2" name="text-1485">
            <a:extLst xmlns:a="http://schemas.openxmlformats.org/drawingml/2006/main">
              <a:ext uri="{FF2B5EF4-FFF2-40B4-BE49-F238E27FC236}">
                <a16:creationId xmlns:a16="http://schemas.microsoft.com/office/drawing/2014/main" id="{748A4D50-2447-44C4-8091-8956F56B2EF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Squares cubes roots and indices</a:t>
            </a:r>
          </a:p>
        </p:txBody>
      </p:sp>
      <p:sp>
        <p:nvSpPr>
          <p:cNvPr id="3" name="text-1486">
            <a:extLst xmlns:a="http://schemas.openxmlformats.org/drawingml/2006/main">
              <a:ext uri="{FF2B5EF4-FFF2-40B4-BE49-F238E27FC236}">
                <a16:creationId xmlns:a16="http://schemas.microsoft.com/office/drawing/2014/main" id="{6B864FE6-2BF5-4629-A45D-978F89074F2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487">
            <a:extLst xmlns:a="http://schemas.openxmlformats.org/drawingml/2006/main">
              <a:ext uri="{FF2B5EF4-FFF2-40B4-BE49-F238E27FC236}">
                <a16:creationId xmlns:a16="http://schemas.microsoft.com/office/drawing/2014/main" id="{B517745C-D85A-46CB-8DAB-EEE3110603D2}"/>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1488">
            <a:extLst xmlns:a="http://schemas.openxmlformats.org/drawingml/2006/main">
              <a:ext uri="{FF2B5EF4-FFF2-40B4-BE49-F238E27FC236}">
                <a16:creationId xmlns:a16="http://schemas.microsoft.com/office/drawing/2014/main" id="{0820CE29-C5AE-4940-B583-98BBF44EE82A}"/>
              </a:ext>
            </a:extLst>
          </p:cNvPr>
          <p:cNvSpPr>
            <a:spLocks xmlns:a="http://schemas.openxmlformats.org/drawingml/2006/main" noGrp="1"/>
          </p:cNvSpPr>
          <p:nvPr/>
        </p:nvSpPr>
        <p:spPr>
          <a:xfrm xmlns:a="http://schemas.openxmlformats.org/drawingml/2006/main">
            <a:off x="685800" y="2133600"/>
            <a:ext cx="29758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Squares and square roots</a:t>
            </a:r>
          </a:p>
        </p:txBody>
      </p:sp>
      <p:sp>
        <p:nvSpPr>
          <p:cNvPr id="6" name="text-1489">
            <a:extLst xmlns:a="http://schemas.openxmlformats.org/drawingml/2006/main">
              <a:ext uri="{FF2B5EF4-FFF2-40B4-BE49-F238E27FC236}">
                <a16:creationId xmlns:a16="http://schemas.microsoft.com/office/drawing/2014/main" id="{5A1073E1-F1B2-43DC-BDEA-0C89A198E5DD}"/>
              </a:ext>
            </a:extLst>
          </p:cNvPr>
          <p:cNvSpPr>
            <a:spLocks xmlns:a="http://schemas.openxmlformats.org/drawingml/2006/main" noGrp="1"/>
          </p:cNvSpPr>
          <p:nvPr/>
        </p:nvSpPr>
        <p:spPr>
          <a:xfrm xmlns:a="http://schemas.openxmlformats.org/drawingml/2006/main">
            <a:off x="685800" y="2524125"/>
            <a:ext cx="25387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Cubes and cube roots</a:t>
            </a:r>
          </a:p>
        </p:txBody>
      </p:sp>
      <p:sp>
        <p:nvSpPr>
          <p:cNvPr id="7" name="text-1490">
            <a:extLst xmlns:a="http://schemas.openxmlformats.org/drawingml/2006/main">
              <a:ext uri="{FF2B5EF4-FFF2-40B4-BE49-F238E27FC236}">
                <a16:creationId xmlns:a16="http://schemas.microsoft.com/office/drawing/2014/main" id="{98B182DF-A79D-446E-945C-8D30B3D83A71}"/>
              </a:ext>
            </a:extLst>
          </p:cNvPr>
          <p:cNvSpPr>
            <a:spLocks xmlns:a="http://schemas.openxmlformats.org/drawingml/2006/main" noGrp="1"/>
          </p:cNvSpPr>
          <p:nvPr/>
        </p:nvSpPr>
        <p:spPr>
          <a:xfrm xmlns:a="http://schemas.openxmlformats.org/drawingml/2006/main">
            <a:off x="685800" y="2914650"/>
            <a:ext cx="38786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Products and quotients of powers</a:t>
            </a:r>
          </a:p>
        </p:txBody>
      </p:sp>
      <p:sp>
        <p:nvSpPr>
          <p:cNvPr id="8" name="text-1491">
            <a:extLst xmlns:a="http://schemas.openxmlformats.org/drawingml/2006/main">
              <a:ext uri="{FF2B5EF4-FFF2-40B4-BE49-F238E27FC236}">
                <a16:creationId xmlns:a16="http://schemas.microsoft.com/office/drawing/2014/main" id="{65C686DF-E5D0-4DC3-B5E4-92E6924CD8E8}"/>
              </a:ext>
            </a:extLst>
          </p:cNvPr>
          <p:cNvSpPr>
            <a:spLocks xmlns:a="http://schemas.openxmlformats.org/drawingml/2006/main" noGrp="1"/>
          </p:cNvSpPr>
          <p:nvPr/>
        </p:nvSpPr>
        <p:spPr>
          <a:xfrm xmlns:a="http://schemas.openxmlformats.org/drawingml/2006/main">
            <a:off x="685800" y="3305175"/>
            <a:ext cx="36229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Powers of powers and products</a:t>
            </a:r>
          </a:p>
        </p:txBody>
      </p:sp>
      <p:sp>
        <p:nvSpPr>
          <p:cNvPr id="9" name="text-1492">
            <a:extLst xmlns:a="http://schemas.openxmlformats.org/drawingml/2006/main">
              <a:ext uri="{FF2B5EF4-FFF2-40B4-BE49-F238E27FC236}">
                <a16:creationId xmlns:a16="http://schemas.microsoft.com/office/drawing/2014/main" id="{1FCCC166-91F9-4D4B-A430-51D910379B34}"/>
              </a:ext>
            </a:extLst>
          </p:cNvPr>
          <p:cNvSpPr>
            <a:spLocks xmlns:a="http://schemas.openxmlformats.org/drawingml/2006/main" noGrp="1"/>
          </p:cNvSpPr>
          <p:nvPr/>
        </p:nvSpPr>
        <p:spPr>
          <a:xfrm xmlns:a="http://schemas.openxmlformats.org/drawingml/2006/main">
            <a:off x="685800" y="3695700"/>
            <a:ext cx="41784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Zero negative and fractional indices</a:t>
            </a:r>
          </a:p>
        </p:txBody>
      </p:sp>
    </p:spTree>
    <p:extLst>
      <p:ext uri="{BB962C8B-B14F-4D97-AF65-F5344CB8AC3E}">
        <p14:creationId xmlns:p14="http://schemas.microsoft.com/office/powerpoint/2010/main" val="2134648741"/>
      </p:ext>
    </p:extLst>
  </p:cSld>
</p:sld>
</file>

<file path=ppt/slides/slide1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493">
            <a:extLst xmlns:a="http://schemas.openxmlformats.org/drawingml/2006/main">
              <a:ext uri="{FF2B5EF4-FFF2-40B4-BE49-F238E27FC236}">
                <a16:creationId xmlns:a16="http://schemas.microsoft.com/office/drawing/2014/main" id="{D31841A1-CF27-4F42-B52B-1F0FE8A8410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14</a:t>
            </a:r>
          </a:p>
        </p:txBody>
      </p:sp>
      <p:sp>
        <p:nvSpPr>
          <p:cNvPr id="2" name="text-1494">
            <a:extLst xmlns:a="http://schemas.openxmlformats.org/drawingml/2006/main">
              <a:ext uri="{FF2B5EF4-FFF2-40B4-BE49-F238E27FC236}">
                <a16:creationId xmlns:a16="http://schemas.microsoft.com/office/drawing/2014/main" id="{A27E4E95-9053-4B37-A74E-056A776C7C6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Squares and square roots</a:t>
            </a:r>
          </a:p>
        </p:txBody>
      </p:sp>
      <p:sp>
        <p:nvSpPr>
          <p:cNvPr id="3" name="text-1495">
            <a:extLst xmlns:a="http://schemas.openxmlformats.org/drawingml/2006/main">
              <a:ext uri="{FF2B5EF4-FFF2-40B4-BE49-F238E27FC236}">
                <a16:creationId xmlns:a16="http://schemas.microsoft.com/office/drawing/2014/main" id="{66BB6347-E0CD-46C6-8AAE-455614344D5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496">
            <a:extLst xmlns:a="http://schemas.openxmlformats.org/drawingml/2006/main">
              <a:ext uri="{FF2B5EF4-FFF2-40B4-BE49-F238E27FC236}">
                <a16:creationId xmlns:a16="http://schemas.microsoft.com/office/drawing/2014/main" id="{BA6FED99-484D-4CD5-98C2-F2BD9CE45F5C}"/>
              </a:ext>
            </a:extLst>
          </p:cNvPr>
          <p:cNvSpPr>
            <a:spLocks xmlns:a="http://schemas.openxmlformats.org/drawingml/2006/main" noGrp="1"/>
          </p:cNvSpPr>
          <p:nvPr/>
        </p:nvSpPr>
        <p:spPr>
          <a:xfrm xmlns:a="http://schemas.openxmlformats.org/drawingml/2006/main">
            <a:off x="685800" y="1409700"/>
            <a:ext cx="106092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square of a number is its product with itself. The principal square root of a nonnegative </a:t>
            </a:r>
          </a:p>
        </p:txBody>
      </p:sp>
      <p:sp>
        <p:nvSpPr>
          <p:cNvPr id="5" name="text-1497">
            <a:extLst xmlns:a="http://schemas.openxmlformats.org/drawingml/2006/main">
              <a:ext uri="{FF2B5EF4-FFF2-40B4-BE49-F238E27FC236}">
                <a16:creationId xmlns:a16="http://schemas.microsoft.com/office/drawing/2014/main" id="{A547F363-F07A-4803-81FA-A0FDBB16A98C}"/>
              </a:ext>
            </a:extLst>
          </p:cNvPr>
          <p:cNvSpPr>
            <a:spLocks xmlns:a="http://schemas.openxmlformats.org/drawingml/2006/main" noGrp="1"/>
          </p:cNvSpPr>
          <p:nvPr/>
        </p:nvSpPr>
        <p:spPr>
          <a:xfrm xmlns:a="http://schemas.openxmlformats.org/drawingml/2006/main">
            <a:off x="685800" y="1752600"/>
            <a:ext cx="106201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number is the nonnegative number whose square gives it. Memorise small square numbers </a:t>
            </a:r>
          </a:p>
        </p:txBody>
      </p:sp>
      <p:sp>
        <p:nvSpPr>
          <p:cNvPr id="6" name="text-1498">
            <a:extLst xmlns:a="http://schemas.openxmlformats.org/drawingml/2006/main">
              <a:ext uri="{FF2B5EF4-FFF2-40B4-BE49-F238E27FC236}">
                <a16:creationId xmlns:a16="http://schemas.microsoft.com/office/drawing/2014/main" id="{947C8088-1044-4D53-91BF-5BB58AB7FC32}"/>
              </a:ext>
            </a:extLst>
          </p:cNvPr>
          <p:cNvSpPr>
            <a:spLocks xmlns:a="http://schemas.openxmlformats.org/drawingml/2006/main" noGrp="1"/>
          </p:cNvSpPr>
          <p:nvPr/>
        </p:nvSpPr>
        <p:spPr>
          <a:xfrm xmlns:a="http://schemas.openxmlformats.org/drawingml/2006/main">
            <a:off x="685800" y="2095500"/>
            <a:ext cx="105307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 recognise them quickly. An equation such as x² = 25 has two real solutions even though </a:t>
            </a:r>
          </a:p>
        </p:txBody>
      </p:sp>
      <p:sp>
        <p:nvSpPr>
          <p:cNvPr id="7" name="text-1499">
            <a:extLst xmlns:a="http://schemas.openxmlformats.org/drawingml/2006/main">
              <a:ext uri="{FF2B5EF4-FFF2-40B4-BE49-F238E27FC236}">
                <a16:creationId xmlns:a16="http://schemas.microsoft.com/office/drawing/2014/main" id="{AC919524-E3E3-453C-B168-3D9C0BEB332C}"/>
              </a:ext>
            </a:extLst>
          </p:cNvPr>
          <p:cNvSpPr>
            <a:spLocks xmlns:a="http://schemas.openxmlformats.org/drawingml/2006/main" noGrp="1"/>
          </p:cNvSpPr>
          <p:nvPr/>
        </p:nvSpPr>
        <p:spPr>
          <a:xfrm xmlns:a="http://schemas.openxmlformats.org/drawingml/2006/main">
            <a:off x="685800" y="2438400"/>
            <a:ext cx="32866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√25 has one principal value.</a:t>
            </a:r>
          </a:p>
        </p:txBody>
      </p:sp>
      <p:sp>
        <p:nvSpPr>
          <p:cNvPr id="8" name="text-1500">
            <a:extLst xmlns:a="http://schemas.openxmlformats.org/drawingml/2006/main">
              <a:ext uri="{FF2B5EF4-FFF2-40B4-BE49-F238E27FC236}">
                <a16:creationId xmlns:a16="http://schemas.microsoft.com/office/drawing/2014/main" id="{DC1E1108-4172-4880-82CF-BED3B557914C}"/>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1501">
            <a:extLst xmlns:a="http://schemas.openxmlformats.org/drawingml/2006/main">
              <a:ext uri="{FF2B5EF4-FFF2-40B4-BE49-F238E27FC236}">
                <a16:creationId xmlns:a16="http://schemas.microsoft.com/office/drawing/2014/main" id="{8306D34F-614D-40B2-8B51-B63FA8D65A72}"/>
              </a:ext>
            </a:extLst>
          </p:cNvPr>
          <p:cNvSpPr>
            <a:spLocks xmlns:a="http://schemas.openxmlformats.org/drawingml/2006/main" noGrp="1"/>
          </p:cNvSpPr>
          <p:nvPr/>
        </p:nvSpPr>
        <p:spPr>
          <a:xfrm xmlns:a="http://schemas.openxmlformats.org/drawingml/2006/main">
            <a:off x="685800" y="3400425"/>
            <a:ext cx="105985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7² = 49 and √49 = 7. The solutions to x² = 49 are x = 7 and x = −7 because both numbers </a:t>
            </a:r>
          </a:p>
        </p:txBody>
      </p:sp>
      <p:sp>
        <p:nvSpPr>
          <p:cNvPr id="10" name="text-1502">
            <a:extLst xmlns:a="http://schemas.openxmlformats.org/drawingml/2006/main">
              <a:ext uri="{FF2B5EF4-FFF2-40B4-BE49-F238E27FC236}">
                <a16:creationId xmlns:a16="http://schemas.microsoft.com/office/drawing/2014/main" id="{24276798-C0C4-4235-9790-6EE2464D58A8}"/>
              </a:ext>
            </a:extLst>
          </p:cNvPr>
          <p:cNvSpPr>
            <a:spLocks xmlns:a="http://schemas.openxmlformats.org/drawingml/2006/main" noGrp="1"/>
          </p:cNvSpPr>
          <p:nvPr/>
        </p:nvSpPr>
        <p:spPr>
          <a:xfrm xmlns:a="http://schemas.openxmlformats.org/drawingml/2006/main">
            <a:off x="685800" y="3743325"/>
            <a:ext cx="18962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have square 49.</a:t>
            </a:r>
          </a:p>
        </p:txBody>
      </p:sp>
    </p:spTree>
    <p:extLst>
      <p:ext uri="{BB962C8B-B14F-4D97-AF65-F5344CB8AC3E}">
        <p14:creationId xmlns:p14="http://schemas.microsoft.com/office/powerpoint/2010/main" val="832517060"/>
      </p:ext>
    </p:extLst>
  </p:cSld>
</p:sld>
</file>

<file path=ppt/slides/slide1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503">
            <a:extLst xmlns:a="http://schemas.openxmlformats.org/drawingml/2006/main">
              <a:ext uri="{FF2B5EF4-FFF2-40B4-BE49-F238E27FC236}">
                <a16:creationId xmlns:a16="http://schemas.microsoft.com/office/drawing/2014/main" id="{097E2406-FAB3-4828-B37F-4A1987008E7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14</a:t>
            </a:r>
          </a:p>
        </p:txBody>
      </p:sp>
      <p:sp>
        <p:nvSpPr>
          <p:cNvPr id="2" name="text-1504">
            <a:extLst xmlns:a="http://schemas.openxmlformats.org/drawingml/2006/main">
              <a:ext uri="{FF2B5EF4-FFF2-40B4-BE49-F238E27FC236}">
                <a16:creationId xmlns:a16="http://schemas.microsoft.com/office/drawing/2014/main" id="{47837977-2A1D-4507-96B6-4F341AC2F23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Cubes and cube roots</a:t>
            </a:r>
          </a:p>
        </p:txBody>
      </p:sp>
      <p:sp>
        <p:nvSpPr>
          <p:cNvPr id="3" name="text-1505">
            <a:extLst xmlns:a="http://schemas.openxmlformats.org/drawingml/2006/main">
              <a:ext uri="{FF2B5EF4-FFF2-40B4-BE49-F238E27FC236}">
                <a16:creationId xmlns:a16="http://schemas.microsoft.com/office/drawing/2014/main" id="{B7B1CD76-1FDC-4BAA-9670-7A0861320ED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506">
            <a:extLst xmlns:a="http://schemas.openxmlformats.org/drawingml/2006/main">
              <a:ext uri="{FF2B5EF4-FFF2-40B4-BE49-F238E27FC236}">
                <a16:creationId xmlns:a16="http://schemas.microsoft.com/office/drawing/2014/main" id="{178675DE-2546-4D64-9FB8-6F34892EBB51}"/>
              </a:ext>
            </a:extLst>
          </p:cNvPr>
          <p:cNvSpPr>
            <a:spLocks xmlns:a="http://schemas.openxmlformats.org/drawingml/2006/main" noGrp="1"/>
          </p:cNvSpPr>
          <p:nvPr/>
        </p:nvSpPr>
        <p:spPr>
          <a:xfrm xmlns:a="http://schemas.openxmlformats.org/drawingml/2006/main">
            <a:off x="685800" y="1409700"/>
            <a:ext cx="106379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cube multiplies a number by itself three times. The cube root reverses cubing. A negative </a:t>
            </a:r>
          </a:p>
        </p:txBody>
      </p:sp>
      <p:sp>
        <p:nvSpPr>
          <p:cNvPr id="5" name="text-1507">
            <a:extLst xmlns:a="http://schemas.openxmlformats.org/drawingml/2006/main">
              <a:ext uri="{FF2B5EF4-FFF2-40B4-BE49-F238E27FC236}">
                <a16:creationId xmlns:a16="http://schemas.microsoft.com/office/drawing/2014/main" id="{30579D1D-0E52-4729-9A3D-7AE20CE1CB1B}"/>
              </a:ext>
            </a:extLst>
          </p:cNvPr>
          <p:cNvSpPr>
            <a:spLocks xmlns:a="http://schemas.openxmlformats.org/drawingml/2006/main" noGrp="1"/>
          </p:cNvSpPr>
          <p:nvPr/>
        </p:nvSpPr>
        <p:spPr>
          <a:xfrm xmlns:a="http://schemas.openxmlformats.org/drawingml/2006/main">
            <a:off x="685800" y="1752600"/>
            <a:ext cx="108486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number has a negative cube and a negative real cube root. Square units measure area; cubic </a:t>
            </a:r>
          </a:p>
        </p:txBody>
      </p:sp>
      <p:sp>
        <p:nvSpPr>
          <p:cNvPr id="6" name="text-1508">
            <a:extLst xmlns:a="http://schemas.openxmlformats.org/drawingml/2006/main">
              <a:ext uri="{FF2B5EF4-FFF2-40B4-BE49-F238E27FC236}">
                <a16:creationId xmlns:a16="http://schemas.microsoft.com/office/drawing/2014/main" id="{9340363A-F60D-4355-B255-84FD02FFE6FA}"/>
              </a:ext>
            </a:extLst>
          </p:cNvPr>
          <p:cNvSpPr>
            <a:spLocks xmlns:a="http://schemas.openxmlformats.org/drawingml/2006/main" noGrp="1"/>
          </p:cNvSpPr>
          <p:nvPr/>
        </p:nvSpPr>
        <p:spPr>
          <a:xfrm xmlns:a="http://schemas.openxmlformats.org/drawingml/2006/main">
            <a:off x="685800" y="2095500"/>
            <a:ext cx="26714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units measure volume.</a:t>
            </a:r>
          </a:p>
        </p:txBody>
      </p:sp>
      <p:sp>
        <p:nvSpPr>
          <p:cNvPr id="7" name="text-1509">
            <a:extLst xmlns:a="http://schemas.openxmlformats.org/drawingml/2006/main">
              <a:ext uri="{FF2B5EF4-FFF2-40B4-BE49-F238E27FC236}">
                <a16:creationId xmlns:a16="http://schemas.microsoft.com/office/drawing/2014/main" id="{85C4AC27-E98A-4E25-A2E4-7C3B06C89CA3}"/>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510">
            <a:extLst xmlns:a="http://schemas.openxmlformats.org/drawingml/2006/main">
              <a:ext uri="{FF2B5EF4-FFF2-40B4-BE49-F238E27FC236}">
                <a16:creationId xmlns:a16="http://schemas.microsoft.com/office/drawing/2014/main" id="{30A82289-02EB-4E41-A4D0-A19AADBA7927}"/>
              </a:ext>
            </a:extLst>
          </p:cNvPr>
          <p:cNvSpPr>
            <a:spLocks xmlns:a="http://schemas.openxmlformats.org/drawingml/2006/main" noGrp="1"/>
          </p:cNvSpPr>
          <p:nvPr/>
        </p:nvSpPr>
        <p:spPr>
          <a:xfrm xmlns:a="http://schemas.openxmlformats.org/drawingml/2006/main">
            <a:off x="685800" y="3057525"/>
            <a:ext cx="107964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4³ = 64, so ∛64 = 4. Also, (−3)³ = −27 and ∛(−27) = −3. A cube of side 4 cm has volume 64 </a:t>
            </a:r>
          </a:p>
        </p:txBody>
      </p:sp>
      <p:sp>
        <p:nvSpPr>
          <p:cNvPr id="9" name="text-1511">
            <a:extLst xmlns:a="http://schemas.openxmlformats.org/drawingml/2006/main">
              <a:ext uri="{FF2B5EF4-FFF2-40B4-BE49-F238E27FC236}">
                <a16:creationId xmlns:a16="http://schemas.microsoft.com/office/drawing/2014/main" id="{6781AA92-16E1-46A5-9564-BD3AE58B3752}"/>
              </a:ext>
            </a:extLst>
          </p:cNvPr>
          <p:cNvSpPr>
            <a:spLocks xmlns:a="http://schemas.openxmlformats.org/drawingml/2006/main" noGrp="1"/>
          </p:cNvSpPr>
          <p:nvPr/>
        </p:nvSpPr>
        <p:spPr>
          <a:xfrm xmlns:a="http://schemas.openxmlformats.org/drawingml/2006/main">
            <a:off x="685800" y="3400425"/>
            <a:ext cx="5602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cm³.</a:t>
            </a:r>
          </a:p>
        </p:txBody>
      </p:sp>
    </p:spTree>
    <p:extLst>
      <p:ext uri="{BB962C8B-B14F-4D97-AF65-F5344CB8AC3E}">
        <p14:creationId xmlns:p14="http://schemas.microsoft.com/office/powerpoint/2010/main" val="681226700"/>
      </p:ext>
    </p:extLst>
  </p:cSld>
</p:sld>
</file>

<file path=ppt/slides/slide1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512">
            <a:extLst xmlns:a="http://schemas.openxmlformats.org/drawingml/2006/main">
              <a:ext uri="{FF2B5EF4-FFF2-40B4-BE49-F238E27FC236}">
                <a16:creationId xmlns:a16="http://schemas.microsoft.com/office/drawing/2014/main" id="{6D96F70F-A578-4646-B29D-9C940A6CF77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14</a:t>
            </a:r>
          </a:p>
        </p:txBody>
      </p:sp>
      <p:sp>
        <p:nvSpPr>
          <p:cNvPr id="2" name="text-1513">
            <a:extLst xmlns:a="http://schemas.openxmlformats.org/drawingml/2006/main">
              <a:ext uri="{FF2B5EF4-FFF2-40B4-BE49-F238E27FC236}">
                <a16:creationId xmlns:a16="http://schemas.microsoft.com/office/drawing/2014/main" id="{3FF1AC2B-6392-473E-9697-018C0A59274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Products and quotients of powers</a:t>
            </a:r>
          </a:p>
        </p:txBody>
      </p:sp>
      <p:sp>
        <p:nvSpPr>
          <p:cNvPr id="3" name="text-1514">
            <a:extLst xmlns:a="http://schemas.openxmlformats.org/drawingml/2006/main">
              <a:ext uri="{FF2B5EF4-FFF2-40B4-BE49-F238E27FC236}">
                <a16:creationId xmlns:a16="http://schemas.microsoft.com/office/drawing/2014/main" id="{EA63C381-03EB-42CE-890D-D368785314E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515">
            <a:extLst xmlns:a="http://schemas.openxmlformats.org/drawingml/2006/main">
              <a:ext uri="{FF2B5EF4-FFF2-40B4-BE49-F238E27FC236}">
                <a16:creationId xmlns:a16="http://schemas.microsoft.com/office/drawing/2014/main" id="{D3332512-EE5E-4ADD-93D0-32CE634F6339}"/>
              </a:ext>
            </a:extLst>
          </p:cNvPr>
          <p:cNvSpPr>
            <a:spLocks xmlns:a="http://schemas.openxmlformats.org/drawingml/2006/main" noGrp="1"/>
          </p:cNvSpPr>
          <p:nvPr/>
        </p:nvSpPr>
        <p:spPr>
          <a:xfrm xmlns:a="http://schemas.openxmlformats.org/drawingml/2006/main">
            <a:off x="685800" y="1409700"/>
            <a:ext cx="105338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 index tells how often the base appears as a factor. For the same nonzero base, multiply </a:t>
            </a:r>
          </a:p>
        </p:txBody>
      </p:sp>
      <p:sp>
        <p:nvSpPr>
          <p:cNvPr id="5" name="text-1516">
            <a:extLst xmlns:a="http://schemas.openxmlformats.org/drawingml/2006/main">
              <a:ext uri="{FF2B5EF4-FFF2-40B4-BE49-F238E27FC236}">
                <a16:creationId xmlns:a16="http://schemas.microsoft.com/office/drawing/2014/main" id="{8CCF6027-7CD1-4781-BF6F-297C10220C8F}"/>
              </a:ext>
            </a:extLst>
          </p:cNvPr>
          <p:cNvSpPr>
            <a:spLocks xmlns:a="http://schemas.openxmlformats.org/drawingml/2006/main" noGrp="1"/>
          </p:cNvSpPr>
          <p:nvPr/>
        </p:nvSpPr>
        <p:spPr>
          <a:xfrm xmlns:a="http://schemas.openxmlformats.org/drawingml/2006/main">
            <a:off x="685800" y="1752600"/>
            <a:ext cx="104836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powers by adding indices and divide by subtracting indices. The bases must match. These </a:t>
            </a:r>
          </a:p>
        </p:txBody>
      </p:sp>
      <p:sp>
        <p:nvSpPr>
          <p:cNvPr id="6" name="text-1517">
            <a:extLst xmlns:a="http://schemas.openxmlformats.org/drawingml/2006/main">
              <a:ext uri="{FF2B5EF4-FFF2-40B4-BE49-F238E27FC236}">
                <a16:creationId xmlns:a16="http://schemas.microsoft.com/office/drawing/2014/main" id="{1B4ABC7D-D4B2-4CA5-9AFD-2441482B87CD}"/>
              </a:ext>
            </a:extLst>
          </p:cNvPr>
          <p:cNvSpPr>
            <a:spLocks xmlns:a="http://schemas.openxmlformats.org/drawingml/2006/main" noGrp="1"/>
          </p:cNvSpPr>
          <p:nvPr/>
        </p:nvSpPr>
        <p:spPr>
          <a:xfrm xmlns:a="http://schemas.openxmlformats.org/drawingml/2006/main">
            <a:off x="685800" y="2095500"/>
            <a:ext cx="56506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rules describe products and quotients, not sums.</a:t>
            </a:r>
          </a:p>
        </p:txBody>
      </p:sp>
      <p:sp>
        <p:nvSpPr>
          <p:cNvPr id="7" name="text-1518">
            <a:extLst xmlns:a="http://schemas.openxmlformats.org/drawingml/2006/main">
              <a:ext uri="{FF2B5EF4-FFF2-40B4-BE49-F238E27FC236}">
                <a16:creationId xmlns:a16="http://schemas.microsoft.com/office/drawing/2014/main" id="{DDDEA9E0-EC20-4BC9-A1DE-0C1149D1C58F}"/>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519">
            <a:extLst xmlns:a="http://schemas.openxmlformats.org/drawingml/2006/main">
              <a:ext uri="{FF2B5EF4-FFF2-40B4-BE49-F238E27FC236}">
                <a16:creationId xmlns:a16="http://schemas.microsoft.com/office/drawing/2014/main" id="{ABBABBA3-BC0F-4DB0-922A-54A9F5A8AEDC}"/>
              </a:ext>
            </a:extLst>
          </p:cNvPr>
          <p:cNvSpPr>
            <a:spLocks xmlns:a="http://schemas.openxmlformats.org/drawingml/2006/main" noGrp="1"/>
          </p:cNvSpPr>
          <p:nvPr/>
        </p:nvSpPr>
        <p:spPr>
          <a:xfrm xmlns:a="http://schemas.openxmlformats.org/drawingml/2006/main">
            <a:off x="685800" y="3057525"/>
            <a:ext cx="91941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2³ × 2⁴ = 2⁷ = 128. Also, 5⁶ ÷ 5² = 5⁴ = 625. But 2³ + 2⁴ = 8 + 16 = 24, not 2⁷.</a:t>
            </a:r>
          </a:p>
        </p:txBody>
      </p:sp>
    </p:spTree>
    <p:extLst>
      <p:ext uri="{BB962C8B-B14F-4D97-AF65-F5344CB8AC3E}">
        <p14:creationId xmlns:p14="http://schemas.microsoft.com/office/powerpoint/2010/main" val="1696179191"/>
      </p:ext>
    </p:extLst>
  </p:cSld>
</p:sld>
</file>

<file path=ppt/slides/slide1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1520">
            <a:extLst xmlns:a="http://schemas.openxmlformats.org/drawingml/2006/main">
              <a:ext uri="{FF2B5EF4-FFF2-40B4-BE49-F238E27FC236}">
                <a16:creationId xmlns:a16="http://schemas.microsoft.com/office/drawing/2014/main" id="{08B04907-1D39-4089-8943-3A1D4C33663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14</a:t>
            </a:r>
          </a:p>
        </p:txBody>
      </p:sp>
      <p:sp>
        <p:nvSpPr>
          <p:cNvPr id="2" name="text-1521">
            <a:extLst xmlns:a="http://schemas.openxmlformats.org/drawingml/2006/main">
              <a:ext uri="{FF2B5EF4-FFF2-40B4-BE49-F238E27FC236}">
                <a16:creationId xmlns:a16="http://schemas.microsoft.com/office/drawing/2014/main" id="{62142353-FA9B-44A1-A623-67C1E318A35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Powers of powers and products</a:t>
            </a:r>
          </a:p>
        </p:txBody>
      </p:sp>
      <p:sp>
        <p:nvSpPr>
          <p:cNvPr id="3" name="text-1522">
            <a:extLst xmlns:a="http://schemas.openxmlformats.org/drawingml/2006/main">
              <a:ext uri="{FF2B5EF4-FFF2-40B4-BE49-F238E27FC236}">
                <a16:creationId xmlns:a16="http://schemas.microsoft.com/office/drawing/2014/main" id="{174BC5DB-64F8-4E8F-8C02-1789599098D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523">
            <a:extLst xmlns:a="http://schemas.openxmlformats.org/drawingml/2006/main">
              <a:ext uri="{FF2B5EF4-FFF2-40B4-BE49-F238E27FC236}">
                <a16:creationId xmlns:a16="http://schemas.microsoft.com/office/drawing/2014/main" id="{1E0A7229-34E5-4995-B189-12D77E2CB509}"/>
              </a:ext>
            </a:extLst>
          </p:cNvPr>
          <p:cNvSpPr>
            <a:spLocks xmlns:a="http://schemas.openxmlformats.org/drawingml/2006/main" noGrp="1"/>
          </p:cNvSpPr>
          <p:nvPr/>
        </p:nvSpPr>
        <p:spPr>
          <a:xfrm xmlns:a="http://schemas.openxmlformats.org/drawingml/2006/main">
            <a:off x="685800" y="1409700"/>
            <a:ext cx="1053826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Raise a power to another power by multiplying the indices. A power of a product applies to </a:t>
            </a:r>
          </a:p>
        </p:txBody>
      </p:sp>
      <p:sp>
        <p:nvSpPr>
          <p:cNvPr id="5" name="text-1524">
            <a:extLst xmlns:a="http://schemas.openxmlformats.org/drawingml/2006/main">
              <a:ext uri="{FF2B5EF4-FFF2-40B4-BE49-F238E27FC236}">
                <a16:creationId xmlns:a16="http://schemas.microsoft.com/office/drawing/2014/main" id="{2F01C625-0751-4136-B0B4-40595F2E457C}"/>
              </a:ext>
            </a:extLst>
          </p:cNvPr>
          <p:cNvSpPr>
            <a:spLocks xmlns:a="http://schemas.openxmlformats.org/drawingml/2006/main" noGrp="1"/>
          </p:cNvSpPr>
          <p:nvPr/>
        </p:nvSpPr>
        <p:spPr>
          <a:xfrm xmlns:a="http://schemas.openxmlformats.org/drawingml/2006/main">
            <a:off x="685800" y="1752600"/>
            <a:ext cx="101230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each factor. A power of a quotient applies to numerator and denominator, provided the </a:t>
            </a:r>
          </a:p>
        </p:txBody>
      </p:sp>
      <p:sp>
        <p:nvSpPr>
          <p:cNvPr id="6" name="text-1525">
            <a:extLst xmlns:a="http://schemas.openxmlformats.org/drawingml/2006/main">
              <a:ext uri="{FF2B5EF4-FFF2-40B4-BE49-F238E27FC236}">
                <a16:creationId xmlns:a16="http://schemas.microsoft.com/office/drawing/2014/main" id="{39E3CC9A-183F-47B7-8BCB-D5560608EF17}"/>
              </a:ext>
            </a:extLst>
          </p:cNvPr>
          <p:cNvSpPr>
            <a:spLocks xmlns:a="http://schemas.openxmlformats.org/drawingml/2006/main" noGrp="1"/>
          </p:cNvSpPr>
          <p:nvPr/>
        </p:nvSpPr>
        <p:spPr>
          <a:xfrm xmlns:a="http://schemas.openxmlformats.org/drawingml/2006/main">
            <a:off x="685800" y="2095500"/>
            <a:ext cx="58347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denominator is not zero. Brackets define the base.</a:t>
            </a:r>
          </a:p>
        </p:txBody>
      </p:sp>
      <p:sp>
        <p:nvSpPr>
          <p:cNvPr id="7" name="text-1526">
            <a:extLst xmlns:a="http://schemas.openxmlformats.org/drawingml/2006/main">
              <a:ext uri="{FF2B5EF4-FFF2-40B4-BE49-F238E27FC236}">
                <a16:creationId xmlns:a16="http://schemas.microsoft.com/office/drawing/2014/main" id="{32928E3A-5200-4C93-8EAB-7FC5C103E4A8}"/>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527">
            <a:extLst xmlns:a="http://schemas.openxmlformats.org/drawingml/2006/main">
              <a:ext uri="{FF2B5EF4-FFF2-40B4-BE49-F238E27FC236}">
                <a16:creationId xmlns:a16="http://schemas.microsoft.com/office/drawing/2014/main" id="{04E9E3CD-B574-4AB8-8DEA-1E1DDA26CC6A}"/>
              </a:ext>
            </a:extLst>
          </p:cNvPr>
          <p:cNvSpPr>
            <a:spLocks xmlns:a="http://schemas.openxmlformats.org/drawingml/2006/main" noGrp="1"/>
          </p:cNvSpPr>
          <p:nvPr/>
        </p:nvSpPr>
        <p:spPr>
          <a:xfrm xmlns:a="http://schemas.openxmlformats.org/drawingml/2006/main">
            <a:off x="685800" y="3200400"/>
            <a:ext cx="622763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(3²)³ = 3⁶ = 729. Also, (2 × 5)² = 2² × 5² = 100, and (</a:t>
            </a:r>
          </a:p>
        </p:txBody>
      </p:sp>
      <p:sp>
        <p:nvSpPr>
          <p:cNvPr id="9" name="text-1528">
            <a:extLst xmlns:a="http://schemas.openxmlformats.org/drawingml/2006/main">
              <a:ext uri="{FF2B5EF4-FFF2-40B4-BE49-F238E27FC236}">
                <a16:creationId xmlns:a16="http://schemas.microsoft.com/office/drawing/2014/main" id="{4EE30A04-84D5-4986-8311-7E706E589610}"/>
              </a:ext>
            </a:extLst>
          </p:cNvPr>
          <p:cNvSpPr>
            <a:spLocks xmlns:a="http://schemas.openxmlformats.org/drawingml/2006/main" noGrp="1"/>
          </p:cNvSpPr>
          <p:nvPr/>
        </p:nvSpPr>
        <p:spPr>
          <a:xfrm xmlns:a="http://schemas.openxmlformats.org/drawingml/2006/main">
            <a:off x="6865810"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0" name="text-1529">
            <a:extLst xmlns:a="http://schemas.openxmlformats.org/drawingml/2006/main">
              <a:ext uri="{FF2B5EF4-FFF2-40B4-BE49-F238E27FC236}">
                <a16:creationId xmlns:a16="http://schemas.microsoft.com/office/drawing/2014/main" id="{B7128174-281E-4B45-92D2-7329BDE32545}"/>
              </a:ext>
            </a:extLst>
          </p:cNvPr>
          <p:cNvSpPr>
            <a:spLocks xmlns:a="http://schemas.openxmlformats.org/drawingml/2006/main" noGrp="1"/>
          </p:cNvSpPr>
          <p:nvPr/>
        </p:nvSpPr>
        <p:spPr>
          <a:xfrm xmlns:a="http://schemas.openxmlformats.org/drawingml/2006/main">
            <a:off x="6865810"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1" name="fraction-bar-1530">
            <a:extLst xmlns:a="http://schemas.openxmlformats.org/drawingml/2006/main">
              <a:ext uri="{FF2B5EF4-FFF2-40B4-BE49-F238E27FC236}">
                <a16:creationId xmlns:a16="http://schemas.microsoft.com/office/drawing/2014/main" id="{C1DEF4DA-C845-4B3F-A29B-3E8CC79CE948}"/>
              </a:ext>
            </a:extLst>
          </p:cNvPr>
          <p:cNvSpPr>
            <a:spLocks xmlns:a="http://schemas.openxmlformats.org/drawingml/2006/main" noGrp="1"/>
          </p:cNvSpPr>
          <p:nvPr/>
        </p:nvSpPr>
        <p:spPr>
          <a:xfrm xmlns:a="http://schemas.openxmlformats.org/drawingml/2006/main">
            <a:off x="6884860"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1531">
            <a:extLst xmlns:a="http://schemas.openxmlformats.org/drawingml/2006/main">
              <a:ext uri="{FF2B5EF4-FFF2-40B4-BE49-F238E27FC236}">
                <a16:creationId xmlns:a16="http://schemas.microsoft.com/office/drawing/2014/main" id="{09F98F07-B5C1-4496-8B51-69FB7B48AF60}"/>
              </a:ext>
            </a:extLst>
          </p:cNvPr>
          <p:cNvSpPr>
            <a:spLocks xmlns:a="http://schemas.openxmlformats.org/drawingml/2006/main" noGrp="1"/>
          </p:cNvSpPr>
          <p:nvPr/>
        </p:nvSpPr>
        <p:spPr>
          <a:xfrm xmlns:a="http://schemas.openxmlformats.org/drawingml/2006/main">
            <a:off x="7115461" y="3200400"/>
            <a:ext cx="5653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)² = </a:t>
            </a:r>
          </a:p>
        </p:txBody>
      </p:sp>
      <p:sp>
        <p:nvSpPr>
          <p:cNvPr id="13" name="text-1532">
            <a:extLst xmlns:a="http://schemas.openxmlformats.org/drawingml/2006/main">
              <a:ext uri="{FF2B5EF4-FFF2-40B4-BE49-F238E27FC236}">
                <a16:creationId xmlns:a16="http://schemas.microsoft.com/office/drawing/2014/main" id="{45136437-9309-4026-8BB2-2EC4718251A7}"/>
              </a:ext>
            </a:extLst>
          </p:cNvPr>
          <p:cNvSpPr>
            <a:spLocks xmlns:a="http://schemas.openxmlformats.org/drawingml/2006/main" noGrp="1"/>
          </p:cNvSpPr>
          <p:nvPr/>
        </p:nvSpPr>
        <p:spPr>
          <a:xfrm xmlns:a="http://schemas.openxmlformats.org/drawingml/2006/main">
            <a:off x="7633144"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4" name="text-1533">
            <a:extLst xmlns:a="http://schemas.openxmlformats.org/drawingml/2006/main">
              <a:ext uri="{FF2B5EF4-FFF2-40B4-BE49-F238E27FC236}">
                <a16:creationId xmlns:a16="http://schemas.microsoft.com/office/drawing/2014/main" id="{07696807-BB24-4B2C-BAC1-4CCFEB75F161}"/>
              </a:ext>
            </a:extLst>
          </p:cNvPr>
          <p:cNvSpPr>
            <a:spLocks xmlns:a="http://schemas.openxmlformats.org/drawingml/2006/main" noGrp="1"/>
          </p:cNvSpPr>
          <p:nvPr/>
        </p:nvSpPr>
        <p:spPr>
          <a:xfrm xmlns:a="http://schemas.openxmlformats.org/drawingml/2006/main">
            <a:off x="7633144"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a:t>
            </a:r>
          </a:p>
        </p:txBody>
      </p:sp>
      <p:sp>
        <p:nvSpPr>
          <p:cNvPr id="15" name="fraction-bar-1534">
            <a:extLst xmlns:a="http://schemas.openxmlformats.org/drawingml/2006/main">
              <a:ext uri="{FF2B5EF4-FFF2-40B4-BE49-F238E27FC236}">
                <a16:creationId xmlns:a16="http://schemas.microsoft.com/office/drawing/2014/main" id="{A81193EC-722C-4AC7-BC16-88C5E9C3CDD9}"/>
              </a:ext>
            </a:extLst>
          </p:cNvPr>
          <p:cNvSpPr>
            <a:spLocks xmlns:a="http://schemas.openxmlformats.org/drawingml/2006/main" noGrp="1"/>
          </p:cNvSpPr>
          <p:nvPr/>
        </p:nvSpPr>
        <p:spPr>
          <a:xfrm xmlns:a="http://schemas.openxmlformats.org/drawingml/2006/main">
            <a:off x="7652194"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1535">
            <a:extLst xmlns:a="http://schemas.openxmlformats.org/drawingml/2006/main">
              <a:ext uri="{FF2B5EF4-FFF2-40B4-BE49-F238E27FC236}">
                <a16:creationId xmlns:a16="http://schemas.microsoft.com/office/drawing/2014/main" id="{B7AC09B7-5771-4E03-AA34-712F23207C09}"/>
              </a:ext>
            </a:extLst>
          </p:cNvPr>
          <p:cNvSpPr>
            <a:spLocks xmlns:a="http://schemas.openxmlformats.org/drawingml/2006/main" noGrp="1"/>
          </p:cNvSpPr>
          <p:nvPr/>
        </p:nvSpPr>
        <p:spPr>
          <a:xfrm xmlns:a="http://schemas.openxmlformats.org/drawingml/2006/main">
            <a:off x="7882795" y="32004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1399723069"/>
      </p:ext>
    </p:extLst>
  </p:cSld>
</p:sld>
</file>

<file path=ppt/slides/slide1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text-1536">
            <a:extLst xmlns:a="http://schemas.openxmlformats.org/drawingml/2006/main">
              <a:ext uri="{FF2B5EF4-FFF2-40B4-BE49-F238E27FC236}">
                <a16:creationId xmlns:a16="http://schemas.microsoft.com/office/drawing/2014/main" id="{2ED01C13-B623-4A32-97F3-0B2AE2FADB2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14</a:t>
            </a:r>
          </a:p>
        </p:txBody>
      </p:sp>
      <p:sp>
        <p:nvSpPr>
          <p:cNvPr id="2" name="text-1537">
            <a:extLst xmlns:a="http://schemas.openxmlformats.org/drawingml/2006/main">
              <a:ext uri="{FF2B5EF4-FFF2-40B4-BE49-F238E27FC236}">
                <a16:creationId xmlns:a16="http://schemas.microsoft.com/office/drawing/2014/main" id="{B996DC2F-DA44-458F-BD8A-2E10BC8A3AE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Zero negative and fractional indices</a:t>
            </a:r>
          </a:p>
        </p:txBody>
      </p:sp>
      <p:sp>
        <p:nvSpPr>
          <p:cNvPr id="3" name="text-1538">
            <a:extLst xmlns:a="http://schemas.openxmlformats.org/drawingml/2006/main">
              <a:ext uri="{FF2B5EF4-FFF2-40B4-BE49-F238E27FC236}">
                <a16:creationId xmlns:a16="http://schemas.microsoft.com/office/drawing/2014/main" id="{423DB644-3780-442E-B103-5F21F19563D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539">
            <a:extLst xmlns:a="http://schemas.openxmlformats.org/drawingml/2006/main">
              <a:ext uri="{FF2B5EF4-FFF2-40B4-BE49-F238E27FC236}">
                <a16:creationId xmlns:a16="http://schemas.microsoft.com/office/drawing/2014/main" id="{D7DABF4E-43A3-44C0-92CE-C8A1C43CBDD9}"/>
              </a:ext>
            </a:extLst>
          </p:cNvPr>
          <p:cNvSpPr>
            <a:spLocks xmlns:a="http://schemas.openxmlformats.org/drawingml/2006/main" noGrp="1"/>
          </p:cNvSpPr>
          <p:nvPr/>
        </p:nvSpPr>
        <p:spPr>
          <a:xfrm xmlns:a="http://schemas.openxmlformats.org/drawingml/2006/main">
            <a:off x="685800" y="1409700"/>
            <a:ext cx="99795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a nonzero base a, a⁰ = 1 and a raised to a negative integer is the reciprocal of the </a:t>
            </a:r>
          </a:p>
        </p:txBody>
      </p:sp>
      <p:sp>
        <p:nvSpPr>
          <p:cNvPr id="5" name="text-1540">
            <a:extLst xmlns:a="http://schemas.openxmlformats.org/drawingml/2006/main">
              <a:ext uri="{FF2B5EF4-FFF2-40B4-BE49-F238E27FC236}">
                <a16:creationId xmlns:a16="http://schemas.microsoft.com/office/drawing/2014/main" id="{8EF5ED21-24FE-4006-B4F4-77BC1A464EEF}"/>
              </a:ext>
            </a:extLst>
          </p:cNvPr>
          <p:cNvSpPr>
            <a:spLocks xmlns:a="http://schemas.openxmlformats.org/drawingml/2006/main" noGrp="1"/>
          </p:cNvSpPr>
          <p:nvPr/>
        </p:nvSpPr>
        <p:spPr>
          <a:xfrm xmlns:a="http://schemas.openxmlformats.org/drawingml/2006/main">
            <a:off x="685800" y="1752600"/>
            <a:ext cx="107845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corresponding positive power. For positive a, a to the power one half means √a and one third </a:t>
            </a:r>
          </a:p>
        </p:txBody>
      </p:sp>
      <p:sp>
        <p:nvSpPr>
          <p:cNvPr id="6" name="text-1541">
            <a:extLst xmlns:a="http://schemas.openxmlformats.org/drawingml/2006/main">
              <a:ext uri="{FF2B5EF4-FFF2-40B4-BE49-F238E27FC236}">
                <a16:creationId xmlns:a16="http://schemas.microsoft.com/office/drawing/2014/main" id="{5F5CCB81-426D-466A-A0BA-004F82F09D27}"/>
              </a:ext>
            </a:extLst>
          </p:cNvPr>
          <p:cNvSpPr>
            <a:spLocks xmlns:a="http://schemas.openxmlformats.org/drawingml/2006/main" noGrp="1"/>
          </p:cNvSpPr>
          <p:nvPr/>
        </p:nvSpPr>
        <p:spPr>
          <a:xfrm xmlns:a="http://schemas.openxmlformats.org/drawingml/2006/main">
            <a:off x="685800" y="2095500"/>
            <a:ext cx="576224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means ∛a. Zero to a negative power is undefined.</a:t>
            </a:r>
          </a:p>
        </p:txBody>
      </p:sp>
      <p:sp>
        <p:nvSpPr>
          <p:cNvPr id="7" name="text-1542">
            <a:extLst xmlns:a="http://schemas.openxmlformats.org/drawingml/2006/main">
              <a:ext uri="{FF2B5EF4-FFF2-40B4-BE49-F238E27FC236}">
                <a16:creationId xmlns:a16="http://schemas.microsoft.com/office/drawing/2014/main" id="{6CD6E8E2-85EA-4F23-A20B-CC5449E4613D}"/>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543">
            <a:extLst xmlns:a="http://schemas.openxmlformats.org/drawingml/2006/main">
              <a:ext uri="{FF2B5EF4-FFF2-40B4-BE49-F238E27FC236}">
                <a16:creationId xmlns:a16="http://schemas.microsoft.com/office/drawing/2014/main" id="{EC42178A-AD6D-47CF-BB4C-A34571ADE094}"/>
              </a:ext>
            </a:extLst>
          </p:cNvPr>
          <p:cNvSpPr>
            <a:spLocks xmlns:a="http://schemas.openxmlformats.org/drawingml/2006/main" noGrp="1"/>
          </p:cNvSpPr>
          <p:nvPr/>
        </p:nvSpPr>
        <p:spPr>
          <a:xfrm xmlns:a="http://schemas.openxmlformats.org/drawingml/2006/main">
            <a:off x="685800" y="3200400"/>
            <a:ext cx="22312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7⁰ = 1. Also, 2⁻³ = </a:t>
            </a:r>
          </a:p>
        </p:txBody>
      </p:sp>
      <p:sp>
        <p:nvSpPr>
          <p:cNvPr id="9" name="text-1544">
            <a:extLst xmlns:a="http://schemas.openxmlformats.org/drawingml/2006/main">
              <a:ext uri="{FF2B5EF4-FFF2-40B4-BE49-F238E27FC236}">
                <a16:creationId xmlns:a16="http://schemas.microsoft.com/office/drawing/2014/main" id="{92A81E35-F14B-474C-96DF-8DB0BDFE048D}"/>
              </a:ext>
            </a:extLst>
          </p:cNvPr>
          <p:cNvSpPr>
            <a:spLocks xmlns:a="http://schemas.openxmlformats.org/drawingml/2006/main" noGrp="1"/>
          </p:cNvSpPr>
          <p:nvPr/>
        </p:nvSpPr>
        <p:spPr>
          <a:xfrm xmlns:a="http://schemas.openxmlformats.org/drawingml/2006/main">
            <a:off x="2869406" y="3057525"/>
            <a:ext cx="32289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0" name="text-1545">
            <a:extLst xmlns:a="http://schemas.openxmlformats.org/drawingml/2006/main">
              <a:ext uri="{FF2B5EF4-FFF2-40B4-BE49-F238E27FC236}">
                <a16:creationId xmlns:a16="http://schemas.microsoft.com/office/drawing/2014/main" id="{F257FE32-9B2A-411F-B248-7B374BDD39CD}"/>
              </a:ext>
            </a:extLst>
          </p:cNvPr>
          <p:cNvSpPr>
            <a:spLocks xmlns:a="http://schemas.openxmlformats.org/drawingml/2006/main" noGrp="1"/>
          </p:cNvSpPr>
          <p:nvPr/>
        </p:nvSpPr>
        <p:spPr>
          <a:xfrm xmlns:a="http://schemas.openxmlformats.org/drawingml/2006/main">
            <a:off x="2869406" y="3343275"/>
            <a:ext cx="322897"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2³</a:t>
            </a:r>
          </a:p>
        </p:txBody>
      </p:sp>
      <p:sp>
        <p:nvSpPr>
          <p:cNvPr id="11" name="fraction-bar-1546">
            <a:extLst xmlns:a="http://schemas.openxmlformats.org/drawingml/2006/main">
              <a:ext uri="{FF2B5EF4-FFF2-40B4-BE49-F238E27FC236}">
                <a16:creationId xmlns:a16="http://schemas.microsoft.com/office/drawing/2014/main" id="{F38DEBB6-5ACF-43E7-AD4C-A9CD4BD87725}"/>
              </a:ext>
            </a:extLst>
          </p:cNvPr>
          <p:cNvSpPr>
            <a:spLocks xmlns:a="http://schemas.openxmlformats.org/drawingml/2006/main" noGrp="1"/>
          </p:cNvSpPr>
          <p:nvPr/>
        </p:nvSpPr>
        <p:spPr>
          <a:xfrm xmlns:a="http://schemas.openxmlformats.org/drawingml/2006/main">
            <a:off x="2888456" y="3324225"/>
            <a:ext cx="284797"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1547">
            <a:extLst xmlns:a="http://schemas.openxmlformats.org/drawingml/2006/main">
              <a:ext uri="{FF2B5EF4-FFF2-40B4-BE49-F238E27FC236}">
                <a16:creationId xmlns:a16="http://schemas.microsoft.com/office/drawing/2014/main" id="{8D8BEA18-1872-4BF6-BD33-513388190599}"/>
              </a:ext>
            </a:extLst>
          </p:cNvPr>
          <p:cNvSpPr>
            <a:spLocks xmlns:a="http://schemas.openxmlformats.org/drawingml/2006/main" noGrp="1"/>
          </p:cNvSpPr>
          <p:nvPr/>
        </p:nvSpPr>
        <p:spPr>
          <a:xfrm xmlns:a="http://schemas.openxmlformats.org/drawingml/2006/main">
            <a:off x="3192304"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3" name="text-1548">
            <a:extLst xmlns:a="http://schemas.openxmlformats.org/drawingml/2006/main">
              <a:ext uri="{FF2B5EF4-FFF2-40B4-BE49-F238E27FC236}">
                <a16:creationId xmlns:a16="http://schemas.microsoft.com/office/drawing/2014/main" id="{8D73FC4C-C40B-425B-8CCA-E973F41D56D8}"/>
              </a:ext>
            </a:extLst>
          </p:cNvPr>
          <p:cNvSpPr>
            <a:spLocks xmlns:a="http://schemas.openxmlformats.org/drawingml/2006/main" noGrp="1"/>
          </p:cNvSpPr>
          <p:nvPr/>
        </p:nvSpPr>
        <p:spPr>
          <a:xfrm xmlns:a="http://schemas.openxmlformats.org/drawingml/2006/main">
            <a:off x="3529203"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4" name="text-1549">
            <a:extLst xmlns:a="http://schemas.openxmlformats.org/drawingml/2006/main">
              <a:ext uri="{FF2B5EF4-FFF2-40B4-BE49-F238E27FC236}">
                <a16:creationId xmlns:a16="http://schemas.microsoft.com/office/drawing/2014/main" id="{B81EE315-2D15-4FCA-8948-DB40B991AD87}"/>
              </a:ext>
            </a:extLst>
          </p:cNvPr>
          <p:cNvSpPr>
            <a:spLocks xmlns:a="http://schemas.openxmlformats.org/drawingml/2006/main" noGrp="1"/>
          </p:cNvSpPr>
          <p:nvPr/>
        </p:nvSpPr>
        <p:spPr>
          <a:xfrm xmlns:a="http://schemas.openxmlformats.org/drawingml/2006/main">
            <a:off x="3529203"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15" name="fraction-bar-1550">
            <a:extLst xmlns:a="http://schemas.openxmlformats.org/drawingml/2006/main">
              <a:ext uri="{FF2B5EF4-FFF2-40B4-BE49-F238E27FC236}">
                <a16:creationId xmlns:a16="http://schemas.microsoft.com/office/drawing/2014/main" id="{9E477489-ABAD-45E4-A21F-122F656BEAD3}"/>
              </a:ext>
            </a:extLst>
          </p:cNvPr>
          <p:cNvSpPr>
            <a:spLocks xmlns:a="http://schemas.openxmlformats.org/drawingml/2006/main" noGrp="1"/>
          </p:cNvSpPr>
          <p:nvPr/>
        </p:nvSpPr>
        <p:spPr>
          <a:xfrm xmlns:a="http://schemas.openxmlformats.org/drawingml/2006/main">
            <a:off x="3548253"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1551">
            <a:extLst xmlns:a="http://schemas.openxmlformats.org/drawingml/2006/main">
              <a:ext uri="{FF2B5EF4-FFF2-40B4-BE49-F238E27FC236}">
                <a16:creationId xmlns:a16="http://schemas.microsoft.com/office/drawing/2014/main" id="{C8196BA9-A298-47E3-900A-0904EFF7190B}"/>
              </a:ext>
            </a:extLst>
          </p:cNvPr>
          <p:cNvSpPr>
            <a:spLocks xmlns:a="http://schemas.openxmlformats.org/drawingml/2006/main" noGrp="1"/>
          </p:cNvSpPr>
          <p:nvPr/>
        </p:nvSpPr>
        <p:spPr>
          <a:xfrm xmlns:a="http://schemas.openxmlformats.org/drawingml/2006/main">
            <a:off x="3778853" y="3200400"/>
            <a:ext cx="40558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The value 16 raised to the power </a:t>
            </a:r>
          </a:p>
        </p:txBody>
      </p:sp>
      <p:sp>
        <p:nvSpPr>
          <p:cNvPr id="17" name="text-1552">
            <a:extLst xmlns:a="http://schemas.openxmlformats.org/drawingml/2006/main">
              <a:ext uri="{FF2B5EF4-FFF2-40B4-BE49-F238E27FC236}">
                <a16:creationId xmlns:a16="http://schemas.microsoft.com/office/drawing/2014/main" id="{315F9C3D-5F05-4743-B207-3CC98231AD15}"/>
              </a:ext>
            </a:extLst>
          </p:cNvPr>
          <p:cNvSpPr>
            <a:spLocks xmlns:a="http://schemas.openxmlformats.org/drawingml/2006/main" noGrp="1"/>
          </p:cNvSpPr>
          <p:nvPr/>
        </p:nvSpPr>
        <p:spPr>
          <a:xfrm xmlns:a="http://schemas.openxmlformats.org/drawingml/2006/main">
            <a:off x="7787068"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8" name="text-1553">
            <a:extLst xmlns:a="http://schemas.openxmlformats.org/drawingml/2006/main">
              <a:ext uri="{FF2B5EF4-FFF2-40B4-BE49-F238E27FC236}">
                <a16:creationId xmlns:a16="http://schemas.microsoft.com/office/drawing/2014/main" id="{8665651D-570A-4F30-B589-E5ACB8D2D477}"/>
              </a:ext>
            </a:extLst>
          </p:cNvPr>
          <p:cNvSpPr>
            <a:spLocks xmlns:a="http://schemas.openxmlformats.org/drawingml/2006/main" noGrp="1"/>
          </p:cNvSpPr>
          <p:nvPr/>
        </p:nvSpPr>
        <p:spPr>
          <a:xfrm xmlns:a="http://schemas.openxmlformats.org/drawingml/2006/main">
            <a:off x="7787068"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9" name="fraction-bar-1554">
            <a:extLst xmlns:a="http://schemas.openxmlformats.org/drawingml/2006/main">
              <a:ext uri="{FF2B5EF4-FFF2-40B4-BE49-F238E27FC236}">
                <a16:creationId xmlns:a16="http://schemas.microsoft.com/office/drawing/2014/main" id="{811954EC-8B7C-4876-98AA-B1415406D259}"/>
              </a:ext>
            </a:extLst>
          </p:cNvPr>
          <p:cNvSpPr>
            <a:spLocks xmlns:a="http://schemas.openxmlformats.org/drawingml/2006/main" noGrp="1"/>
          </p:cNvSpPr>
          <p:nvPr/>
        </p:nvSpPr>
        <p:spPr>
          <a:xfrm xmlns:a="http://schemas.openxmlformats.org/drawingml/2006/main">
            <a:off x="7806118"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1555">
            <a:extLst xmlns:a="http://schemas.openxmlformats.org/drawingml/2006/main">
              <a:ext uri="{FF2B5EF4-FFF2-40B4-BE49-F238E27FC236}">
                <a16:creationId xmlns:a16="http://schemas.microsoft.com/office/drawing/2014/main" id="{7674BF82-E65C-4B4B-8485-F87E5E04D9FD}"/>
              </a:ext>
            </a:extLst>
          </p:cNvPr>
          <p:cNvSpPr>
            <a:spLocks xmlns:a="http://schemas.openxmlformats.org/drawingml/2006/main" noGrp="1"/>
          </p:cNvSpPr>
          <p:nvPr/>
        </p:nvSpPr>
        <p:spPr>
          <a:xfrm xmlns:a="http://schemas.openxmlformats.org/drawingml/2006/main">
            <a:off x="8036719" y="3200400"/>
            <a:ext cx="32434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is √16 = 4. The expression </a:t>
            </a:r>
          </a:p>
        </p:txBody>
      </p:sp>
      <p:sp>
        <p:nvSpPr>
          <p:cNvPr id="21" name="text-1556">
            <a:extLst xmlns:a="http://schemas.openxmlformats.org/drawingml/2006/main">
              <a:ext uri="{FF2B5EF4-FFF2-40B4-BE49-F238E27FC236}">
                <a16:creationId xmlns:a16="http://schemas.microsoft.com/office/drawing/2014/main" id="{54545B0D-4437-4230-8CFE-E2B02B08D265}"/>
              </a:ext>
            </a:extLst>
          </p:cNvPr>
          <p:cNvSpPr>
            <a:spLocks xmlns:a="http://schemas.openxmlformats.org/drawingml/2006/main" noGrp="1"/>
          </p:cNvSpPr>
          <p:nvPr/>
        </p:nvSpPr>
        <p:spPr>
          <a:xfrm xmlns:a="http://schemas.openxmlformats.org/drawingml/2006/main">
            <a:off x="685800" y="3629025"/>
            <a:ext cx="46674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0⁰ is not assigned a value in this course.</a:t>
            </a:r>
          </a:p>
        </p:txBody>
      </p:sp>
    </p:spTree>
    <p:extLst>
      <p:ext uri="{BB962C8B-B14F-4D97-AF65-F5344CB8AC3E}">
        <p14:creationId xmlns:p14="http://schemas.microsoft.com/office/powerpoint/2010/main" val="163535231"/>
      </p:ext>
    </p:extLst>
  </p:cSld>
</p:sld>
</file>

<file path=ppt/slides/slide1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557">
            <a:extLst xmlns:a="http://schemas.openxmlformats.org/drawingml/2006/main">
              <a:ext uri="{FF2B5EF4-FFF2-40B4-BE49-F238E27FC236}">
                <a16:creationId xmlns:a16="http://schemas.microsoft.com/office/drawing/2014/main" id="{B839EEB1-25EC-4763-BA7B-3F30B33F8F8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14</a:t>
            </a:r>
          </a:p>
        </p:txBody>
      </p:sp>
      <p:sp>
        <p:nvSpPr>
          <p:cNvPr id="2" name="text-1558">
            <a:extLst xmlns:a="http://schemas.openxmlformats.org/drawingml/2006/main">
              <a:ext uri="{FF2B5EF4-FFF2-40B4-BE49-F238E27FC236}">
                <a16:creationId xmlns:a16="http://schemas.microsoft.com/office/drawing/2014/main" id="{FDDF7C54-E657-4294-AE45-1680E4263C2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1559">
            <a:extLst xmlns:a="http://schemas.openxmlformats.org/drawingml/2006/main">
              <a:ext uri="{FF2B5EF4-FFF2-40B4-BE49-F238E27FC236}">
                <a16:creationId xmlns:a16="http://schemas.microsoft.com/office/drawing/2014/main" id="{363A57F9-BA42-4F99-955B-780A073B1CF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560">
            <a:extLst xmlns:a="http://schemas.openxmlformats.org/drawingml/2006/main">
              <a:ext uri="{FF2B5EF4-FFF2-40B4-BE49-F238E27FC236}">
                <a16:creationId xmlns:a16="http://schemas.microsoft.com/office/drawing/2014/main" id="{5CCEB0FB-708D-43B8-BB2A-07EA0C0C191E}"/>
              </a:ext>
            </a:extLst>
          </p:cNvPr>
          <p:cNvSpPr>
            <a:spLocks xmlns:a="http://schemas.openxmlformats.org/drawingml/2006/main" noGrp="1"/>
          </p:cNvSpPr>
          <p:nvPr/>
        </p:nvSpPr>
        <p:spPr>
          <a:xfrm xmlns:a="http://schemas.openxmlformats.org/drawingml/2006/main">
            <a:off x="685800" y="1409700"/>
            <a:ext cx="20066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Calculate 13².</a:t>
            </a:r>
          </a:p>
        </p:txBody>
      </p:sp>
      <p:sp>
        <p:nvSpPr>
          <p:cNvPr id="5" name="text-1561">
            <a:extLst xmlns:a="http://schemas.openxmlformats.org/drawingml/2006/main">
              <a:ext uri="{FF2B5EF4-FFF2-40B4-BE49-F238E27FC236}">
                <a16:creationId xmlns:a16="http://schemas.microsoft.com/office/drawing/2014/main" id="{B275EBBA-5A1B-47A1-9863-59F72F4A880C}"/>
              </a:ext>
            </a:extLst>
          </p:cNvPr>
          <p:cNvSpPr>
            <a:spLocks xmlns:a="http://schemas.openxmlformats.org/drawingml/2006/main" noGrp="1"/>
          </p:cNvSpPr>
          <p:nvPr/>
        </p:nvSpPr>
        <p:spPr>
          <a:xfrm xmlns:a="http://schemas.openxmlformats.org/drawingml/2006/main">
            <a:off x="685800" y="1924050"/>
            <a:ext cx="16067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Find ∛125.</a:t>
            </a:r>
          </a:p>
        </p:txBody>
      </p:sp>
      <p:sp>
        <p:nvSpPr>
          <p:cNvPr id="6" name="text-1562">
            <a:extLst xmlns:a="http://schemas.openxmlformats.org/drawingml/2006/main">
              <a:ext uri="{FF2B5EF4-FFF2-40B4-BE49-F238E27FC236}">
                <a16:creationId xmlns:a16="http://schemas.microsoft.com/office/drawing/2014/main" id="{8659F209-8269-46C0-947B-FD5CE2ABEC43}"/>
              </a:ext>
            </a:extLst>
          </p:cNvPr>
          <p:cNvSpPr>
            <a:spLocks xmlns:a="http://schemas.openxmlformats.org/drawingml/2006/main" noGrp="1"/>
          </p:cNvSpPr>
          <p:nvPr/>
        </p:nvSpPr>
        <p:spPr>
          <a:xfrm xmlns:a="http://schemas.openxmlformats.org/drawingml/2006/main">
            <a:off x="685800" y="2438400"/>
            <a:ext cx="38708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Simplify 3² × 3⁵ as one power.</a:t>
            </a:r>
          </a:p>
        </p:txBody>
      </p:sp>
      <p:sp>
        <p:nvSpPr>
          <p:cNvPr id="7" name="text-1563">
            <a:extLst xmlns:a="http://schemas.openxmlformats.org/drawingml/2006/main">
              <a:ext uri="{FF2B5EF4-FFF2-40B4-BE49-F238E27FC236}">
                <a16:creationId xmlns:a16="http://schemas.microsoft.com/office/drawing/2014/main" id="{614A1B18-1AAF-4161-969E-5D4B2F2BB79A}"/>
              </a:ext>
            </a:extLst>
          </p:cNvPr>
          <p:cNvSpPr>
            <a:spLocks xmlns:a="http://schemas.openxmlformats.org/drawingml/2006/main" noGrp="1"/>
          </p:cNvSpPr>
          <p:nvPr/>
        </p:nvSpPr>
        <p:spPr>
          <a:xfrm xmlns:a="http://schemas.openxmlformats.org/drawingml/2006/main">
            <a:off x="685800" y="2952750"/>
            <a:ext cx="205816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Evaluate 10⁻².</a:t>
            </a:r>
          </a:p>
        </p:txBody>
      </p:sp>
      <p:sp>
        <p:nvSpPr>
          <p:cNvPr id="8" name="text-1564">
            <a:extLst xmlns:a="http://schemas.openxmlformats.org/drawingml/2006/main">
              <a:ext uri="{FF2B5EF4-FFF2-40B4-BE49-F238E27FC236}">
                <a16:creationId xmlns:a16="http://schemas.microsoft.com/office/drawing/2014/main" id="{CC663597-25D0-47E0-A060-ECB9CA198849}"/>
              </a:ext>
            </a:extLst>
          </p:cNvPr>
          <p:cNvSpPr>
            <a:spLocks xmlns:a="http://schemas.openxmlformats.org/drawingml/2006/main" noGrp="1"/>
          </p:cNvSpPr>
          <p:nvPr/>
        </p:nvSpPr>
        <p:spPr>
          <a:xfrm xmlns:a="http://schemas.openxmlformats.org/drawingml/2006/main">
            <a:off x="685800" y="3467100"/>
            <a:ext cx="20354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Solve x² = 36.</a:t>
            </a:r>
          </a:p>
        </p:txBody>
      </p:sp>
    </p:spTree>
    <p:extLst>
      <p:ext uri="{BB962C8B-B14F-4D97-AF65-F5344CB8AC3E}">
        <p14:creationId xmlns:p14="http://schemas.microsoft.com/office/powerpoint/2010/main" val="181289000"/>
      </p:ext>
    </p:extLst>
  </p:cSld>
</p:sld>
</file>

<file path=ppt/slides/slide1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1565">
            <a:extLst xmlns:a="http://schemas.openxmlformats.org/drawingml/2006/main">
              <a:ext uri="{FF2B5EF4-FFF2-40B4-BE49-F238E27FC236}">
                <a16:creationId xmlns:a16="http://schemas.microsoft.com/office/drawing/2014/main" id="{7E0644FE-CF82-4DEB-9782-C75A683418D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14</a:t>
            </a:r>
          </a:p>
        </p:txBody>
      </p:sp>
      <p:sp>
        <p:nvSpPr>
          <p:cNvPr id="2" name="text-1566">
            <a:extLst xmlns:a="http://schemas.openxmlformats.org/drawingml/2006/main">
              <a:ext uri="{FF2B5EF4-FFF2-40B4-BE49-F238E27FC236}">
                <a16:creationId xmlns:a16="http://schemas.microsoft.com/office/drawing/2014/main" id="{BDE6A780-447F-46C7-978A-DEC64B2B9B1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1567">
            <a:extLst xmlns:a="http://schemas.openxmlformats.org/drawingml/2006/main">
              <a:ext uri="{FF2B5EF4-FFF2-40B4-BE49-F238E27FC236}">
                <a16:creationId xmlns:a16="http://schemas.microsoft.com/office/drawing/2014/main" id="{9300A76C-8105-4CC4-A6E4-A054C1EE711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568">
            <a:extLst xmlns:a="http://schemas.openxmlformats.org/drawingml/2006/main">
              <a:ext uri="{FF2B5EF4-FFF2-40B4-BE49-F238E27FC236}">
                <a16:creationId xmlns:a16="http://schemas.microsoft.com/office/drawing/2014/main" id="{15A825C6-41C2-48E1-BF23-029A01C9A756}"/>
              </a:ext>
            </a:extLst>
          </p:cNvPr>
          <p:cNvSpPr>
            <a:spLocks xmlns:a="http://schemas.openxmlformats.org/drawingml/2006/main" noGrp="1"/>
          </p:cNvSpPr>
          <p:nvPr/>
        </p:nvSpPr>
        <p:spPr>
          <a:xfrm xmlns:a="http://schemas.openxmlformats.org/drawingml/2006/main">
            <a:off x="685800" y="1409700"/>
            <a:ext cx="1040301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√(a + b) is generally not √a + √b. For example, √(9 + 16) = 5, but √9 + </a:t>
            </a:r>
          </a:p>
        </p:txBody>
      </p:sp>
      <p:sp>
        <p:nvSpPr>
          <p:cNvPr id="5" name="text-1569">
            <a:extLst xmlns:a="http://schemas.openxmlformats.org/drawingml/2006/main">
              <a:ext uri="{FF2B5EF4-FFF2-40B4-BE49-F238E27FC236}">
                <a16:creationId xmlns:a16="http://schemas.microsoft.com/office/drawing/2014/main" id="{32A3146E-9E0E-4BE6-825E-E16C5C869CBB}"/>
              </a:ext>
            </a:extLst>
          </p:cNvPr>
          <p:cNvSpPr>
            <a:spLocks xmlns:a="http://schemas.openxmlformats.org/drawingml/2006/main" noGrp="1"/>
          </p:cNvSpPr>
          <p:nvPr/>
        </p:nvSpPr>
        <p:spPr>
          <a:xfrm xmlns:a="http://schemas.openxmlformats.org/drawingml/2006/main">
            <a:off x="685800" y="1752600"/>
            <a:ext cx="12870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√16 = 7.</a:t>
            </a:r>
          </a:p>
        </p:txBody>
      </p:sp>
    </p:spTree>
    <p:extLst>
      <p:ext uri="{BB962C8B-B14F-4D97-AF65-F5344CB8AC3E}">
        <p14:creationId xmlns:p14="http://schemas.microsoft.com/office/powerpoint/2010/main" val="731222889"/>
      </p:ext>
    </p:extLst>
  </p:cSld>
</p:sld>
</file>

<file path=ppt/slides/slide1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1570">
            <a:extLst xmlns:a="http://schemas.openxmlformats.org/drawingml/2006/main">
              <a:ext uri="{FF2B5EF4-FFF2-40B4-BE49-F238E27FC236}">
                <a16:creationId xmlns:a16="http://schemas.microsoft.com/office/drawing/2014/main" id="{8A1AB821-363A-47E5-A161-EE30EE805F1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14</a:t>
            </a:r>
          </a:p>
        </p:txBody>
      </p:sp>
      <p:sp>
        <p:nvSpPr>
          <p:cNvPr id="2" name="text-1571">
            <a:extLst xmlns:a="http://schemas.openxmlformats.org/drawingml/2006/main">
              <a:ext uri="{FF2B5EF4-FFF2-40B4-BE49-F238E27FC236}">
                <a16:creationId xmlns:a16="http://schemas.microsoft.com/office/drawing/2014/main" id="{C91A3241-5C92-4FCD-8059-85A4BC8D7CE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1572">
            <a:extLst xmlns:a="http://schemas.openxmlformats.org/drawingml/2006/main">
              <a:ext uri="{FF2B5EF4-FFF2-40B4-BE49-F238E27FC236}">
                <a16:creationId xmlns:a16="http://schemas.microsoft.com/office/drawing/2014/main" id="{071D71E3-1F52-41DE-B96A-D259955D07D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573">
            <a:extLst xmlns:a="http://schemas.openxmlformats.org/drawingml/2006/main">
              <a:ext uri="{FF2B5EF4-FFF2-40B4-BE49-F238E27FC236}">
                <a16:creationId xmlns:a16="http://schemas.microsoft.com/office/drawing/2014/main" id="{E4DCA80B-174B-4F29-9D53-0DE2B582CEF8}"/>
              </a:ext>
            </a:extLst>
          </p:cNvPr>
          <p:cNvSpPr>
            <a:spLocks xmlns:a="http://schemas.openxmlformats.org/drawingml/2006/main" noGrp="1"/>
          </p:cNvSpPr>
          <p:nvPr/>
        </p:nvSpPr>
        <p:spPr>
          <a:xfrm xmlns:a="http://schemas.openxmlformats.org/drawingml/2006/main">
            <a:off x="685800" y="1409700"/>
            <a:ext cx="21757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13 × 13 = 169.</a:t>
            </a:r>
          </a:p>
        </p:txBody>
      </p:sp>
      <p:sp>
        <p:nvSpPr>
          <p:cNvPr id="5" name="text-1574">
            <a:extLst xmlns:a="http://schemas.openxmlformats.org/drawingml/2006/main">
              <a:ext uri="{FF2B5EF4-FFF2-40B4-BE49-F238E27FC236}">
                <a16:creationId xmlns:a16="http://schemas.microsoft.com/office/drawing/2014/main" id="{B68373BD-93B2-4009-82BC-EADACE3B017D}"/>
              </a:ext>
            </a:extLst>
          </p:cNvPr>
          <p:cNvSpPr>
            <a:spLocks xmlns:a="http://schemas.openxmlformats.org/drawingml/2006/main" noGrp="1"/>
          </p:cNvSpPr>
          <p:nvPr/>
        </p:nvSpPr>
        <p:spPr>
          <a:xfrm xmlns:a="http://schemas.openxmlformats.org/drawingml/2006/main">
            <a:off x="685800" y="1924050"/>
            <a:ext cx="28136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5, because 5³ = 125.</a:t>
            </a:r>
          </a:p>
        </p:txBody>
      </p:sp>
      <p:sp>
        <p:nvSpPr>
          <p:cNvPr id="6" name="text-1575">
            <a:extLst xmlns:a="http://schemas.openxmlformats.org/drawingml/2006/main">
              <a:ext uri="{FF2B5EF4-FFF2-40B4-BE49-F238E27FC236}">
                <a16:creationId xmlns:a16="http://schemas.microsoft.com/office/drawing/2014/main" id="{BBDAE243-4341-4219-A123-5C52D0FA00A7}"/>
              </a:ext>
            </a:extLst>
          </p:cNvPr>
          <p:cNvSpPr>
            <a:spLocks xmlns:a="http://schemas.openxmlformats.org/drawingml/2006/main" noGrp="1"/>
          </p:cNvSpPr>
          <p:nvPr/>
        </p:nvSpPr>
        <p:spPr>
          <a:xfrm xmlns:a="http://schemas.openxmlformats.org/drawingml/2006/main">
            <a:off x="685800" y="2438400"/>
            <a:ext cx="30051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3⁷, because 2 + 5 = 7.</a:t>
            </a:r>
          </a:p>
        </p:txBody>
      </p:sp>
      <p:sp>
        <p:nvSpPr>
          <p:cNvPr id="7" name="text-1576">
            <a:extLst xmlns:a="http://schemas.openxmlformats.org/drawingml/2006/main">
              <a:ext uri="{FF2B5EF4-FFF2-40B4-BE49-F238E27FC236}">
                <a16:creationId xmlns:a16="http://schemas.microsoft.com/office/drawing/2014/main" id="{7327923E-D2B3-4CDF-BBE8-BF5281A03512}"/>
              </a:ext>
            </a:extLst>
          </p:cNvPr>
          <p:cNvSpPr>
            <a:spLocks xmlns:a="http://schemas.openxmlformats.org/drawingml/2006/main" noGrp="1"/>
          </p:cNvSpPr>
          <p:nvPr/>
        </p:nvSpPr>
        <p:spPr>
          <a:xfrm xmlns:a="http://schemas.openxmlformats.org/drawingml/2006/main">
            <a:off x="685800" y="309562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t>
            </a:r>
          </a:p>
        </p:txBody>
      </p:sp>
      <p:sp>
        <p:nvSpPr>
          <p:cNvPr id="8" name="text-1577">
            <a:extLst xmlns:a="http://schemas.openxmlformats.org/drawingml/2006/main">
              <a:ext uri="{FF2B5EF4-FFF2-40B4-BE49-F238E27FC236}">
                <a16:creationId xmlns:a16="http://schemas.microsoft.com/office/drawing/2014/main" id="{06CE5108-8B91-4FB2-AFC5-A7EF11DE3CFD}"/>
              </a:ext>
            </a:extLst>
          </p:cNvPr>
          <p:cNvSpPr>
            <a:spLocks xmlns:a="http://schemas.openxmlformats.org/drawingml/2006/main" noGrp="1"/>
          </p:cNvSpPr>
          <p:nvPr/>
        </p:nvSpPr>
        <p:spPr>
          <a:xfrm xmlns:a="http://schemas.openxmlformats.org/drawingml/2006/main">
            <a:off x="1049274" y="2952750"/>
            <a:ext cx="439198"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9" name="text-1578">
            <a:extLst xmlns:a="http://schemas.openxmlformats.org/drawingml/2006/main">
              <a:ext uri="{FF2B5EF4-FFF2-40B4-BE49-F238E27FC236}">
                <a16:creationId xmlns:a16="http://schemas.microsoft.com/office/drawing/2014/main" id="{9D5C704F-F194-4526-B9B6-7BE850C193BD}"/>
              </a:ext>
            </a:extLst>
          </p:cNvPr>
          <p:cNvSpPr>
            <a:spLocks xmlns:a="http://schemas.openxmlformats.org/drawingml/2006/main" noGrp="1"/>
          </p:cNvSpPr>
          <p:nvPr/>
        </p:nvSpPr>
        <p:spPr>
          <a:xfrm xmlns:a="http://schemas.openxmlformats.org/drawingml/2006/main">
            <a:off x="1049274" y="3238500"/>
            <a:ext cx="439198"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10²</a:t>
            </a:r>
          </a:p>
        </p:txBody>
      </p:sp>
      <p:sp>
        <p:nvSpPr>
          <p:cNvPr id="10" name="fraction-bar-1579">
            <a:extLst xmlns:a="http://schemas.openxmlformats.org/drawingml/2006/main">
              <a:ext uri="{FF2B5EF4-FFF2-40B4-BE49-F238E27FC236}">
                <a16:creationId xmlns:a16="http://schemas.microsoft.com/office/drawing/2014/main" id="{71940F11-C72E-4546-B964-FB60B38F0CEA}"/>
              </a:ext>
            </a:extLst>
          </p:cNvPr>
          <p:cNvSpPr>
            <a:spLocks xmlns:a="http://schemas.openxmlformats.org/drawingml/2006/main" noGrp="1"/>
          </p:cNvSpPr>
          <p:nvPr/>
        </p:nvSpPr>
        <p:spPr>
          <a:xfrm xmlns:a="http://schemas.openxmlformats.org/drawingml/2006/main">
            <a:off x="1068324" y="3219450"/>
            <a:ext cx="401098"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1580">
            <a:extLst xmlns:a="http://schemas.openxmlformats.org/drawingml/2006/main">
              <a:ext uri="{FF2B5EF4-FFF2-40B4-BE49-F238E27FC236}">
                <a16:creationId xmlns:a16="http://schemas.microsoft.com/office/drawing/2014/main" id="{CE237040-E586-474C-8E19-D3033D41A30C}"/>
              </a:ext>
            </a:extLst>
          </p:cNvPr>
          <p:cNvSpPr>
            <a:spLocks xmlns:a="http://schemas.openxmlformats.org/drawingml/2006/main" noGrp="1"/>
          </p:cNvSpPr>
          <p:nvPr/>
        </p:nvSpPr>
        <p:spPr>
          <a:xfrm xmlns:a="http://schemas.openxmlformats.org/drawingml/2006/main">
            <a:off x="1488472" y="309562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2" name="text-1581">
            <a:extLst xmlns:a="http://schemas.openxmlformats.org/drawingml/2006/main">
              <a:ext uri="{FF2B5EF4-FFF2-40B4-BE49-F238E27FC236}">
                <a16:creationId xmlns:a16="http://schemas.microsoft.com/office/drawing/2014/main" id="{9AFEDA6D-DBC1-440E-AFEC-4B325ED3BE4D}"/>
              </a:ext>
            </a:extLst>
          </p:cNvPr>
          <p:cNvSpPr>
            <a:spLocks xmlns:a="http://schemas.openxmlformats.org/drawingml/2006/main" noGrp="1"/>
          </p:cNvSpPr>
          <p:nvPr/>
        </p:nvSpPr>
        <p:spPr>
          <a:xfrm xmlns:a="http://schemas.openxmlformats.org/drawingml/2006/main">
            <a:off x="1825371" y="2952750"/>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3" name="text-1582">
            <a:extLst xmlns:a="http://schemas.openxmlformats.org/drawingml/2006/main">
              <a:ext uri="{FF2B5EF4-FFF2-40B4-BE49-F238E27FC236}">
                <a16:creationId xmlns:a16="http://schemas.microsoft.com/office/drawing/2014/main" id="{D9D251EB-4575-4438-A23F-FE600529DD75}"/>
              </a:ext>
            </a:extLst>
          </p:cNvPr>
          <p:cNvSpPr>
            <a:spLocks xmlns:a="http://schemas.openxmlformats.org/drawingml/2006/main" noGrp="1"/>
          </p:cNvSpPr>
          <p:nvPr/>
        </p:nvSpPr>
        <p:spPr>
          <a:xfrm xmlns:a="http://schemas.openxmlformats.org/drawingml/2006/main">
            <a:off x="1825371" y="3238500"/>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100</a:t>
            </a:r>
          </a:p>
        </p:txBody>
      </p:sp>
      <p:sp>
        <p:nvSpPr>
          <p:cNvPr id="14" name="fraction-bar-1583">
            <a:extLst xmlns:a="http://schemas.openxmlformats.org/drawingml/2006/main">
              <a:ext uri="{FF2B5EF4-FFF2-40B4-BE49-F238E27FC236}">
                <a16:creationId xmlns:a16="http://schemas.microsoft.com/office/drawing/2014/main" id="{CE096916-FA80-4FE3-A9AA-A74FA07148F1}"/>
              </a:ext>
            </a:extLst>
          </p:cNvPr>
          <p:cNvSpPr>
            <a:spLocks xmlns:a="http://schemas.openxmlformats.org/drawingml/2006/main" noGrp="1"/>
          </p:cNvSpPr>
          <p:nvPr/>
        </p:nvSpPr>
        <p:spPr>
          <a:xfrm xmlns:a="http://schemas.openxmlformats.org/drawingml/2006/main">
            <a:off x="1844421" y="3219450"/>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5" name="text-1584">
            <a:extLst xmlns:a="http://schemas.openxmlformats.org/drawingml/2006/main">
              <a:ext uri="{FF2B5EF4-FFF2-40B4-BE49-F238E27FC236}">
                <a16:creationId xmlns:a16="http://schemas.microsoft.com/office/drawing/2014/main" id="{ED0F0C3F-61E9-4396-A846-9A0519958988}"/>
              </a:ext>
            </a:extLst>
          </p:cNvPr>
          <p:cNvSpPr>
            <a:spLocks xmlns:a="http://schemas.openxmlformats.org/drawingml/2006/main" noGrp="1"/>
          </p:cNvSpPr>
          <p:nvPr/>
        </p:nvSpPr>
        <p:spPr>
          <a:xfrm xmlns:a="http://schemas.openxmlformats.org/drawingml/2006/main">
            <a:off x="2307526" y="3095625"/>
            <a:ext cx="96621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0.01.</a:t>
            </a:r>
          </a:p>
        </p:txBody>
      </p:sp>
      <p:sp>
        <p:nvSpPr>
          <p:cNvPr id="16" name="text-1585">
            <a:extLst xmlns:a="http://schemas.openxmlformats.org/drawingml/2006/main">
              <a:ext uri="{FF2B5EF4-FFF2-40B4-BE49-F238E27FC236}">
                <a16:creationId xmlns:a16="http://schemas.microsoft.com/office/drawing/2014/main" id="{C29DA932-96BC-4E70-A23E-094200C9E838}"/>
              </a:ext>
            </a:extLst>
          </p:cNvPr>
          <p:cNvSpPr>
            <a:spLocks xmlns:a="http://schemas.openxmlformats.org/drawingml/2006/main" noGrp="1"/>
          </p:cNvSpPr>
          <p:nvPr/>
        </p:nvSpPr>
        <p:spPr>
          <a:xfrm xmlns:a="http://schemas.openxmlformats.org/drawingml/2006/main">
            <a:off x="685800" y="3695700"/>
            <a:ext cx="44834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x = 6 or x = −6. Both square to 36.</a:t>
            </a:r>
          </a:p>
        </p:txBody>
      </p:sp>
    </p:spTree>
    <p:extLst>
      <p:ext uri="{BB962C8B-B14F-4D97-AF65-F5344CB8AC3E}">
        <p14:creationId xmlns:p14="http://schemas.microsoft.com/office/powerpoint/2010/main" val="2033195439"/>
      </p:ext>
    </p:extLst>
  </p:cSld>
</p:sld>
</file>

<file path=ppt/slides/slide1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586">
            <a:extLst xmlns:a="http://schemas.openxmlformats.org/drawingml/2006/main">
              <a:ext uri="{FF2B5EF4-FFF2-40B4-BE49-F238E27FC236}">
                <a16:creationId xmlns:a16="http://schemas.microsoft.com/office/drawing/2014/main" id="{10E666BD-4EDA-4A97-BBF6-345BC51D77C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1587">
            <a:extLst xmlns:a="http://schemas.openxmlformats.org/drawingml/2006/main">
              <a:ext uri="{FF2B5EF4-FFF2-40B4-BE49-F238E27FC236}">
                <a16:creationId xmlns:a16="http://schemas.microsoft.com/office/drawing/2014/main" id="{C7502248-E681-4077-A108-626DA47AC50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Scientific notation</a:t>
            </a:r>
          </a:p>
        </p:txBody>
      </p:sp>
      <p:sp>
        <p:nvSpPr>
          <p:cNvPr id="3" name="text-1588">
            <a:extLst xmlns:a="http://schemas.openxmlformats.org/drawingml/2006/main">
              <a:ext uri="{FF2B5EF4-FFF2-40B4-BE49-F238E27FC236}">
                <a16:creationId xmlns:a16="http://schemas.microsoft.com/office/drawing/2014/main" id="{090A84A2-C57B-4FF7-A196-713763BB74F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589">
            <a:extLst xmlns:a="http://schemas.openxmlformats.org/drawingml/2006/main">
              <a:ext uri="{FF2B5EF4-FFF2-40B4-BE49-F238E27FC236}">
                <a16:creationId xmlns:a16="http://schemas.microsoft.com/office/drawing/2014/main" id="{F04B68C8-025F-458A-BC4D-5354F720946E}"/>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1590">
            <a:extLst xmlns:a="http://schemas.openxmlformats.org/drawingml/2006/main">
              <a:ext uri="{FF2B5EF4-FFF2-40B4-BE49-F238E27FC236}">
                <a16:creationId xmlns:a16="http://schemas.microsoft.com/office/drawing/2014/main" id="{40A373D3-E002-4401-BE22-287A646413E1}"/>
              </a:ext>
            </a:extLst>
          </p:cNvPr>
          <p:cNvSpPr>
            <a:spLocks xmlns:a="http://schemas.openxmlformats.org/drawingml/2006/main" noGrp="1"/>
          </p:cNvSpPr>
          <p:nvPr/>
        </p:nvSpPr>
        <p:spPr>
          <a:xfrm xmlns:a="http://schemas.openxmlformats.org/drawingml/2006/main">
            <a:off x="685800" y="2133600"/>
            <a:ext cx="35069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standard form convention</a:t>
            </a:r>
          </a:p>
        </p:txBody>
      </p:sp>
      <p:sp>
        <p:nvSpPr>
          <p:cNvPr id="6" name="text-1591">
            <a:extLst xmlns:a="http://schemas.openxmlformats.org/drawingml/2006/main">
              <a:ext uri="{FF2B5EF4-FFF2-40B4-BE49-F238E27FC236}">
                <a16:creationId xmlns:a16="http://schemas.microsoft.com/office/drawing/2014/main" id="{5F9CA903-38B1-448A-AA6D-EEA0418FEB70}"/>
              </a:ext>
            </a:extLst>
          </p:cNvPr>
          <p:cNvSpPr>
            <a:spLocks xmlns:a="http://schemas.openxmlformats.org/drawingml/2006/main" noGrp="1"/>
          </p:cNvSpPr>
          <p:nvPr/>
        </p:nvSpPr>
        <p:spPr>
          <a:xfrm xmlns:a="http://schemas.openxmlformats.org/drawingml/2006/main">
            <a:off x="685800" y="2524125"/>
            <a:ext cx="41450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Large numbers and positive powers</a:t>
            </a:r>
          </a:p>
        </p:txBody>
      </p:sp>
      <p:sp>
        <p:nvSpPr>
          <p:cNvPr id="7" name="text-1592">
            <a:extLst xmlns:a="http://schemas.openxmlformats.org/drawingml/2006/main">
              <a:ext uri="{FF2B5EF4-FFF2-40B4-BE49-F238E27FC236}">
                <a16:creationId xmlns:a16="http://schemas.microsoft.com/office/drawing/2014/main" id="{800ACBDA-8F8D-4C33-A253-070FA83D926B}"/>
              </a:ext>
            </a:extLst>
          </p:cNvPr>
          <p:cNvSpPr>
            <a:spLocks xmlns:a="http://schemas.openxmlformats.org/drawingml/2006/main" noGrp="1"/>
          </p:cNvSpPr>
          <p:nvPr/>
        </p:nvSpPr>
        <p:spPr>
          <a:xfrm xmlns:a="http://schemas.openxmlformats.org/drawingml/2006/main">
            <a:off x="685800" y="2914650"/>
            <a:ext cx="423995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Small numbers and negative powers</a:t>
            </a:r>
          </a:p>
        </p:txBody>
      </p:sp>
      <p:sp>
        <p:nvSpPr>
          <p:cNvPr id="8" name="text-1593">
            <a:extLst xmlns:a="http://schemas.openxmlformats.org/drawingml/2006/main">
              <a:ext uri="{FF2B5EF4-FFF2-40B4-BE49-F238E27FC236}">
                <a16:creationId xmlns:a16="http://schemas.microsoft.com/office/drawing/2014/main" id="{A3BC89A4-5B43-409F-97BA-129E7D46C7ED}"/>
              </a:ext>
            </a:extLst>
          </p:cNvPr>
          <p:cNvSpPr>
            <a:spLocks xmlns:a="http://schemas.openxmlformats.org/drawingml/2006/main" noGrp="1"/>
          </p:cNvSpPr>
          <p:nvPr/>
        </p:nvSpPr>
        <p:spPr>
          <a:xfrm xmlns:a="http://schemas.openxmlformats.org/drawingml/2006/main">
            <a:off x="685800" y="3305175"/>
            <a:ext cx="27852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Multiplying and dividing</a:t>
            </a:r>
          </a:p>
        </p:txBody>
      </p:sp>
      <p:sp>
        <p:nvSpPr>
          <p:cNvPr id="9" name="text-1594">
            <a:extLst xmlns:a="http://schemas.openxmlformats.org/drawingml/2006/main">
              <a:ext uri="{FF2B5EF4-FFF2-40B4-BE49-F238E27FC236}">
                <a16:creationId xmlns:a16="http://schemas.microsoft.com/office/drawing/2014/main" id="{4412D4AD-75F6-4166-A24E-49D4DDFA3C3C}"/>
              </a:ext>
            </a:extLst>
          </p:cNvPr>
          <p:cNvSpPr>
            <a:spLocks xmlns:a="http://schemas.openxmlformats.org/drawingml/2006/main" noGrp="1"/>
          </p:cNvSpPr>
          <p:nvPr/>
        </p:nvSpPr>
        <p:spPr>
          <a:xfrm xmlns:a="http://schemas.openxmlformats.org/drawingml/2006/main">
            <a:off x="685800" y="3695700"/>
            <a:ext cx="40143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Adding subtracting and comparing</a:t>
            </a:r>
          </a:p>
        </p:txBody>
      </p:sp>
    </p:spTree>
    <p:extLst>
      <p:ext uri="{BB962C8B-B14F-4D97-AF65-F5344CB8AC3E}">
        <p14:creationId xmlns:p14="http://schemas.microsoft.com/office/powerpoint/2010/main" val="1894495811"/>
      </p:ext>
    </p:extLst>
  </p:cSld>
</p:sld>
</file>

<file path=ppt/slides/slide1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595">
            <a:extLst xmlns:a="http://schemas.openxmlformats.org/drawingml/2006/main">
              <a:ext uri="{FF2B5EF4-FFF2-40B4-BE49-F238E27FC236}">
                <a16:creationId xmlns:a16="http://schemas.microsoft.com/office/drawing/2014/main" id="{FD3810DB-9C71-47E6-AC8E-EF05838681F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1596">
            <a:extLst xmlns:a="http://schemas.openxmlformats.org/drawingml/2006/main">
              <a:ext uri="{FF2B5EF4-FFF2-40B4-BE49-F238E27FC236}">
                <a16:creationId xmlns:a16="http://schemas.microsoft.com/office/drawing/2014/main" id="{CC01FEB3-3D22-42F0-BC15-179156C4FE9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The standard form convention</a:t>
            </a:r>
          </a:p>
        </p:txBody>
      </p:sp>
      <p:sp>
        <p:nvSpPr>
          <p:cNvPr id="3" name="text-1597">
            <a:extLst xmlns:a="http://schemas.openxmlformats.org/drawingml/2006/main">
              <a:ext uri="{FF2B5EF4-FFF2-40B4-BE49-F238E27FC236}">
                <a16:creationId xmlns:a16="http://schemas.microsoft.com/office/drawing/2014/main" id="{F6A8F6B0-67D3-4CFE-B949-5130E3F8518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598">
            <a:extLst xmlns:a="http://schemas.openxmlformats.org/drawingml/2006/main">
              <a:ext uri="{FF2B5EF4-FFF2-40B4-BE49-F238E27FC236}">
                <a16:creationId xmlns:a16="http://schemas.microsoft.com/office/drawing/2014/main" id="{514A360B-F9E1-41E5-AEFD-C31CC4EAEE6C}"/>
              </a:ext>
            </a:extLst>
          </p:cNvPr>
          <p:cNvSpPr>
            <a:spLocks xmlns:a="http://schemas.openxmlformats.org/drawingml/2006/main" noGrp="1"/>
          </p:cNvSpPr>
          <p:nvPr/>
        </p:nvSpPr>
        <p:spPr>
          <a:xfrm xmlns:a="http://schemas.openxmlformats.org/drawingml/2006/main">
            <a:off x="685800" y="1409700"/>
            <a:ext cx="100448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Scientific notation writes a nonzero number as a × 10ⁿ, where 1 ≤ |a| &lt; 10 and n is an </a:t>
            </a:r>
          </a:p>
        </p:txBody>
      </p:sp>
      <p:sp>
        <p:nvSpPr>
          <p:cNvPr id="5" name="text-1599">
            <a:extLst xmlns:a="http://schemas.openxmlformats.org/drawingml/2006/main">
              <a:ext uri="{FF2B5EF4-FFF2-40B4-BE49-F238E27FC236}">
                <a16:creationId xmlns:a16="http://schemas.microsoft.com/office/drawing/2014/main" id="{E0072781-B022-42FE-B251-45E83552AA8B}"/>
              </a:ext>
            </a:extLst>
          </p:cNvPr>
          <p:cNvSpPr>
            <a:spLocks xmlns:a="http://schemas.openxmlformats.org/drawingml/2006/main" noGrp="1"/>
          </p:cNvSpPr>
          <p:nvPr/>
        </p:nvSpPr>
        <p:spPr>
          <a:xfrm xmlns:a="http://schemas.openxmlformats.org/drawingml/2006/main">
            <a:off x="685800" y="1752600"/>
            <a:ext cx="105698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integer. For positive numbers, 1 ≤ a &lt; 10. It makes very large and very small values easier </a:t>
            </a:r>
          </a:p>
        </p:txBody>
      </p:sp>
      <p:sp>
        <p:nvSpPr>
          <p:cNvPr id="6" name="text-1600">
            <a:extLst xmlns:a="http://schemas.openxmlformats.org/drawingml/2006/main">
              <a:ext uri="{FF2B5EF4-FFF2-40B4-BE49-F238E27FC236}">
                <a16:creationId xmlns:a16="http://schemas.microsoft.com/office/drawing/2014/main" id="{9E047C3C-57C0-4177-A524-FE1901B7F1EF}"/>
              </a:ext>
            </a:extLst>
          </p:cNvPr>
          <p:cNvSpPr>
            <a:spLocks xmlns:a="http://schemas.openxmlformats.org/drawingml/2006/main" noGrp="1"/>
          </p:cNvSpPr>
          <p:nvPr/>
        </p:nvSpPr>
        <p:spPr>
          <a:xfrm xmlns:a="http://schemas.openxmlformats.org/drawingml/2006/main">
            <a:off x="685800" y="2095500"/>
            <a:ext cx="81237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 compare and calculate. The coefficient must satisfy the convention.</a:t>
            </a:r>
          </a:p>
        </p:txBody>
      </p:sp>
      <p:sp>
        <p:nvSpPr>
          <p:cNvPr id="7" name="text-1601">
            <a:extLst xmlns:a="http://schemas.openxmlformats.org/drawingml/2006/main">
              <a:ext uri="{FF2B5EF4-FFF2-40B4-BE49-F238E27FC236}">
                <a16:creationId xmlns:a16="http://schemas.microsoft.com/office/drawing/2014/main" id="{B809FB33-8740-4864-AFE7-E7813127D945}"/>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602">
            <a:extLst xmlns:a="http://schemas.openxmlformats.org/drawingml/2006/main">
              <a:ext uri="{FF2B5EF4-FFF2-40B4-BE49-F238E27FC236}">
                <a16:creationId xmlns:a16="http://schemas.microsoft.com/office/drawing/2014/main" id="{267D7940-09F5-4B43-A039-E269155CC9A6}"/>
              </a:ext>
            </a:extLst>
          </p:cNvPr>
          <p:cNvSpPr>
            <a:spLocks xmlns:a="http://schemas.openxmlformats.org/drawingml/2006/main" noGrp="1"/>
          </p:cNvSpPr>
          <p:nvPr/>
        </p:nvSpPr>
        <p:spPr>
          <a:xfrm xmlns:a="http://schemas.openxmlformats.org/drawingml/2006/main">
            <a:off x="685800" y="3057525"/>
            <a:ext cx="1047616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4,700,000 = 4.7 × 10⁶. The expression 47 × 10⁵ has the same value but is not normalised </a:t>
            </a:r>
          </a:p>
        </p:txBody>
      </p:sp>
      <p:sp>
        <p:nvSpPr>
          <p:cNvPr id="9" name="text-1603">
            <a:extLst xmlns:a="http://schemas.openxmlformats.org/drawingml/2006/main">
              <a:ext uri="{FF2B5EF4-FFF2-40B4-BE49-F238E27FC236}">
                <a16:creationId xmlns:a16="http://schemas.microsoft.com/office/drawing/2014/main" id="{B69A0501-9DB6-43A4-8BEB-E199DC75E66D}"/>
              </a:ext>
            </a:extLst>
          </p:cNvPr>
          <p:cNvSpPr>
            <a:spLocks xmlns:a="http://schemas.openxmlformats.org/drawingml/2006/main" noGrp="1"/>
          </p:cNvSpPr>
          <p:nvPr/>
        </p:nvSpPr>
        <p:spPr>
          <a:xfrm xmlns:a="http://schemas.openxmlformats.org/drawingml/2006/main">
            <a:off x="685800" y="3400425"/>
            <a:ext cx="510111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scientific notation because 47 is at least 10.</a:t>
            </a:r>
          </a:p>
        </p:txBody>
      </p:sp>
    </p:spTree>
    <p:extLst>
      <p:ext uri="{BB962C8B-B14F-4D97-AF65-F5344CB8AC3E}">
        <p14:creationId xmlns:p14="http://schemas.microsoft.com/office/powerpoint/2010/main" val="403878691"/>
      </p:ext>
    </p:extLst>
  </p:cSld>
</p:sld>
</file>

<file path=ppt/slides/slide1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604">
            <a:extLst xmlns:a="http://schemas.openxmlformats.org/drawingml/2006/main">
              <a:ext uri="{FF2B5EF4-FFF2-40B4-BE49-F238E27FC236}">
                <a16:creationId xmlns:a16="http://schemas.microsoft.com/office/drawing/2014/main" id="{9A1145B2-2905-49AF-ACF8-10D128A3031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1605">
            <a:extLst xmlns:a="http://schemas.openxmlformats.org/drawingml/2006/main">
              <a:ext uri="{FF2B5EF4-FFF2-40B4-BE49-F238E27FC236}">
                <a16:creationId xmlns:a16="http://schemas.microsoft.com/office/drawing/2014/main" id="{6AA025EF-2623-46B4-9033-B9E8F9D01DB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Large numbers and positive powers</a:t>
            </a:r>
          </a:p>
        </p:txBody>
      </p:sp>
      <p:sp>
        <p:nvSpPr>
          <p:cNvPr id="3" name="text-1606">
            <a:extLst xmlns:a="http://schemas.openxmlformats.org/drawingml/2006/main">
              <a:ext uri="{FF2B5EF4-FFF2-40B4-BE49-F238E27FC236}">
                <a16:creationId xmlns:a16="http://schemas.microsoft.com/office/drawing/2014/main" id="{252A7879-9F8E-47F0-AA51-3EBD14C7505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607">
            <a:extLst xmlns:a="http://schemas.openxmlformats.org/drawingml/2006/main">
              <a:ext uri="{FF2B5EF4-FFF2-40B4-BE49-F238E27FC236}">
                <a16:creationId xmlns:a16="http://schemas.microsoft.com/office/drawing/2014/main" id="{9B639E50-FFD6-4EDE-BBAB-992E4E5E6ED4}"/>
              </a:ext>
            </a:extLst>
          </p:cNvPr>
          <p:cNvSpPr>
            <a:spLocks xmlns:a="http://schemas.openxmlformats.org/drawingml/2006/main" noGrp="1"/>
          </p:cNvSpPr>
          <p:nvPr/>
        </p:nvSpPr>
        <p:spPr>
          <a:xfrm xmlns:a="http://schemas.openxmlformats.org/drawingml/2006/main">
            <a:off x="685800" y="1409700"/>
            <a:ext cx="105667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Count how many places the decimal point moves to obtain a coefficient between 1 and 10. </a:t>
            </a:r>
          </a:p>
        </p:txBody>
      </p:sp>
      <p:sp>
        <p:nvSpPr>
          <p:cNvPr id="5" name="text-1608">
            <a:extLst xmlns:a="http://schemas.openxmlformats.org/drawingml/2006/main">
              <a:ext uri="{FF2B5EF4-FFF2-40B4-BE49-F238E27FC236}">
                <a16:creationId xmlns:a16="http://schemas.microsoft.com/office/drawing/2014/main" id="{0A387DC8-AA89-4596-96DA-AED5C03EDCFE}"/>
              </a:ext>
            </a:extLst>
          </p:cNvPr>
          <p:cNvSpPr>
            <a:spLocks xmlns:a="http://schemas.openxmlformats.org/drawingml/2006/main" noGrp="1"/>
          </p:cNvSpPr>
          <p:nvPr/>
        </p:nvSpPr>
        <p:spPr>
          <a:xfrm xmlns:a="http://schemas.openxmlformats.org/drawingml/2006/main">
            <a:off x="685800" y="1752600"/>
            <a:ext cx="1055617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numbers of at least 10, the exponent is positive. Check by expanding the power of ten. </a:t>
            </a:r>
          </a:p>
        </p:txBody>
      </p:sp>
      <p:sp>
        <p:nvSpPr>
          <p:cNvPr id="6" name="text-1609">
            <a:extLst xmlns:a="http://schemas.openxmlformats.org/drawingml/2006/main">
              <a:ext uri="{FF2B5EF4-FFF2-40B4-BE49-F238E27FC236}">
                <a16:creationId xmlns:a16="http://schemas.microsoft.com/office/drawing/2014/main" id="{963135DE-7C36-4D46-AE84-6198A988BAFA}"/>
              </a:ext>
            </a:extLst>
          </p:cNvPr>
          <p:cNvSpPr>
            <a:spLocks xmlns:a="http://schemas.openxmlformats.org/drawingml/2006/main" noGrp="1"/>
          </p:cNvSpPr>
          <p:nvPr/>
        </p:nvSpPr>
        <p:spPr>
          <a:xfrm xmlns:a="http://schemas.openxmlformats.org/drawingml/2006/main">
            <a:off x="685800" y="2095500"/>
            <a:ext cx="73892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Keep the original significant digits unless rounding is requested.</a:t>
            </a:r>
          </a:p>
        </p:txBody>
      </p:sp>
      <p:sp>
        <p:nvSpPr>
          <p:cNvPr id="7" name="text-1610">
            <a:extLst xmlns:a="http://schemas.openxmlformats.org/drawingml/2006/main">
              <a:ext uri="{FF2B5EF4-FFF2-40B4-BE49-F238E27FC236}">
                <a16:creationId xmlns:a16="http://schemas.microsoft.com/office/drawing/2014/main" id="{D43E1BFA-05CE-474F-9C32-D1DD19247456}"/>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611">
            <a:extLst xmlns:a="http://schemas.openxmlformats.org/drawingml/2006/main">
              <a:ext uri="{FF2B5EF4-FFF2-40B4-BE49-F238E27FC236}">
                <a16:creationId xmlns:a16="http://schemas.microsoft.com/office/drawing/2014/main" id="{5854E73D-EF02-4351-9DA4-D5FB42FFC58C}"/>
              </a:ext>
            </a:extLst>
          </p:cNvPr>
          <p:cNvSpPr>
            <a:spLocks xmlns:a="http://schemas.openxmlformats.org/drawingml/2006/main" noGrp="1"/>
          </p:cNvSpPr>
          <p:nvPr/>
        </p:nvSpPr>
        <p:spPr>
          <a:xfrm xmlns:a="http://schemas.openxmlformats.org/drawingml/2006/main">
            <a:off x="685800" y="3057525"/>
            <a:ext cx="103311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62,300 = 6.23 × 10⁴ because 6.23 × 10,000 = 62,300. A population of 8,140,000 can be </a:t>
            </a:r>
          </a:p>
        </p:txBody>
      </p:sp>
      <p:sp>
        <p:nvSpPr>
          <p:cNvPr id="9" name="text-1612">
            <a:extLst xmlns:a="http://schemas.openxmlformats.org/drawingml/2006/main">
              <a:ext uri="{FF2B5EF4-FFF2-40B4-BE49-F238E27FC236}">
                <a16:creationId xmlns:a16="http://schemas.microsoft.com/office/drawing/2014/main" id="{E22FB815-146D-4856-8F9F-E6E66E26921D}"/>
              </a:ext>
            </a:extLst>
          </p:cNvPr>
          <p:cNvSpPr>
            <a:spLocks xmlns:a="http://schemas.openxmlformats.org/drawingml/2006/main" noGrp="1"/>
          </p:cNvSpPr>
          <p:nvPr/>
        </p:nvSpPr>
        <p:spPr>
          <a:xfrm xmlns:a="http://schemas.openxmlformats.org/drawingml/2006/main">
            <a:off x="685800" y="3400425"/>
            <a:ext cx="22306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written 8.14 × 10⁶.</a:t>
            </a:r>
          </a:p>
        </p:txBody>
      </p:sp>
    </p:spTree>
    <p:extLst>
      <p:ext uri="{BB962C8B-B14F-4D97-AF65-F5344CB8AC3E}">
        <p14:creationId xmlns:p14="http://schemas.microsoft.com/office/powerpoint/2010/main" val="499953130"/>
      </p:ext>
    </p:extLst>
  </p:cSld>
</p:sld>
</file>

<file path=ppt/slides/slide1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613">
            <a:extLst xmlns:a="http://schemas.openxmlformats.org/drawingml/2006/main">
              <a:ext uri="{FF2B5EF4-FFF2-40B4-BE49-F238E27FC236}">
                <a16:creationId xmlns:a16="http://schemas.microsoft.com/office/drawing/2014/main" id="{163DFE45-5581-48E5-9162-C614EEDF102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1614">
            <a:extLst xmlns:a="http://schemas.openxmlformats.org/drawingml/2006/main">
              <a:ext uri="{FF2B5EF4-FFF2-40B4-BE49-F238E27FC236}">
                <a16:creationId xmlns:a16="http://schemas.microsoft.com/office/drawing/2014/main" id="{0BCF6F92-62C5-4274-A24A-82FEAD9E943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Small numbers and negative powers</a:t>
            </a:r>
          </a:p>
        </p:txBody>
      </p:sp>
      <p:sp>
        <p:nvSpPr>
          <p:cNvPr id="3" name="text-1615">
            <a:extLst xmlns:a="http://schemas.openxmlformats.org/drawingml/2006/main">
              <a:ext uri="{FF2B5EF4-FFF2-40B4-BE49-F238E27FC236}">
                <a16:creationId xmlns:a16="http://schemas.microsoft.com/office/drawing/2014/main" id="{4495F3B5-7E39-40BA-9266-7E5D8285CBE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616">
            <a:extLst xmlns:a="http://schemas.openxmlformats.org/drawingml/2006/main">
              <a:ext uri="{FF2B5EF4-FFF2-40B4-BE49-F238E27FC236}">
                <a16:creationId xmlns:a16="http://schemas.microsoft.com/office/drawing/2014/main" id="{EE7B5EA7-BAFA-4D6E-BADA-8265EB9B20D4}"/>
              </a:ext>
            </a:extLst>
          </p:cNvPr>
          <p:cNvSpPr>
            <a:spLocks xmlns:a="http://schemas.openxmlformats.org/drawingml/2006/main" noGrp="1"/>
          </p:cNvSpPr>
          <p:nvPr/>
        </p:nvSpPr>
        <p:spPr>
          <a:xfrm xmlns:a="http://schemas.openxmlformats.org/drawingml/2006/main">
            <a:off x="685800" y="1409700"/>
            <a:ext cx="106184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positive number smaller than 1 has a negative exponent in scientific notation. A negative </a:t>
            </a:r>
          </a:p>
        </p:txBody>
      </p:sp>
      <p:sp>
        <p:nvSpPr>
          <p:cNvPr id="5" name="text-1617">
            <a:extLst xmlns:a="http://schemas.openxmlformats.org/drawingml/2006/main">
              <a:ext uri="{FF2B5EF4-FFF2-40B4-BE49-F238E27FC236}">
                <a16:creationId xmlns:a16="http://schemas.microsoft.com/office/drawing/2014/main" id="{49ED27FB-D0A2-428E-9828-21D1C0405A1F}"/>
              </a:ext>
            </a:extLst>
          </p:cNvPr>
          <p:cNvSpPr>
            <a:spLocks xmlns:a="http://schemas.openxmlformats.org/drawingml/2006/main" noGrp="1"/>
          </p:cNvSpPr>
          <p:nvPr/>
        </p:nvSpPr>
        <p:spPr>
          <a:xfrm xmlns:a="http://schemas.openxmlformats.org/drawingml/2006/main">
            <a:off x="685800" y="1752600"/>
            <a:ext cx="104047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exponent means repeated division by ten, not a negative value. Leading zeros help count </a:t>
            </a:r>
          </a:p>
        </p:txBody>
      </p:sp>
      <p:sp>
        <p:nvSpPr>
          <p:cNvPr id="6" name="text-1618">
            <a:extLst xmlns:a="http://schemas.openxmlformats.org/drawingml/2006/main">
              <a:ext uri="{FF2B5EF4-FFF2-40B4-BE49-F238E27FC236}">
                <a16:creationId xmlns:a16="http://schemas.microsoft.com/office/drawing/2014/main" id="{6D44AD8D-7C3D-4816-B467-2AD5541593C6}"/>
              </a:ext>
            </a:extLst>
          </p:cNvPr>
          <p:cNvSpPr>
            <a:spLocks xmlns:a="http://schemas.openxmlformats.org/drawingml/2006/main" noGrp="1"/>
          </p:cNvSpPr>
          <p:nvPr/>
        </p:nvSpPr>
        <p:spPr>
          <a:xfrm xmlns:a="http://schemas.openxmlformats.org/drawingml/2006/main">
            <a:off x="685800" y="2095500"/>
            <a:ext cx="48706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place shifts but are not significant figures.</a:t>
            </a:r>
          </a:p>
        </p:txBody>
      </p:sp>
      <p:sp>
        <p:nvSpPr>
          <p:cNvPr id="7" name="text-1619">
            <a:extLst xmlns:a="http://schemas.openxmlformats.org/drawingml/2006/main">
              <a:ext uri="{FF2B5EF4-FFF2-40B4-BE49-F238E27FC236}">
                <a16:creationId xmlns:a16="http://schemas.microsoft.com/office/drawing/2014/main" id="{BDDEB903-0343-4883-AC37-96C3293401B6}"/>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620">
            <a:extLst xmlns:a="http://schemas.openxmlformats.org/drawingml/2006/main">
              <a:ext uri="{FF2B5EF4-FFF2-40B4-BE49-F238E27FC236}">
                <a16:creationId xmlns:a16="http://schemas.microsoft.com/office/drawing/2014/main" id="{A88CF52E-363A-4080-869D-974C295FC0E3}"/>
              </a:ext>
            </a:extLst>
          </p:cNvPr>
          <p:cNvSpPr>
            <a:spLocks xmlns:a="http://schemas.openxmlformats.org/drawingml/2006/main" noGrp="1"/>
          </p:cNvSpPr>
          <p:nvPr/>
        </p:nvSpPr>
        <p:spPr>
          <a:xfrm xmlns:a="http://schemas.openxmlformats.org/drawingml/2006/main">
            <a:off x="685800" y="3057525"/>
            <a:ext cx="103332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0.000508 = 5.08 × 10⁻⁴. Expanding gives 5.08 ÷ 10,000 = 0.000508. The value remains </a:t>
            </a:r>
          </a:p>
        </p:txBody>
      </p:sp>
      <p:sp>
        <p:nvSpPr>
          <p:cNvPr id="9" name="text-1621">
            <a:extLst xmlns:a="http://schemas.openxmlformats.org/drawingml/2006/main">
              <a:ext uri="{FF2B5EF4-FFF2-40B4-BE49-F238E27FC236}">
                <a16:creationId xmlns:a16="http://schemas.microsoft.com/office/drawing/2014/main" id="{84AFB3D6-C3DA-4EFB-8C63-3A9D44E398F2}"/>
              </a:ext>
            </a:extLst>
          </p:cNvPr>
          <p:cNvSpPr>
            <a:spLocks xmlns:a="http://schemas.openxmlformats.org/drawingml/2006/main" noGrp="1"/>
          </p:cNvSpPr>
          <p:nvPr/>
        </p:nvSpPr>
        <p:spPr>
          <a:xfrm xmlns:a="http://schemas.openxmlformats.org/drawingml/2006/main">
            <a:off x="685800" y="3400425"/>
            <a:ext cx="53551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positive even though its exponent is negative.</a:t>
            </a:r>
          </a:p>
        </p:txBody>
      </p:sp>
    </p:spTree>
    <p:extLst>
      <p:ext uri="{BB962C8B-B14F-4D97-AF65-F5344CB8AC3E}">
        <p14:creationId xmlns:p14="http://schemas.microsoft.com/office/powerpoint/2010/main" val="333120811"/>
      </p:ext>
    </p:extLst>
  </p:cSld>
</p:sld>
</file>

<file path=ppt/slides/slide1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622">
            <a:extLst xmlns:a="http://schemas.openxmlformats.org/drawingml/2006/main">
              <a:ext uri="{FF2B5EF4-FFF2-40B4-BE49-F238E27FC236}">
                <a16:creationId xmlns:a16="http://schemas.microsoft.com/office/drawing/2014/main" id="{F046B9CC-8317-4AC0-B4AF-8155052EC7A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1623">
            <a:extLst xmlns:a="http://schemas.openxmlformats.org/drawingml/2006/main">
              <a:ext uri="{FF2B5EF4-FFF2-40B4-BE49-F238E27FC236}">
                <a16:creationId xmlns:a16="http://schemas.microsoft.com/office/drawing/2014/main" id="{07969011-0717-4487-9210-23F57C3878D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Multiplying and dividing</a:t>
            </a:r>
          </a:p>
        </p:txBody>
      </p:sp>
      <p:sp>
        <p:nvSpPr>
          <p:cNvPr id="3" name="text-1624">
            <a:extLst xmlns:a="http://schemas.openxmlformats.org/drawingml/2006/main">
              <a:ext uri="{FF2B5EF4-FFF2-40B4-BE49-F238E27FC236}">
                <a16:creationId xmlns:a16="http://schemas.microsoft.com/office/drawing/2014/main" id="{51F94817-2208-46E5-9D6A-A3C83E997FF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625">
            <a:extLst xmlns:a="http://schemas.openxmlformats.org/drawingml/2006/main">
              <a:ext uri="{FF2B5EF4-FFF2-40B4-BE49-F238E27FC236}">
                <a16:creationId xmlns:a16="http://schemas.microsoft.com/office/drawing/2014/main" id="{5645E89D-8447-4A2F-B34B-94A51C09C8F0}"/>
              </a:ext>
            </a:extLst>
          </p:cNvPr>
          <p:cNvSpPr>
            <a:spLocks xmlns:a="http://schemas.openxmlformats.org/drawingml/2006/main" noGrp="1"/>
          </p:cNvSpPr>
          <p:nvPr/>
        </p:nvSpPr>
        <p:spPr>
          <a:xfrm xmlns:a="http://schemas.openxmlformats.org/drawingml/2006/main">
            <a:off x="685800" y="1409700"/>
            <a:ext cx="1078944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Multiply or divide coefficients separately and use index laws for powers of ten. Normalise the </a:t>
            </a:r>
          </a:p>
        </p:txBody>
      </p:sp>
      <p:sp>
        <p:nvSpPr>
          <p:cNvPr id="5" name="text-1626">
            <a:extLst xmlns:a="http://schemas.openxmlformats.org/drawingml/2006/main">
              <a:ext uri="{FF2B5EF4-FFF2-40B4-BE49-F238E27FC236}">
                <a16:creationId xmlns:a16="http://schemas.microsoft.com/office/drawing/2014/main" id="{0795E340-4D43-48B7-8791-693EFB871CFF}"/>
              </a:ext>
            </a:extLst>
          </p:cNvPr>
          <p:cNvSpPr>
            <a:spLocks xmlns:a="http://schemas.openxmlformats.org/drawingml/2006/main" noGrp="1"/>
          </p:cNvSpPr>
          <p:nvPr/>
        </p:nvSpPr>
        <p:spPr>
          <a:xfrm xmlns:a="http://schemas.openxmlformats.org/drawingml/2006/main">
            <a:off x="685800" y="1752600"/>
            <a:ext cx="108017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result afterwards. Include units if the calculation represents a measurement. Check the order </a:t>
            </a:r>
          </a:p>
        </p:txBody>
      </p:sp>
      <p:sp>
        <p:nvSpPr>
          <p:cNvPr id="6" name="text-1627">
            <a:extLst xmlns:a="http://schemas.openxmlformats.org/drawingml/2006/main">
              <a:ext uri="{FF2B5EF4-FFF2-40B4-BE49-F238E27FC236}">
                <a16:creationId xmlns:a16="http://schemas.microsoft.com/office/drawing/2014/main" id="{6C1F6D0A-30D8-4636-8A0E-E38DFAA5F537}"/>
              </a:ext>
            </a:extLst>
          </p:cNvPr>
          <p:cNvSpPr>
            <a:spLocks xmlns:a="http://schemas.openxmlformats.org/drawingml/2006/main" noGrp="1"/>
          </p:cNvSpPr>
          <p:nvPr/>
        </p:nvSpPr>
        <p:spPr>
          <a:xfrm xmlns:a="http://schemas.openxmlformats.org/drawingml/2006/main">
            <a:off x="685800" y="2095500"/>
            <a:ext cx="45453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of magnitude to catch exponent errors.</a:t>
            </a:r>
          </a:p>
        </p:txBody>
      </p:sp>
      <p:sp>
        <p:nvSpPr>
          <p:cNvPr id="7" name="text-1628">
            <a:extLst xmlns:a="http://schemas.openxmlformats.org/drawingml/2006/main">
              <a:ext uri="{FF2B5EF4-FFF2-40B4-BE49-F238E27FC236}">
                <a16:creationId xmlns:a16="http://schemas.microsoft.com/office/drawing/2014/main" id="{D7B13121-FEC3-4F5F-8362-073176492BF1}"/>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629">
            <a:extLst xmlns:a="http://schemas.openxmlformats.org/drawingml/2006/main">
              <a:ext uri="{FF2B5EF4-FFF2-40B4-BE49-F238E27FC236}">
                <a16:creationId xmlns:a16="http://schemas.microsoft.com/office/drawing/2014/main" id="{834219E8-40BE-4EEC-A02F-7E465A8E66D4}"/>
              </a:ext>
            </a:extLst>
          </p:cNvPr>
          <p:cNvSpPr>
            <a:spLocks xmlns:a="http://schemas.openxmlformats.org/drawingml/2006/main" noGrp="1"/>
          </p:cNvSpPr>
          <p:nvPr/>
        </p:nvSpPr>
        <p:spPr>
          <a:xfrm xmlns:a="http://schemas.openxmlformats.org/drawingml/2006/main">
            <a:off x="685800" y="3057525"/>
            <a:ext cx="94890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 10⁵)(4 × 10⁻²) = 12 × 10³ = 1.2 × 10⁴. Also, (8 × 10⁷) ÷ (2 × 10³) = 4 × 10⁴.</a:t>
            </a:r>
          </a:p>
        </p:txBody>
      </p:sp>
    </p:spTree>
    <p:extLst>
      <p:ext uri="{BB962C8B-B14F-4D97-AF65-F5344CB8AC3E}">
        <p14:creationId xmlns:p14="http://schemas.microsoft.com/office/powerpoint/2010/main" val="1833523397"/>
      </p:ext>
    </p:extLst>
  </p:cSld>
</p:sld>
</file>

<file path=ppt/slides/slide1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630">
            <a:extLst xmlns:a="http://schemas.openxmlformats.org/drawingml/2006/main">
              <a:ext uri="{FF2B5EF4-FFF2-40B4-BE49-F238E27FC236}">
                <a16:creationId xmlns:a16="http://schemas.microsoft.com/office/drawing/2014/main" id="{1C0D3A2B-B851-4DFD-A040-5AAB24709B4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1631">
            <a:extLst xmlns:a="http://schemas.openxmlformats.org/drawingml/2006/main">
              <a:ext uri="{FF2B5EF4-FFF2-40B4-BE49-F238E27FC236}">
                <a16:creationId xmlns:a16="http://schemas.microsoft.com/office/drawing/2014/main" id="{08E4C1D9-42C1-48A7-9552-7EE4B874DD7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Adding subtracting and comparing</a:t>
            </a:r>
          </a:p>
        </p:txBody>
      </p:sp>
      <p:sp>
        <p:nvSpPr>
          <p:cNvPr id="3" name="text-1632">
            <a:extLst xmlns:a="http://schemas.openxmlformats.org/drawingml/2006/main">
              <a:ext uri="{FF2B5EF4-FFF2-40B4-BE49-F238E27FC236}">
                <a16:creationId xmlns:a16="http://schemas.microsoft.com/office/drawing/2014/main" id="{C9E7C63F-F23D-4247-9958-5790FA15ABF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633">
            <a:extLst xmlns:a="http://schemas.openxmlformats.org/drawingml/2006/main">
              <a:ext uri="{FF2B5EF4-FFF2-40B4-BE49-F238E27FC236}">
                <a16:creationId xmlns:a16="http://schemas.microsoft.com/office/drawing/2014/main" id="{55794521-0D40-4369-936C-8A963C186C1A}"/>
              </a:ext>
            </a:extLst>
          </p:cNvPr>
          <p:cNvSpPr>
            <a:spLocks xmlns:a="http://schemas.openxmlformats.org/drawingml/2006/main" noGrp="1"/>
          </p:cNvSpPr>
          <p:nvPr/>
        </p:nvSpPr>
        <p:spPr>
          <a:xfrm xmlns:a="http://schemas.openxmlformats.org/drawingml/2006/main">
            <a:off x="685800" y="1409700"/>
            <a:ext cx="1005878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 add or subtract, express both terms with the same power of ten first. Then combine </a:t>
            </a:r>
          </a:p>
        </p:txBody>
      </p:sp>
      <p:sp>
        <p:nvSpPr>
          <p:cNvPr id="5" name="text-1634">
            <a:extLst xmlns:a="http://schemas.openxmlformats.org/drawingml/2006/main">
              <a:ext uri="{FF2B5EF4-FFF2-40B4-BE49-F238E27FC236}">
                <a16:creationId xmlns:a16="http://schemas.microsoft.com/office/drawing/2014/main" id="{CC85021D-9978-4C93-B64C-95376BEAAE12}"/>
              </a:ext>
            </a:extLst>
          </p:cNvPr>
          <p:cNvSpPr>
            <a:spLocks xmlns:a="http://schemas.openxmlformats.org/drawingml/2006/main" noGrp="1"/>
          </p:cNvSpPr>
          <p:nvPr/>
        </p:nvSpPr>
        <p:spPr>
          <a:xfrm xmlns:a="http://schemas.openxmlformats.org/drawingml/2006/main">
            <a:off x="685800" y="1752600"/>
            <a:ext cx="1019984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coefficients and normalise. For positive normalised values, compare exponents first and </a:t>
            </a:r>
          </a:p>
        </p:txBody>
      </p:sp>
      <p:sp>
        <p:nvSpPr>
          <p:cNvPr id="6" name="text-1635">
            <a:extLst xmlns:a="http://schemas.openxmlformats.org/drawingml/2006/main">
              <a:ext uri="{FF2B5EF4-FFF2-40B4-BE49-F238E27FC236}">
                <a16:creationId xmlns:a16="http://schemas.microsoft.com/office/drawing/2014/main" id="{9C59E988-4FF5-4B15-9FC9-7440871CA99D}"/>
              </a:ext>
            </a:extLst>
          </p:cNvPr>
          <p:cNvSpPr>
            <a:spLocks xmlns:a="http://schemas.openxmlformats.org/drawingml/2006/main" noGrp="1"/>
          </p:cNvSpPr>
          <p:nvPr/>
        </p:nvSpPr>
        <p:spPr>
          <a:xfrm xmlns:a="http://schemas.openxmlformats.org/drawingml/2006/main">
            <a:off x="685800" y="2095500"/>
            <a:ext cx="89494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coefficients second. Round the coefficient only after completing a calculation.</a:t>
            </a:r>
          </a:p>
        </p:txBody>
      </p:sp>
      <p:sp>
        <p:nvSpPr>
          <p:cNvPr id="7" name="text-1636">
            <a:extLst xmlns:a="http://schemas.openxmlformats.org/drawingml/2006/main">
              <a:ext uri="{FF2B5EF4-FFF2-40B4-BE49-F238E27FC236}">
                <a16:creationId xmlns:a16="http://schemas.microsoft.com/office/drawing/2014/main" id="{E1F67179-3DFA-45B7-BC68-06E7341AB30B}"/>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637">
            <a:extLst xmlns:a="http://schemas.openxmlformats.org/drawingml/2006/main">
              <a:ext uri="{FF2B5EF4-FFF2-40B4-BE49-F238E27FC236}">
                <a16:creationId xmlns:a16="http://schemas.microsoft.com/office/drawing/2014/main" id="{48104374-AA39-44D2-8514-60768BA3BC9F}"/>
              </a:ext>
            </a:extLst>
          </p:cNvPr>
          <p:cNvSpPr>
            <a:spLocks xmlns:a="http://schemas.openxmlformats.org/drawingml/2006/main" noGrp="1"/>
          </p:cNvSpPr>
          <p:nvPr/>
        </p:nvSpPr>
        <p:spPr>
          <a:xfrm xmlns:a="http://schemas.openxmlformats.org/drawingml/2006/main">
            <a:off x="685800" y="3057525"/>
            <a:ext cx="107126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5.2 × 10⁶ + 7 × 10⁵ = 5.2 × 10⁶ + 0.7 × 10⁶ = 5.9 × 10⁶. Also, 2.1 × 10⁴ is greater than 9.8 </a:t>
            </a:r>
          </a:p>
        </p:txBody>
      </p:sp>
      <p:sp>
        <p:nvSpPr>
          <p:cNvPr id="9" name="text-1638">
            <a:extLst xmlns:a="http://schemas.openxmlformats.org/drawingml/2006/main">
              <a:ext uri="{FF2B5EF4-FFF2-40B4-BE49-F238E27FC236}">
                <a16:creationId xmlns:a16="http://schemas.microsoft.com/office/drawing/2014/main" id="{9924FF63-EDA2-4D5B-9115-60C323537932}"/>
              </a:ext>
            </a:extLst>
          </p:cNvPr>
          <p:cNvSpPr>
            <a:spLocks xmlns:a="http://schemas.openxmlformats.org/drawingml/2006/main" noGrp="1"/>
          </p:cNvSpPr>
          <p:nvPr/>
        </p:nvSpPr>
        <p:spPr>
          <a:xfrm xmlns:a="http://schemas.openxmlformats.org/drawingml/2006/main">
            <a:off x="685800" y="3400425"/>
            <a:ext cx="7670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10³.</a:t>
            </a:r>
          </a:p>
        </p:txBody>
      </p:sp>
    </p:spTree>
    <p:extLst>
      <p:ext uri="{BB962C8B-B14F-4D97-AF65-F5344CB8AC3E}">
        <p14:creationId xmlns:p14="http://schemas.microsoft.com/office/powerpoint/2010/main" val="892397974"/>
      </p:ext>
    </p:extLst>
  </p:cSld>
</p:sld>
</file>

<file path=ppt/slides/slide1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639">
            <a:extLst xmlns:a="http://schemas.openxmlformats.org/drawingml/2006/main">
              <a:ext uri="{FF2B5EF4-FFF2-40B4-BE49-F238E27FC236}">
                <a16:creationId xmlns:a16="http://schemas.microsoft.com/office/drawing/2014/main" id="{10AB8475-B663-4E8E-99DC-818FD9FAD36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1640">
            <a:extLst xmlns:a="http://schemas.openxmlformats.org/drawingml/2006/main">
              <a:ext uri="{FF2B5EF4-FFF2-40B4-BE49-F238E27FC236}">
                <a16:creationId xmlns:a16="http://schemas.microsoft.com/office/drawing/2014/main" id="{ABB0C1F5-9F88-4BE1-BC4D-0F78E1B8D45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1641">
            <a:extLst xmlns:a="http://schemas.openxmlformats.org/drawingml/2006/main">
              <a:ext uri="{FF2B5EF4-FFF2-40B4-BE49-F238E27FC236}">
                <a16:creationId xmlns:a16="http://schemas.microsoft.com/office/drawing/2014/main" id="{EB67D395-E245-4414-8540-D7B27440607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642">
            <a:extLst xmlns:a="http://schemas.openxmlformats.org/drawingml/2006/main">
              <a:ext uri="{FF2B5EF4-FFF2-40B4-BE49-F238E27FC236}">
                <a16:creationId xmlns:a16="http://schemas.microsoft.com/office/drawing/2014/main" id="{94EA7E22-D1FF-4AD3-B254-85E9A64FC068}"/>
              </a:ext>
            </a:extLst>
          </p:cNvPr>
          <p:cNvSpPr>
            <a:spLocks xmlns:a="http://schemas.openxmlformats.org/drawingml/2006/main" noGrp="1"/>
          </p:cNvSpPr>
          <p:nvPr/>
        </p:nvSpPr>
        <p:spPr>
          <a:xfrm xmlns:a="http://schemas.openxmlformats.org/drawingml/2006/main">
            <a:off x="685800" y="1409700"/>
            <a:ext cx="43552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Write 92,000 in scientific notation.</a:t>
            </a:r>
          </a:p>
        </p:txBody>
      </p:sp>
      <p:sp>
        <p:nvSpPr>
          <p:cNvPr id="5" name="text-1643">
            <a:extLst xmlns:a="http://schemas.openxmlformats.org/drawingml/2006/main">
              <a:ext uri="{FF2B5EF4-FFF2-40B4-BE49-F238E27FC236}">
                <a16:creationId xmlns:a16="http://schemas.microsoft.com/office/drawing/2014/main" id="{90D66849-2A8B-4787-80F4-6DDC40C2F94B}"/>
              </a:ext>
            </a:extLst>
          </p:cNvPr>
          <p:cNvSpPr>
            <a:spLocks xmlns:a="http://schemas.openxmlformats.org/drawingml/2006/main" noGrp="1"/>
          </p:cNvSpPr>
          <p:nvPr/>
        </p:nvSpPr>
        <p:spPr>
          <a:xfrm xmlns:a="http://schemas.openxmlformats.org/drawingml/2006/main">
            <a:off x="685800" y="1924050"/>
            <a:ext cx="46460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Write 0.000063 in scientific notation.</a:t>
            </a:r>
          </a:p>
        </p:txBody>
      </p:sp>
      <p:sp>
        <p:nvSpPr>
          <p:cNvPr id="6" name="text-1644">
            <a:extLst xmlns:a="http://schemas.openxmlformats.org/drawingml/2006/main">
              <a:ext uri="{FF2B5EF4-FFF2-40B4-BE49-F238E27FC236}">
                <a16:creationId xmlns:a16="http://schemas.microsoft.com/office/drawing/2014/main" id="{5D8D3CE5-FE19-4166-8EA6-D9206D4BD82A}"/>
              </a:ext>
            </a:extLst>
          </p:cNvPr>
          <p:cNvSpPr>
            <a:spLocks xmlns:a="http://schemas.openxmlformats.org/drawingml/2006/main" noGrp="1"/>
          </p:cNvSpPr>
          <p:nvPr/>
        </p:nvSpPr>
        <p:spPr>
          <a:xfrm xmlns:a="http://schemas.openxmlformats.org/drawingml/2006/main">
            <a:off x="685800" y="2438400"/>
            <a:ext cx="263975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Expand 4.08 × 10³.</a:t>
            </a:r>
          </a:p>
        </p:txBody>
      </p:sp>
      <p:sp>
        <p:nvSpPr>
          <p:cNvPr id="7" name="text-1645">
            <a:extLst xmlns:a="http://schemas.openxmlformats.org/drawingml/2006/main">
              <a:ext uri="{FF2B5EF4-FFF2-40B4-BE49-F238E27FC236}">
                <a16:creationId xmlns:a16="http://schemas.microsoft.com/office/drawing/2014/main" id="{E6E00B20-DC00-4413-BC23-666AC183DA63}"/>
              </a:ext>
            </a:extLst>
          </p:cNvPr>
          <p:cNvSpPr>
            <a:spLocks xmlns:a="http://schemas.openxmlformats.org/drawingml/2006/main" noGrp="1"/>
          </p:cNvSpPr>
          <p:nvPr/>
        </p:nvSpPr>
        <p:spPr>
          <a:xfrm xmlns:a="http://schemas.openxmlformats.org/drawingml/2006/main">
            <a:off x="685800" y="2952750"/>
            <a:ext cx="41680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Calculate (6 × 10⁴) ÷ (3 × 10⁻²).</a:t>
            </a:r>
          </a:p>
        </p:txBody>
      </p:sp>
      <p:sp>
        <p:nvSpPr>
          <p:cNvPr id="8" name="text-1646">
            <a:extLst xmlns:a="http://schemas.openxmlformats.org/drawingml/2006/main">
              <a:ext uri="{FF2B5EF4-FFF2-40B4-BE49-F238E27FC236}">
                <a16:creationId xmlns:a16="http://schemas.microsoft.com/office/drawing/2014/main" id="{4ED4105E-C914-455B-A166-F1EB8EE85102}"/>
              </a:ext>
            </a:extLst>
          </p:cNvPr>
          <p:cNvSpPr>
            <a:spLocks xmlns:a="http://schemas.openxmlformats.org/drawingml/2006/main" noGrp="1"/>
          </p:cNvSpPr>
          <p:nvPr/>
        </p:nvSpPr>
        <p:spPr>
          <a:xfrm xmlns:a="http://schemas.openxmlformats.org/drawingml/2006/main">
            <a:off x="685800" y="3467100"/>
            <a:ext cx="39088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Calculate 3.4 × 10⁵ + 2 × 10⁴.</a:t>
            </a:r>
          </a:p>
        </p:txBody>
      </p:sp>
    </p:spTree>
    <p:extLst>
      <p:ext uri="{BB962C8B-B14F-4D97-AF65-F5344CB8AC3E}">
        <p14:creationId xmlns:p14="http://schemas.microsoft.com/office/powerpoint/2010/main" val="1850254443"/>
      </p:ext>
    </p:extLst>
  </p:cSld>
</p:sld>
</file>

<file path=ppt/slides/slide1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1647">
            <a:extLst xmlns:a="http://schemas.openxmlformats.org/drawingml/2006/main">
              <a:ext uri="{FF2B5EF4-FFF2-40B4-BE49-F238E27FC236}">
                <a16:creationId xmlns:a16="http://schemas.microsoft.com/office/drawing/2014/main" id="{E95D9A6E-3849-4264-AE8F-A3E75F97BFD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1648">
            <a:extLst xmlns:a="http://schemas.openxmlformats.org/drawingml/2006/main">
              <a:ext uri="{FF2B5EF4-FFF2-40B4-BE49-F238E27FC236}">
                <a16:creationId xmlns:a16="http://schemas.microsoft.com/office/drawing/2014/main" id="{5094726C-77FC-4551-9539-97738D68A9B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1649">
            <a:extLst xmlns:a="http://schemas.openxmlformats.org/drawingml/2006/main">
              <a:ext uri="{FF2B5EF4-FFF2-40B4-BE49-F238E27FC236}">
                <a16:creationId xmlns:a16="http://schemas.microsoft.com/office/drawing/2014/main" id="{1057805A-7983-4A3A-9921-7FAD8E3FF8C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650">
            <a:extLst xmlns:a="http://schemas.openxmlformats.org/drawingml/2006/main">
              <a:ext uri="{FF2B5EF4-FFF2-40B4-BE49-F238E27FC236}">
                <a16:creationId xmlns:a16="http://schemas.microsoft.com/office/drawing/2014/main" id="{DE89D73B-C217-441D-85BB-94F6AD2C77B0}"/>
              </a:ext>
            </a:extLst>
          </p:cNvPr>
          <p:cNvSpPr>
            <a:spLocks xmlns:a="http://schemas.openxmlformats.org/drawingml/2006/main" noGrp="1"/>
          </p:cNvSpPr>
          <p:nvPr/>
        </p:nvSpPr>
        <p:spPr>
          <a:xfrm xmlns:a="http://schemas.openxmlformats.org/drawingml/2006/main">
            <a:off x="685800" y="1409700"/>
            <a:ext cx="105087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Adding exponents is a multiplication rule. It does not apply when adding </a:t>
            </a:r>
          </a:p>
        </p:txBody>
      </p:sp>
      <p:sp>
        <p:nvSpPr>
          <p:cNvPr id="5" name="text-1651">
            <a:extLst xmlns:a="http://schemas.openxmlformats.org/drawingml/2006/main">
              <a:ext uri="{FF2B5EF4-FFF2-40B4-BE49-F238E27FC236}">
                <a16:creationId xmlns:a16="http://schemas.microsoft.com/office/drawing/2014/main" id="{D0468B7A-ECF1-47BF-AF98-1926EE584007}"/>
              </a:ext>
            </a:extLst>
          </p:cNvPr>
          <p:cNvSpPr>
            <a:spLocks xmlns:a="http://schemas.openxmlformats.org/drawingml/2006/main" noGrp="1"/>
          </p:cNvSpPr>
          <p:nvPr/>
        </p:nvSpPr>
        <p:spPr>
          <a:xfrm xmlns:a="http://schemas.openxmlformats.org/drawingml/2006/main">
            <a:off x="685800" y="1752600"/>
            <a:ext cx="43221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two scientific notation values.</a:t>
            </a:r>
          </a:p>
        </p:txBody>
      </p:sp>
    </p:spTree>
    <p:extLst>
      <p:ext uri="{BB962C8B-B14F-4D97-AF65-F5344CB8AC3E}">
        <p14:creationId xmlns:p14="http://schemas.microsoft.com/office/powerpoint/2010/main" val="848589267"/>
      </p:ext>
    </p:extLst>
  </p:cSld>
</p:sld>
</file>

<file path=ppt/slides/slide1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652">
            <a:extLst xmlns:a="http://schemas.openxmlformats.org/drawingml/2006/main">
              <a:ext uri="{FF2B5EF4-FFF2-40B4-BE49-F238E27FC236}">
                <a16:creationId xmlns:a16="http://schemas.microsoft.com/office/drawing/2014/main" id="{BCC1D848-BAFB-4647-94C6-361DEBE285F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15</a:t>
            </a:r>
          </a:p>
        </p:txBody>
      </p:sp>
      <p:sp>
        <p:nvSpPr>
          <p:cNvPr id="2" name="text-1653">
            <a:extLst xmlns:a="http://schemas.openxmlformats.org/drawingml/2006/main">
              <a:ext uri="{FF2B5EF4-FFF2-40B4-BE49-F238E27FC236}">
                <a16:creationId xmlns:a16="http://schemas.microsoft.com/office/drawing/2014/main" id="{EAAC6BB9-40C9-4908-A236-9AAE4F5289F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1654">
            <a:extLst xmlns:a="http://schemas.openxmlformats.org/drawingml/2006/main">
              <a:ext uri="{FF2B5EF4-FFF2-40B4-BE49-F238E27FC236}">
                <a16:creationId xmlns:a16="http://schemas.microsoft.com/office/drawing/2014/main" id="{A5F09DEC-DA74-4980-8629-858C9198A54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655">
            <a:extLst xmlns:a="http://schemas.openxmlformats.org/drawingml/2006/main">
              <a:ext uri="{FF2B5EF4-FFF2-40B4-BE49-F238E27FC236}">
                <a16:creationId xmlns:a16="http://schemas.microsoft.com/office/drawing/2014/main" id="{75B0FEC4-FB10-4CBD-943F-EB49F5A5AA58}"/>
              </a:ext>
            </a:extLst>
          </p:cNvPr>
          <p:cNvSpPr>
            <a:spLocks xmlns:a="http://schemas.openxmlformats.org/drawingml/2006/main" noGrp="1"/>
          </p:cNvSpPr>
          <p:nvPr/>
        </p:nvSpPr>
        <p:spPr>
          <a:xfrm xmlns:a="http://schemas.openxmlformats.org/drawingml/2006/main">
            <a:off x="685800" y="1409700"/>
            <a:ext cx="15667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9.2 × 10⁴.</a:t>
            </a:r>
          </a:p>
        </p:txBody>
      </p:sp>
      <p:sp>
        <p:nvSpPr>
          <p:cNvPr id="5" name="text-1656">
            <a:extLst xmlns:a="http://schemas.openxmlformats.org/drawingml/2006/main">
              <a:ext uri="{FF2B5EF4-FFF2-40B4-BE49-F238E27FC236}">
                <a16:creationId xmlns:a16="http://schemas.microsoft.com/office/drawing/2014/main" id="{A34E51D5-9F80-4EC4-8C68-C2C7F64EFDDE}"/>
              </a:ext>
            </a:extLst>
          </p:cNvPr>
          <p:cNvSpPr>
            <a:spLocks xmlns:a="http://schemas.openxmlformats.org/drawingml/2006/main" noGrp="1"/>
          </p:cNvSpPr>
          <p:nvPr/>
        </p:nvSpPr>
        <p:spPr>
          <a:xfrm xmlns:a="http://schemas.openxmlformats.org/drawingml/2006/main">
            <a:off x="685800" y="1924050"/>
            <a:ext cx="16874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6.3 × 10⁻⁵.</a:t>
            </a:r>
          </a:p>
        </p:txBody>
      </p:sp>
      <p:sp>
        <p:nvSpPr>
          <p:cNvPr id="6" name="text-1657">
            <a:extLst xmlns:a="http://schemas.openxmlformats.org/drawingml/2006/main">
              <a:ext uri="{FF2B5EF4-FFF2-40B4-BE49-F238E27FC236}">
                <a16:creationId xmlns:a16="http://schemas.microsoft.com/office/drawing/2014/main" id="{7069622B-4317-482D-B002-63756EC27311}"/>
              </a:ext>
            </a:extLst>
          </p:cNvPr>
          <p:cNvSpPr>
            <a:spLocks xmlns:a="http://schemas.openxmlformats.org/drawingml/2006/main" noGrp="1"/>
          </p:cNvSpPr>
          <p:nvPr/>
        </p:nvSpPr>
        <p:spPr>
          <a:xfrm xmlns:a="http://schemas.openxmlformats.org/drawingml/2006/main">
            <a:off x="685800" y="2438400"/>
            <a:ext cx="29755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4.08 × 1,000 = 4,080.</a:t>
            </a:r>
          </a:p>
        </p:txBody>
      </p:sp>
      <p:sp>
        <p:nvSpPr>
          <p:cNvPr id="7" name="text-1658">
            <a:extLst xmlns:a="http://schemas.openxmlformats.org/drawingml/2006/main">
              <a:ext uri="{FF2B5EF4-FFF2-40B4-BE49-F238E27FC236}">
                <a16:creationId xmlns:a16="http://schemas.microsoft.com/office/drawing/2014/main" id="{54A722F7-79CD-49A3-8D5B-539454913C7B}"/>
              </a:ext>
            </a:extLst>
          </p:cNvPr>
          <p:cNvSpPr>
            <a:spLocks xmlns:a="http://schemas.openxmlformats.org/drawingml/2006/main" noGrp="1"/>
          </p:cNvSpPr>
          <p:nvPr/>
        </p:nvSpPr>
        <p:spPr>
          <a:xfrm xmlns:a="http://schemas.openxmlformats.org/drawingml/2006/main">
            <a:off x="685800" y="2952750"/>
            <a:ext cx="40027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2 × 10⁶, because 4 − (−2) = 6.</a:t>
            </a:r>
          </a:p>
        </p:txBody>
      </p:sp>
      <p:sp>
        <p:nvSpPr>
          <p:cNvPr id="8" name="text-1659">
            <a:extLst xmlns:a="http://schemas.openxmlformats.org/drawingml/2006/main">
              <a:ext uri="{FF2B5EF4-FFF2-40B4-BE49-F238E27FC236}">
                <a16:creationId xmlns:a16="http://schemas.microsoft.com/office/drawing/2014/main" id="{B98FE44C-0B4E-4758-B6FF-D8C475E6B3FB}"/>
              </a:ext>
            </a:extLst>
          </p:cNvPr>
          <p:cNvSpPr>
            <a:spLocks xmlns:a="http://schemas.openxmlformats.org/drawingml/2006/main" noGrp="1"/>
          </p:cNvSpPr>
          <p:nvPr/>
        </p:nvSpPr>
        <p:spPr>
          <a:xfrm xmlns:a="http://schemas.openxmlformats.org/drawingml/2006/main">
            <a:off x="685800" y="3467100"/>
            <a:ext cx="440655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3.4 × 10⁵ + 0.2 × 10⁵ = 3.6 × 10⁵.</a:t>
            </a:r>
          </a:p>
        </p:txBody>
      </p:sp>
    </p:spTree>
    <p:extLst>
      <p:ext uri="{BB962C8B-B14F-4D97-AF65-F5344CB8AC3E}">
        <p14:creationId xmlns:p14="http://schemas.microsoft.com/office/powerpoint/2010/main" val="1118235196"/>
      </p:ext>
    </p:extLst>
  </p:cSld>
</p:sld>
</file>

<file path=ppt/slides/slide1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660">
            <a:extLst xmlns:a="http://schemas.openxmlformats.org/drawingml/2006/main">
              <a:ext uri="{FF2B5EF4-FFF2-40B4-BE49-F238E27FC236}">
                <a16:creationId xmlns:a16="http://schemas.microsoft.com/office/drawing/2014/main" id="{CFBC8728-4B72-4E7A-B038-479760FB01D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1661">
            <a:extLst xmlns:a="http://schemas.openxmlformats.org/drawingml/2006/main">
              <a:ext uri="{FF2B5EF4-FFF2-40B4-BE49-F238E27FC236}">
                <a16:creationId xmlns:a16="http://schemas.microsoft.com/office/drawing/2014/main" id="{5F579049-9E60-44D9-86FF-4D5B7E15DEF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Measurement units and conversions</a:t>
            </a:r>
          </a:p>
        </p:txBody>
      </p:sp>
      <p:sp>
        <p:nvSpPr>
          <p:cNvPr id="3" name="text-1662">
            <a:extLst xmlns:a="http://schemas.openxmlformats.org/drawingml/2006/main">
              <a:ext uri="{FF2B5EF4-FFF2-40B4-BE49-F238E27FC236}">
                <a16:creationId xmlns:a16="http://schemas.microsoft.com/office/drawing/2014/main" id="{E4BB2FE9-D7B2-440B-B336-65DC0A8389F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663">
            <a:extLst xmlns:a="http://schemas.openxmlformats.org/drawingml/2006/main">
              <a:ext uri="{FF2B5EF4-FFF2-40B4-BE49-F238E27FC236}">
                <a16:creationId xmlns:a16="http://schemas.microsoft.com/office/drawing/2014/main" id="{369D5DF5-7D6F-4D91-A82D-7A36B73523BC}"/>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1664">
            <a:extLst xmlns:a="http://schemas.openxmlformats.org/drawingml/2006/main">
              <a:ext uri="{FF2B5EF4-FFF2-40B4-BE49-F238E27FC236}">
                <a16:creationId xmlns:a16="http://schemas.microsoft.com/office/drawing/2014/main" id="{B69A2E7A-A9E4-4931-9BA8-F865F9E6D4E4}"/>
              </a:ext>
            </a:extLst>
          </p:cNvPr>
          <p:cNvSpPr>
            <a:spLocks xmlns:a="http://schemas.openxmlformats.org/drawingml/2006/main" noGrp="1"/>
          </p:cNvSpPr>
          <p:nvPr/>
        </p:nvSpPr>
        <p:spPr>
          <a:xfrm xmlns:a="http://schemas.openxmlformats.org/drawingml/2006/main">
            <a:off x="685800" y="2133600"/>
            <a:ext cx="35293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Choosing units and measuring</a:t>
            </a:r>
          </a:p>
        </p:txBody>
      </p:sp>
      <p:sp>
        <p:nvSpPr>
          <p:cNvPr id="6" name="text-1665">
            <a:extLst xmlns:a="http://schemas.openxmlformats.org/drawingml/2006/main">
              <a:ext uri="{FF2B5EF4-FFF2-40B4-BE49-F238E27FC236}">
                <a16:creationId xmlns:a16="http://schemas.microsoft.com/office/drawing/2014/main" id="{85253598-6977-49FC-8E8E-E2A1F64DBF5C}"/>
              </a:ext>
            </a:extLst>
          </p:cNvPr>
          <p:cNvSpPr>
            <a:spLocks xmlns:a="http://schemas.openxmlformats.org/drawingml/2006/main" noGrp="1"/>
          </p:cNvSpPr>
          <p:nvPr/>
        </p:nvSpPr>
        <p:spPr>
          <a:xfrm xmlns:a="http://schemas.openxmlformats.org/drawingml/2006/main">
            <a:off x="685800" y="2524125"/>
            <a:ext cx="34519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Length and mass conversions</a:t>
            </a:r>
          </a:p>
        </p:txBody>
      </p:sp>
      <p:sp>
        <p:nvSpPr>
          <p:cNvPr id="7" name="text-1666">
            <a:extLst xmlns:a="http://schemas.openxmlformats.org/drawingml/2006/main">
              <a:ext uri="{FF2B5EF4-FFF2-40B4-BE49-F238E27FC236}">
                <a16:creationId xmlns:a16="http://schemas.microsoft.com/office/drawing/2014/main" id="{0AFEA2DA-8A87-4AD4-A6CA-77ABD3348E06}"/>
              </a:ext>
            </a:extLst>
          </p:cNvPr>
          <p:cNvSpPr>
            <a:spLocks xmlns:a="http://schemas.openxmlformats.org/drawingml/2006/main" noGrp="1"/>
          </p:cNvSpPr>
          <p:nvPr/>
        </p:nvSpPr>
        <p:spPr>
          <a:xfrm xmlns:a="http://schemas.openxmlformats.org/drawingml/2006/main">
            <a:off x="685800" y="2914650"/>
            <a:ext cx="39083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Capacity and volume conversions</a:t>
            </a:r>
          </a:p>
        </p:txBody>
      </p:sp>
      <p:sp>
        <p:nvSpPr>
          <p:cNvPr id="8" name="text-1667">
            <a:extLst xmlns:a="http://schemas.openxmlformats.org/drawingml/2006/main">
              <a:ext uri="{FF2B5EF4-FFF2-40B4-BE49-F238E27FC236}">
                <a16:creationId xmlns:a16="http://schemas.microsoft.com/office/drawing/2014/main" id="{73FD6DDB-5A6C-420A-BB7A-06F9784AC61A}"/>
              </a:ext>
            </a:extLst>
          </p:cNvPr>
          <p:cNvSpPr>
            <a:spLocks xmlns:a="http://schemas.openxmlformats.org/drawingml/2006/main" noGrp="1"/>
          </p:cNvSpPr>
          <p:nvPr/>
        </p:nvSpPr>
        <p:spPr>
          <a:xfrm xmlns:a="http://schemas.openxmlformats.org/drawingml/2006/main">
            <a:off x="685800" y="3305175"/>
            <a:ext cx="370903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Area and cubic unit conversions</a:t>
            </a:r>
          </a:p>
        </p:txBody>
      </p:sp>
      <p:sp>
        <p:nvSpPr>
          <p:cNvPr id="9" name="text-1668">
            <a:extLst xmlns:a="http://schemas.openxmlformats.org/drawingml/2006/main">
              <a:ext uri="{FF2B5EF4-FFF2-40B4-BE49-F238E27FC236}">
                <a16:creationId xmlns:a16="http://schemas.microsoft.com/office/drawing/2014/main" id="{BF289BCB-416A-4563-9304-A72B4E688981}"/>
              </a:ext>
            </a:extLst>
          </p:cNvPr>
          <p:cNvSpPr>
            <a:spLocks xmlns:a="http://schemas.openxmlformats.org/drawingml/2006/main" noGrp="1"/>
          </p:cNvSpPr>
          <p:nvPr/>
        </p:nvSpPr>
        <p:spPr>
          <a:xfrm xmlns:a="http://schemas.openxmlformats.org/drawingml/2006/main">
            <a:off x="685800" y="3695700"/>
            <a:ext cx="467020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Combining measurements and accuracy</a:t>
            </a:r>
          </a:p>
        </p:txBody>
      </p:sp>
    </p:spTree>
    <p:extLst>
      <p:ext uri="{BB962C8B-B14F-4D97-AF65-F5344CB8AC3E}">
        <p14:creationId xmlns:p14="http://schemas.microsoft.com/office/powerpoint/2010/main" val="1299908473"/>
      </p:ext>
    </p:extLst>
  </p:cSld>
</p:sld>
</file>

<file path=ppt/slides/slide1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text-1669">
            <a:extLst xmlns:a="http://schemas.openxmlformats.org/drawingml/2006/main">
              <a:ext uri="{FF2B5EF4-FFF2-40B4-BE49-F238E27FC236}">
                <a16:creationId xmlns:a16="http://schemas.microsoft.com/office/drawing/2014/main" id="{52A7109D-716C-469A-AA45-699F37E90AE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1670">
            <a:extLst xmlns:a="http://schemas.openxmlformats.org/drawingml/2006/main">
              <a:ext uri="{FF2B5EF4-FFF2-40B4-BE49-F238E27FC236}">
                <a16:creationId xmlns:a16="http://schemas.microsoft.com/office/drawing/2014/main" id="{B9C20B29-8403-41AB-B734-240F84B96F0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Choosing units and measuring</a:t>
            </a:r>
          </a:p>
        </p:txBody>
      </p:sp>
      <p:sp>
        <p:nvSpPr>
          <p:cNvPr id="3" name="text-1671">
            <a:extLst xmlns:a="http://schemas.openxmlformats.org/drawingml/2006/main">
              <a:ext uri="{FF2B5EF4-FFF2-40B4-BE49-F238E27FC236}">
                <a16:creationId xmlns:a16="http://schemas.microsoft.com/office/drawing/2014/main" id="{25D80175-6853-4646-A0C0-FAC849629B7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672">
            <a:extLst xmlns:a="http://schemas.openxmlformats.org/drawingml/2006/main">
              <a:ext uri="{FF2B5EF4-FFF2-40B4-BE49-F238E27FC236}">
                <a16:creationId xmlns:a16="http://schemas.microsoft.com/office/drawing/2014/main" id="{F353F689-02B9-4ACC-9049-711D6202EFFC}"/>
              </a:ext>
            </a:extLst>
          </p:cNvPr>
          <p:cNvSpPr>
            <a:spLocks xmlns:a="http://schemas.openxmlformats.org/drawingml/2006/main" noGrp="1"/>
          </p:cNvSpPr>
          <p:nvPr/>
        </p:nvSpPr>
        <p:spPr>
          <a:xfrm xmlns:a="http://schemas.openxmlformats.org/drawingml/2006/main">
            <a:off x="685800" y="1409700"/>
            <a:ext cx="104731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measurement combines a number with a unit. Choose a unit appropriate to the size and </a:t>
            </a:r>
          </a:p>
        </p:txBody>
      </p:sp>
      <p:sp>
        <p:nvSpPr>
          <p:cNvPr id="5" name="text-1673">
            <a:extLst xmlns:a="http://schemas.openxmlformats.org/drawingml/2006/main">
              <a:ext uri="{FF2B5EF4-FFF2-40B4-BE49-F238E27FC236}">
                <a16:creationId xmlns:a16="http://schemas.microsoft.com/office/drawing/2014/main" id="{26135ACE-7586-4BC2-B7E1-94FA522A7476}"/>
              </a:ext>
            </a:extLst>
          </p:cNvPr>
          <p:cNvSpPr>
            <a:spLocks xmlns:a="http://schemas.openxmlformats.org/drawingml/2006/main" noGrp="1"/>
          </p:cNvSpPr>
          <p:nvPr/>
        </p:nvSpPr>
        <p:spPr>
          <a:xfrm xmlns:a="http://schemas.openxmlformats.org/drawingml/2006/main">
            <a:off x="685800" y="1752600"/>
            <a:ext cx="108049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quantity. Length, mass, capacity, area and volume measure different attributes. Read a scale </a:t>
            </a:r>
          </a:p>
        </p:txBody>
      </p:sp>
      <p:sp>
        <p:nvSpPr>
          <p:cNvPr id="6" name="text-1674">
            <a:extLst xmlns:a="http://schemas.openxmlformats.org/drawingml/2006/main">
              <a:ext uri="{FF2B5EF4-FFF2-40B4-BE49-F238E27FC236}">
                <a16:creationId xmlns:a16="http://schemas.microsoft.com/office/drawing/2014/main" id="{93723B3B-CB8A-4F05-B0DE-3D5F81CCE537}"/>
              </a:ext>
            </a:extLst>
          </p:cNvPr>
          <p:cNvSpPr>
            <a:spLocks xmlns:a="http://schemas.openxmlformats.org/drawingml/2006/main" noGrp="1"/>
          </p:cNvSpPr>
          <p:nvPr/>
        </p:nvSpPr>
        <p:spPr>
          <a:xfrm xmlns:a="http://schemas.openxmlformats.org/drawingml/2006/main">
            <a:off x="685800" y="2095500"/>
            <a:ext cx="106378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by finding the value between labelled marks, counting intervals rather than tick marks, and </a:t>
            </a:r>
          </a:p>
        </p:txBody>
      </p:sp>
      <p:sp>
        <p:nvSpPr>
          <p:cNvPr id="7" name="text-1675">
            <a:extLst xmlns:a="http://schemas.openxmlformats.org/drawingml/2006/main">
              <a:ext uri="{FF2B5EF4-FFF2-40B4-BE49-F238E27FC236}">
                <a16:creationId xmlns:a16="http://schemas.microsoft.com/office/drawing/2014/main" id="{7BCC5810-5B1B-438A-8147-9458B751C59D}"/>
              </a:ext>
            </a:extLst>
          </p:cNvPr>
          <p:cNvSpPr>
            <a:spLocks xmlns:a="http://schemas.openxmlformats.org/drawingml/2006/main" noGrp="1"/>
          </p:cNvSpPr>
          <p:nvPr/>
        </p:nvSpPr>
        <p:spPr>
          <a:xfrm xmlns:a="http://schemas.openxmlformats.org/drawingml/2006/main">
            <a:off x="685800" y="2438400"/>
            <a:ext cx="23161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viewing straight on.</a:t>
            </a:r>
          </a:p>
        </p:txBody>
      </p:sp>
      <p:sp>
        <p:nvSpPr>
          <p:cNvPr id="8" name="text-1676">
            <a:extLst xmlns:a="http://schemas.openxmlformats.org/drawingml/2006/main">
              <a:ext uri="{FF2B5EF4-FFF2-40B4-BE49-F238E27FC236}">
                <a16:creationId xmlns:a16="http://schemas.microsoft.com/office/drawing/2014/main" id="{03D895E5-2703-4E2D-9065-271E2191D769}"/>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1677">
            <a:extLst xmlns:a="http://schemas.openxmlformats.org/drawingml/2006/main">
              <a:ext uri="{FF2B5EF4-FFF2-40B4-BE49-F238E27FC236}">
                <a16:creationId xmlns:a16="http://schemas.microsoft.com/office/drawing/2014/main" id="{67BF793B-C6E4-4FC6-9261-D83D4C576CBD}"/>
              </a:ext>
            </a:extLst>
          </p:cNvPr>
          <p:cNvSpPr>
            <a:spLocks xmlns:a="http://schemas.openxmlformats.org/drawingml/2006/main" noGrp="1"/>
          </p:cNvSpPr>
          <p:nvPr/>
        </p:nvSpPr>
        <p:spPr>
          <a:xfrm xmlns:a="http://schemas.openxmlformats.org/drawingml/2006/main">
            <a:off x="685800" y="3400425"/>
            <a:ext cx="103538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ruler interval from 2 cm to 3 cm split into ten equal intervals has 1 mm per interval. An </a:t>
            </a:r>
          </a:p>
        </p:txBody>
      </p:sp>
      <p:sp>
        <p:nvSpPr>
          <p:cNvPr id="10" name="text-1678">
            <a:extLst xmlns:a="http://schemas.openxmlformats.org/drawingml/2006/main">
              <a:ext uri="{FF2B5EF4-FFF2-40B4-BE49-F238E27FC236}">
                <a16:creationId xmlns:a16="http://schemas.microsoft.com/office/drawing/2014/main" id="{50F289BF-8212-44EF-8105-CD02DD21628F}"/>
              </a:ext>
            </a:extLst>
          </p:cNvPr>
          <p:cNvSpPr>
            <a:spLocks xmlns:a="http://schemas.openxmlformats.org/drawingml/2006/main" noGrp="1"/>
          </p:cNvSpPr>
          <p:nvPr/>
        </p:nvSpPr>
        <p:spPr>
          <a:xfrm xmlns:a="http://schemas.openxmlformats.org/drawingml/2006/main">
            <a:off x="685800" y="3743325"/>
            <a:ext cx="103561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object ending at the sixth small mark after 2 cm measures 2.6 cm or 26 mm if it starts at </a:t>
            </a:r>
          </a:p>
        </p:txBody>
      </p:sp>
      <p:sp>
        <p:nvSpPr>
          <p:cNvPr id="11" name="text-1679">
            <a:extLst xmlns:a="http://schemas.openxmlformats.org/drawingml/2006/main">
              <a:ext uri="{FF2B5EF4-FFF2-40B4-BE49-F238E27FC236}">
                <a16:creationId xmlns:a16="http://schemas.microsoft.com/office/drawing/2014/main" id="{296E82BB-FC3C-451B-A300-D01A1377B7A2}"/>
              </a:ext>
            </a:extLst>
          </p:cNvPr>
          <p:cNvSpPr>
            <a:spLocks xmlns:a="http://schemas.openxmlformats.org/drawingml/2006/main" noGrp="1"/>
          </p:cNvSpPr>
          <p:nvPr/>
        </p:nvSpPr>
        <p:spPr>
          <a:xfrm xmlns:a="http://schemas.openxmlformats.org/drawingml/2006/main">
            <a:off x="685800" y="4086225"/>
            <a:ext cx="6056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zero.</a:t>
            </a:r>
          </a:p>
        </p:txBody>
      </p:sp>
    </p:spTree>
    <p:extLst>
      <p:ext uri="{BB962C8B-B14F-4D97-AF65-F5344CB8AC3E}">
        <p14:creationId xmlns:p14="http://schemas.microsoft.com/office/powerpoint/2010/main" val="1659154905"/>
      </p:ext>
    </p:extLst>
  </p:cSld>
</p:sld>
</file>

<file path=ppt/slides/slide1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680">
            <a:extLst xmlns:a="http://schemas.openxmlformats.org/drawingml/2006/main">
              <a:ext uri="{FF2B5EF4-FFF2-40B4-BE49-F238E27FC236}">
                <a16:creationId xmlns:a16="http://schemas.microsoft.com/office/drawing/2014/main" id="{95CBC85D-92C2-4B7B-8CDD-01E74B05381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1681">
            <a:extLst xmlns:a="http://schemas.openxmlformats.org/drawingml/2006/main">
              <a:ext uri="{FF2B5EF4-FFF2-40B4-BE49-F238E27FC236}">
                <a16:creationId xmlns:a16="http://schemas.microsoft.com/office/drawing/2014/main" id="{A453D90C-08FB-4DA2-BB2B-B410C748CE8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Length and mass conversions</a:t>
            </a:r>
          </a:p>
        </p:txBody>
      </p:sp>
      <p:sp>
        <p:nvSpPr>
          <p:cNvPr id="3" name="text-1682">
            <a:extLst xmlns:a="http://schemas.openxmlformats.org/drawingml/2006/main">
              <a:ext uri="{FF2B5EF4-FFF2-40B4-BE49-F238E27FC236}">
                <a16:creationId xmlns:a16="http://schemas.microsoft.com/office/drawing/2014/main" id="{3511BB26-E99E-4D9E-B442-F91C83DB367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683">
            <a:extLst xmlns:a="http://schemas.openxmlformats.org/drawingml/2006/main">
              <a:ext uri="{FF2B5EF4-FFF2-40B4-BE49-F238E27FC236}">
                <a16:creationId xmlns:a16="http://schemas.microsoft.com/office/drawing/2014/main" id="{8581D1D5-9E50-4B69-971B-5C0027A3789A}"/>
              </a:ext>
            </a:extLst>
          </p:cNvPr>
          <p:cNvSpPr>
            <a:spLocks xmlns:a="http://schemas.openxmlformats.org/drawingml/2006/main" noGrp="1"/>
          </p:cNvSpPr>
          <p:nvPr/>
        </p:nvSpPr>
        <p:spPr>
          <a:xfrm xmlns:a="http://schemas.openxmlformats.org/drawingml/2006/main">
            <a:off x="685800" y="1409700"/>
            <a:ext cx="1084164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metric length, 10 mm = 1 cm, 100 cm = 1 m and 1,000 m = 1 km. For mass, 1,000 mg = </a:t>
            </a:r>
          </a:p>
        </p:txBody>
      </p:sp>
      <p:sp>
        <p:nvSpPr>
          <p:cNvPr id="5" name="text-1684">
            <a:extLst xmlns:a="http://schemas.openxmlformats.org/drawingml/2006/main">
              <a:ext uri="{FF2B5EF4-FFF2-40B4-BE49-F238E27FC236}">
                <a16:creationId xmlns:a16="http://schemas.microsoft.com/office/drawing/2014/main" id="{76AAB918-D69F-43B9-A95A-FAD9ACA367CB}"/>
              </a:ext>
            </a:extLst>
          </p:cNvPr>
          <p:cNvSpPr>
            <a:spLocks xmlns:a="http://schemas.openxmlformats.org/drawingml/2006/main" noGrp="1"/>
          </p:cNvSpPr>
          <p:nvPr/>
        </p:nvSpPr>
        <p:spPr>
          <a:xfrm xmlns:a="http://schemas.openxmlformats.org/drawingml/2006/main">
            <a:off x="685800" y="1752600"/>
            <a:ext cx="105136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g, 1,000 g = 1 kg and 1,000 kg = 1 tonne. Multiply to express a measurement in smaller </a:t>
            </a:r>
          </a:p>
        </p:txBody>
      </p:sp>
      <p:sp>
        <p:nvSpPr>
          <p:cNvPr id="6" name="text-1685">
            <a:extLst xmlns:a="http://schemas.openxmlformats.org/drawingml/2006/main">
              <a:ext uri="{FF2B5EF4-FFF2-40B4-BE49-F238E27FC236}">
                <a16:creationId xmlns:a16="http://schemas.microsoft.com/office/drawing/2014/main" id="{25C8EFEE-4164-4314-9842-E1053DD7F1F8}"/>
              </a:ext>
            </a:extLst>
          </p:cNvPr>
          <p:cNvSpPr>
            <a:spLocks xmlns:a="http://schemas.openxmlformats.org/drawingml/2006/main" noGrp="1"/>
          </p:cNvSpPr>
          <p:nvPr/>
        </p:nvSpPr>
        <p:spPr>
          <a:xfrm xmlns:a="http://schemas.openxmlformats.org/drawingml/2006/main">
            <a:off x="685800" y="2095500"/>
            <a:ext cx="41108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units and divide to use larger units.</a:t>
            </a:r>
          </a:p>
        </p:txBody>
      </p:sp>
      <p:sp>
        <p:nvSpPr>
          <p:cNvPr id="7" name="text-1686">
            <a:extLst xmlns:a="http://schemas.openxmlformats.org/drawingml/2006/main">
              <a:ext uri="{FF2B5EF4-FFF2-40B4-BE49-F238E27FC236}">
                <a16:creationId xmlns:a16="http://schemas.microsoft.com/office/drawing/2014/main" id="{5C459851-4F3A-4FF8-B12C-BB05FD28C086}"/>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687">
            <a:extLst xmlns:a="http://schemas.openxmlformats.org/drawingml/2006/main">
              <a:ext uri="{FF2B5EF4-FFF2-40B4-BE49-F238E27FC236}">
                <a16:creationId xmlns:a16="http://schemas.microsoft.com/office/drawing/2014/main" id="{04AE19A6-4ABD-4D23-98CE-96BAAC01FDF2}"/>
              </a:ext>
            </a:extLst>
          </p:cNvPr>
          <p:cNvSpPr>
            <a:spLocks xmlns:a="http://schemas.openxmlformats.org/drawingml/2006/main" noGrp="1"/>
          </p:cNvSpPr>
          <p:nvPr/>
        </p:nvSpPr>
        <p:spPr>
          <a:xfrm xmlns:a="http://schemas.openxmlformats.org/drawingml/2006/main">
            <a:off x="685800" y="3057525"/>
            <a:ext cx="10429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3.75 km = 3,750 m. Also, 4,250 g = 4.25 kg. A combined mass of 2 kg 350 g and 850 g is </a:t>
            </a:r>
          </a:p>
        </p:txBody>
      </p:sp>
      <p:sp>
        <p:nvSpPr>
          <p:cNvPr id="9" name="text-1688">
            <a:extLst xmlns:a="http://schemas.openxmlformats.org/drawingml/2006/main">
              <a:ext uri="{FF2B5EF4-FFF2-40B4-BE49-F238E27FC236}">
                <a16:creationId xmlns:a16="http://schemas.microsoft.com/office/drawing/2014/main" id="{A1960B92-80D8-4342-9D00-51D2634B3217}"/>
              </a:ext>
            </a:extLst>
          </p:cNvPr>
          <p:cNvSpPr>
            <a:spLocks xmlns:a="http://schemas.openxmlformats.org/drawingml/2006/main" noGrp="1"/>
          </p:cNvSpPr>
          <p:nvPr/>
        </p:nvSpPr>
        <p:spPr>
          <a:xfrm xmlns:a="http://schemas.openxmlformats.org/drawingml/2006/main">
            <a:off x="685800" y="3400425"/>
            <a:ext cx="42431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2,350 g + 850 g = 3,200 g = 3.2 kg.</a:t>
            </a:r>
          </a:p>
        </p:txBody>
      </p:sp>
    </p:spTree>
    <p:extLst>
      <p:ext uri="{BB962C8B-B14F-4D97-AF65-F5344CB8AC3E}">
        <p14:creationId xmlns:p14="http://schemas.microsoft.com/office/powerpoint/2010/main" val="101520723"/>
      </p:ext>
    </p:extLst>
  </p:cSld>
</p:sld>
</file>

<file path=ppt/slides/slide1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689">
            <a:extLst xmlns:a="http://schemas.openxmlformats.org/drawingml/2006/main">
              <a:ext uri="{FF2B5EF4-FFF2-40B4-BE49-F238E27FC236}">
                <a16:creationId xmlns:a16="http://schemas.microsoft.com/office/drawing/2014/main" id="{78DC5968-B2AB-4B17-9C04-84BA15A4B77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1690">
            <a:extLst xmlns:a="http://schemas.openxmlformats.org/drawingml/2006/main">
              <a:ext uri="{FF2B5EF4-FFF2-40B4-BE49-F238E27FC236}">
                <a16:creationId xmlns:a16="http://schemas.microsoft.com/office/drawing/2014/main" id="{41876BD6-DCBF-4FC1-A139-F8337B300F0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Capacity and volume conversions</a:t>
            </a:r>
          </a:p>
        </p:txBody>
      </p:sp>
      <p:sp>
        <p:nvSpPr>
          <p:cNvPr id="3" name="text-1691">
            <a:extLst xmlns:a="http://schemas.openxmlformats.org/drawingml/2006/main">
              <a:ext uri="{FF2B5EF4-FFF2-40B4-BE49-F238E27FC236}">
                <a16:creationId xmlns:a16="http://schemas.microsoft.com/office/drawing/2014/main" id="{CF6E0BB8-C19D-44E6-A3E1-A262B54C9F0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692">
            <a:extLst xmlns:a="http://schemas.openxmlformats.org/drawingml/2006/main">
              <a:ext uri="{FF2B5EF4-FFF2-40B4-BE49-F238E27FC236}">
                <a16:creationId xmlns:a16="http://schemas.microsoft.com/office/drawing/2014/main" id="{CA7A4786-E931-4FF7-8043-BF96139BA611}"/>
              </a:ext>
            </a:extLst>
          </p:cNvPr>
          <p:cNvSpPr>
            <a:spLocks xmlns:a="http://schemas.openxmlformats.org/drawingml/2006/main" noGrp="1"/>
          </p:cNvSpPr>
          <p:nvPr/>
        </p:nvSpPr>
        <p:spPr>
          <a:xfrm xmlns:a="http://schemas.openxmlformats.org/drawingml/2006/main">
            <a:off x="685800" y="1409700"/>
            <a:ext cx="1048616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Capacity describes how much a container can hold. Volume describes the space occupied. </a:t>
            </a:r>
          </a:p>
        </p:txBody>
      </p:sp>
      <p:sp>
        <p:nvSpPr>
          <p:cNvPr id="5" name="text-1693">
            <a:extLst xmlns:a="http://schemas.openxmlformats.org/drawingml/2006/main">
              <a:ext uri="{FF2B5EF4-FFF2-40B4-BE49-F238E27FC236}">
                <a16:creationId xmlns:a16="http://schemas.microsoft.com/office/drawing/2014/main" id="{3B7DD8E5-6C0A-4B36-B0D6-C443AEDDDE8B}"/>
              </a:ext>
            </a:extLst>
          </p:cNvPr>
          <p:cNvSpPr>
            <a:spLocks xmlns:a="http://schemas.openxmlformats.org/drawingml/2006/main" noGrp="1"/>
          </p:cNvSpPr>
          <p:nvPr/>
        </p:nvSpPr>
        <p:spPr>
          <a:xfrm xmlns:a="http://schemas.openxmlformats.org/drawingml/2006/main">
            <a:off x="685800" y="1752600"/>
            <a:ext cx="1034900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One litre equals 1,000 millilitres, and 1 mL equals 1 cm³. One litre also equals 1,000 cm³. </a:t>
            </a:r>
          </a:p>
        </p:txBody>
      </p:sp>
      <p:sp>
        <p:nvSpPr>
          <p:cNvPr id="6" name="text-1694">
            <a:extLst xmlns:a="http://schemas.openxmlformats.org/drawingml/2006/main">
              <a:ext uri="{FF2B5EF4-FFF2-40B4-BE49-F238E27FC236}">
                <a16:creationId xmlns:a16="http://schemas.microsoft.com/office/drawing/2014/main" id="{504BE531-F37D-47F3-B76F-B5C5B2654ADF}"/>
              </a:ext>
            </a:extLst>
          </p:cNvPr>
          <p:cNvSpPr>
            <a:spLocks xmlns:a="http://schemas.openxmlformats.org/drawingml/2006/main" noGrp="1"/>
          </p:cNvSpPr>
          <p:nvPr/>
        </p:nvSpPr>
        <p:spPr>
          <a:xfrm xmlns:a="http://schemas.openxmlformats.org/drawingml/2006/main">
            <a:off x="685800" y="2095500"/>
            <a:ext cx="57989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Keep the quantity type clear when choosing units.</a:t>
            </a:r>
          </a:p>
        </p:txBody>
      </p:sp>
      <p:sp>
        <p:nvSpPr>
          <p:cNvPr id="7" name="text-1695">
            <a:extLst xmlns:a="http://schemas.openxmlformats.org/drawingml/2006/main">
              <a:ext uri="{FF2B5EF4-FFF2-40B4-BE49-F238E27FC236}">
                <a16:creationId xmlns:a16="http://schemas.microsoft.com/office/drawing/2014/main" id="{E4CD633F-3934-4A10-B56E-FBC258FFFD25}"/>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696">
            <a:extLst xmlns:a="http://schemas.openxmlformats.org/drawingml/2006/main">
              <a:ext uri="{FF2B5EF4-FFF2-40B4-BE49-F238E27FC236}">
                <a16:creationId xmlns:a16="http://schemas.microsoft.com/office/drawing/2014/main" id="{3E852227-6FB2-42E0-9D0D-DAC1C63E0ADA}"/>
              </a:ext>
            </a:extLst>
          </p:cNvPr>
          <p:cNvSpPr>
            <a:spLocks xmlns:a="http://schemas.openxmlformats.org/drawingml/2006/main" noGrp="1"/>
          </p:cNvSpPr>
          <p:nvPr/>
        </p:nvSpPr>
        <p:spPr>
          <a:xfrm xmlns:a="http://schemas.openxmlformats.org/drawingml/2006/main">
            <a:off x="685800" y="3057525"/>
            <a:ext cx="103771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2.4 L = 2,400 mL = 2,400 cm³. A bottle containing 750 mL has 0.75 L. Three such bottles </a:t>
            </a:r>
          </a:p>
        </p:txBody>
      </p:sp>
      <p:sp>
        <p:nvSpPr>
          <p:cNvPr id="9" name="text-1697">
            <a:extLst xmlns:a="http://schemas.openxmlformats.org/drawingml/2006/main">
              <a:ext uri="{FF2B5EF4-FFF2-40B4-BE49-F238E27FC236}">
                <a16:creationId xmlns:a16="http://schemas.microsoft.com/office/drawing/2014/main" id="{5F786286-0658-4107-83B2-B27FC8DD9900}"/>
              </a:ext>
            </a:extLst>
          </p:cNvPr>
          <p:cNvSpPr>
            <a:spLocks xmlns:a="http://schemas.openxmlformats.org/drawingml/2006/main" noGrp="1"/>
          </p:cNvSpPr>
          <p:nvPr/>
        </p:nvSpPr>
        <p:spPr>
          <a:xfrm xmlns:a="http://schemas.openxmlformats.org/drawingml/2006/main">
            <a:off x="685800" y="3400425"/>
            <a:ext cx="13954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hold 2.25 L.</a:t>
            </a:r>
          </a:p>
        </p:txBody>
      </p:sp>
    </p:spTree>
    <p:extLst>
      <p:ext uri="{BB962C8B-B14F-4D97-AF65-F5344CB8AC3E}">
        <p14:creationId xmlns:p14="http://schemas.microsoft.com/office/powerpoint/2010/main" val="1856054291"/>
      </p:ext>
    </p:extLst>
  </p:cSld>
</p:sld>
</file>

<file path=ppt/slides/slide1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698">
            <a:extLst xmlns:a="http://schemas.openxmlformats.org/drawingml/2006/main">
              <a:ext uri="{FF2B5EF4-FFF2-40B4-BE49-F238E27FC236}">
                <a16:creationId xmlns:a16="http://schemas.microsoft.com/office/drawing/2014/main" id="{7CFA8EB5-BA6A-47AB-9DE0-24261979B91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1699">
            <a:extLst xmlns:a="http://schemas.openxmlformats.org/drawingml/2006/main">
              <a:ext uri="{FF2B5EF4-FFF2-40B4-BE49-F238E27FC236}">
                <a16:creationId xmlns:a16="http://schemas.microsoft.com/office/drawing/2014/main" id="{137ADF6B-6B0B-413D-A963-344A2A7E502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Area and cubic unit conversions</a:t>
            </a:r>
          </a:p>
        </p:txBody>
      </p:sp>
      <p:sp>
        <p:nvSpPr>
          <p:cNvPr id="3" name="text-1700">
            <a:extLst xmlns:a="http://schemas.openxmlformats.org/drawingml/2006/main">
              <a:ext uri="{FF2B5EF4-FFF2-40B4-BE49-F238E27FC236}">
                <a16:creationId xmlns:a16="http://schemas.microsoft.com/office/drawing/2014/main" id="{F210C6B9-552A-48F0-BD42-1A2C7B9D70E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701">
            <a:extLst xmlns:a="http://schemas.openxmlformats.org/drawingml/2006/main">
              <a:ext uri="{FF2B5EF4-FFF2-40B4-BE49-F238E27FC236}">
                <a16:creationId xmlns:a16="http://schemas.microsoft.com/office/drawing/2014/main" id="{F85D9035-004E-4C64-B21C-6C7E46ACFEC5}"/>
              </a:ext>
            </a:extLst>
          </p:cNvPr>
          <p:cNvSpPr>
            <a:spLocks xmlns:a="http://schemas.openxmlformats.org/drawingml/2006/main" noGrp="1"/>
          </p:cNvSpPr>
          <p:nvPr/>
        </p:nvSpPr>
        <p:spPr>
          <a:xfrm xmlns:a="http://schemas.openxmlformats.org/drawingml/2006/main">
            <a:off x="685800" y="1409700"/>
            <a:ext cx="108193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Square the length conversion factor for area and cube it for volume. A square metre contains </a:t>
            </a:r>
          </a:p>
        </p:txBody>
      </p:sp>
      <p:sp>
        <p:nvSpPr>
          <p:cNvPr id="5" name="text-1702">
            <a:extLst xmlns:a="http://schemas.openxmlformats.org/drawingml/2006/main">
              <a:ext uri="{FF2B5EF4-FFF2-40B4-BE49-F238E27FC236}">
                <a16:creationId xmlns:a16="http://schemas.microsoft.com/office/drawing/2014/main" id="{BED3DAB9-107B-4E6F-9DE1-98E794A7CCD8}"/>
              </a:ext>
            </a:extLst>
          </p:cNvPr>
          <p:cNvSpPr>
            <a:spLocks xmlns:a="http://schemas.openxmlformats.org/drawingml/2006/main" noGrp="1"/>
          </p:cNvSpPr>
          <p:nvPr/>
        </p:nvSpPr>
        <p:spPr>
          <a:xfrm xmlns:a="http://schemas.openxmlformats.org/drawingml/2006/main">
            <a:off x="685800" y="1752600"/>
            <a:ext cx="1063913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100 × 100 square centimetres. A cubic metre contains 100 × 100 × 100 cubic centimetres. </a:t>
            </a:r>
          </a:p>
        </p:txBody>
      </p:sp>
      <p:sp>
        <p:nvSpPr>
          <p:cNvPr id="6" name="text-1703">
            <a:extLst xmlns:a="http://schemas.openxmlformats.org/drawingml/2006/main">
              <a:ext uri="{FF2B5EF4-FFF2-40B4-BE49-F238E27FC236}">
                <a16:creationId xmlns:a16="http://schemas.microsoft.com/office/drawing/2014/main" id="{E2E63325-7B5A-4365-9D07-33D06050F8E5}"/>
              </a:ext>
            </a:extLst>
          </p:cNvPr>
          <p:cNvSpPr>
            <a:spLocks xmlns:a="http://schemas.openxmlformats.org/drawingml/2006/main" noGrp="1"/>
          </p:cNvSpPr>
          <p:nvPr/>
        </p:nvSpPr>
        <p:spPr>
          <a:xfrm xmlns:a="http://schemas.openxmlformats.org/drawingml/2006/main">
            <a:off x="685800" y="2095500"/>
            <a:ext cx="3043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One hectare is 10,000 m².</a:t>
            </a:r>
          </a:p>
        </p:txBody>
      </p:sp>
      <p:sp>
        <p:nvSpPr>
          <p:cNvPr id="7" name="text-1704">
            <a:extLst xmlns:a="http://schemas.openxmlformats.org/drawingml/2006/main">
              <a:ext uri="{FF2B5EF4-FFF2-40B4-BE49-F238E27FC236}">
                <a16:creationId xmlns:a16="http://schemas.microsoft.com/office/drawing/2014/main" id="{9CEEEE7F-8974-4E31-A813-5E4F97986F2B}"/>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705">
            <a:extLst xmlns:a="http://schemas.openxmlformats.org/drawingml/2006/main">
              <a:ext uri="{FF2B5EF4-FFF2-40B4-BE49-F238E27FC236}">
                <a16:creationId xmlns:a16="http://schemas.microsoft.com/office/drawing/2014/main" id="{2DB52838-4DF4-456F-91CC-FEBF62BAE560}"/>
              </a:ext>
            </a:extLst>
          </p:cNvPr>
          <p:cNvSpPr>
            <a:spLocks xmlns:a="http://schemas.openxmlformats.org/drawingml/2006/main" noGrp="1"/>
          </p:cNvSpPr>
          <p:nvPr/>
        </p:nvSpPr>
        <p:spPr>
          <a:xfrm xmlns:a="http://schemas.openxmlformats.org/drawingml/2006/main">
            <a:off x="685800" y="3057525"/>
            <a:ext cx="97581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m² = 10,000 cm², so 2.3 m² = 23,000 cm². Also, 1 m³ = 1,000,000 cm³ = 1,000 L. </a:t>
            </a:r>
          </a:p>
        </p:txBody>
      </p:sp>
      <p:sp>
        <p:nvSpPr>
          <p:cNvPr id="9" name="text-1706">
            <a:extLst xmlns:a="http://schemas.openxmlformats.org/drawingml/2006/main">
              <a:ext uri="{FF2B5EF4-FFF2-40B4-BE49-F238E27FC236}">
                <a16:creationId xmlns:a16="http://schemas.microsoft.com/office/drawing/2014/main" id="{24C4F494-CACB-4075-A74A-E8BD42E1357D}"/>
              </a:ext>
            </a:extLst>
          </p:cNvPr>
          <p:cNvSpPr>
            <a:spLocks xmlns:a="http://schemas.openxmlformats.org/drawingml/2006/main" noGrp="1"/>
          </p:cNvSpPr>
          <p:nvPr/>
        </p:nvSpPr>
        <p:spPr>
          <a:xfrm xmlns:a="http://schemas.openxmlformats.org/drawingml/2006/main">
            <a:off x="685800" y="3400425"/>
            <a:ext cx="30941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Therefore, 0.04 m³ = 40 L.</a:t>
            </a:r>
          </a:p>
        </p:txBody>
      </p:sp>
    </p:spTree>
    <p:extLst>
      <p:ext uri="{BB962C8B-B14F-4D97-AF65-F5344CB8AC3E}">
        <p14:creationId xmlns:p14="http://schemas.microsoft.com/office/powerpoint/2010/main" val="153322947"/>
      </p:ext>
    </p:extLst>
  </p:cSld>
</p:sld>
</file>

<file path=ppt/slides/slide1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707">
            <a:extLst xmlns:a="http://schemas.openxmlformats.org/drawingml/2006/main">
              <a:ext uri="{FF2B5EF4-FFF2-40B4-BE49-F238E27FC236}">
                <a16:creationId xmlns:a16="http://schemas.microsoft.com/office/drawing/2014/main" id="{D0CFA79A-EC67-47AB-B4C8-D1038A31A47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1708">
            <a:extLst xmlns:a="http://schemas.openxmlformats.org/drawingml/2006/main">
              <a:ext uri="{FF2B5EF4-FFF2-40B4-BE49-F238E27FC236}">
                <a16:creationId xmlns:a16="http://schemas.microsoft.com/office/drawing/2014/main" id="{CEC975BA-1622-4691-A9E8-61D0E307841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Combining measurements and accuracy</a:t>
            </a:r>
          </a:p>
        </p:txBody>
      </p:sp>
      <p:sp>
        <p:nvSpPr>
          <p:cNvPr id="3" name="text-1709">
            <a:extLst xmlns:a="http://schemas.openxmlformats.org/drawingml/2006/main">
              <a:ext uri="{FF2B5EF4-FFF2-40B4-BE49-F238E27FC236}">
                <a16:creationId xmlns:a16="http://schemas.microsoft.com/office/drawing/2014/main" id="{93D8AD44-5028-4CED-AE59-7CF9B4972AB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710">
            <a:extLst xmlns:a="http://schemas.openxmlformats.org/drawingml/2006/main">
              <a:ext uri="{FF2B5EF4-FFF2-40B4-BE49-F238E27FC236}">
                <a16:creationId xmlns:a16="http://schemas.microsoft.com/office/drawing/2014/main" id="{92AFAA91-F3D7-435B-AD31-F5AA2EE5EBD4}"/>
              </a:ext>
            </a:extLst>
          </p:cNvPr>
          <p:cNvSpPr>
            <a:spLocks xmlns:a="http://schemas.openxmlformats.org/drawingml/2006/main" noGrp="1"/>
          </p:cNvSpPr>
          <p:nvPr/>
        </p:nvSpPr>
        <p:spPr>
          <a:xfrm xmlns:a="http://schemas.openxmlformats.org/drawingml/2006/main">
            <a:off x="685800" y="1409700"/>
            <a:ext cx="106400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Convert measurements to compatible units before adding or comparing. State the final unit </a:t>
            </a:r>
          </a:p>
        </p:txBody>
      </p:sp>
      <p:sp>
        <p:nvSpPr>
          <p:cNvPr id="5" name="text-1711">
            <a:extLst xmlns:a="http://schemas.openxmlformats.org/drawingml/2006/main">
              <a:ext uri="{FF2B5EF4-FFF2-40B4-BE49-F238E27FC236}">
                <a16:creationId xmlns:a16="http://schemas.microsoft.com/office/drawing/2014/main" id="{11E8FB14-E323-46FA-A6FC-0DD0FF5C695E}"/>
              </a:ext>
            </a:extLst>
          </p:cNvPr>
          <p:cNvSpPr>
            <a:spLocks xmlns:a="http://schemas.openxmlformats.org/drawingml/2006/main" noGrp="1"/>
          </p:cNvSpPr>
          <p:nvPr/>
        </p:nvSpPr>
        <p:spPr>
          <a:xfrm xmlns:a="http://schemas.openxmlformats.org/drawingml/2006/main">
            <a:off x="685800" y="1752600"/>
            <a:ext cx="106495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and sensible accuracy. Measuring instruments have limited resolution, so avoid giving more </a:t>
            </a:r>
          </a:p>
        </p:txBody>
      </p:sp>
      <p:sp>
        <p:nvSpPr>
          <p:cNvPr id="6" name="text-1712">
            <a:extLst xmlns:a="http://schemas.openxmlformats.org/drawingml/2006/main">
              <a:ext uri="{FF2B5EF4-FFF2-40B4-BE49-F238E27FC236}">
                <a16:creationId xmlns:a16="http://schemas.microsoft.com/office/drawing/2014/main" id="{E798BF00-26A5-4774-8286-E44C3113C9E4}"/>
              </a:ext>
            </a:extLst>
          </p:cNvPr>
          <p:cNvSpPr>
            <a:spLocks xmlns:a="http://schemas.openxmlformats.org/drawingml/2006/main" noGrp="1"/>
          </p:cNvSpPr>
          <p:nvPr/>
        </p:nvSpPr>
        <p:spPr>
          <a:xfrm xmlns:a="http://schemas.openxmlformats.org/drawingml/2006/main">
            <a:off x="685800" y="2095500"/>
            <a:ext cx="106406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precision than the data supports. Distinguish an exact unit conversion from an approximate </a:t>
            </a:r>
          </a:p>
        </p:txBody>
      </p:sp>
      <p:sp>
        <p:nvSpPr>
          <p:cNvPr id="7" name="text-1713">
            <a:extLst xmlns:a="http://schemas.openxmlformats.org/drawingml/2006/main">
              <a:ext uri="{FF2B5EF4-FFF2-40B4-BE49-F238E27FC236}">
                <a16:creationId xmlns:a16="http://schemas.microsoft.com/office/drawing/2014/main" id="{12B4555F-3CCB-4A5D-B309-1DFDADC95281}"/>
              </a:ext>
            </a:extLst>
          </p:cNvPr>
          <p:cNvSpPr>
            <a:spLocks xmlns:a="http://schemas.openxmlformats.org/drawingml/2006/main" noGrp="1"/>
          </p:cNvSpPr>
          <p:nvPr/>
        </p:nvSpPr>
        <p:spPr>
          <a:xfrm xmlns:a="http://schemas.openxmlformats.org/drawingml/2006/main">
            <a:off x="685800" y="2438400"/>
            <a:ext cx="195948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measured value.</a:t>
            </a:r>
          </a:p>
        </p:txBody>
      </p:sp>
      <p:sp>
        <p:nvSpPr>
          <p:cNvPr id="8" name="text-1714">
            <a:extLst xmlns:a="http://schemas.openxmlformats.org/drawingml/2006/main">
              <a:ext uri="{FF2B5EF4-FFF2-40B4-BE49-F238E27FC236}">
                <a16:creationId xmlns:a16="http://schemas.microsoft.com/office/drawing/2014/main" id="{D0007B79-335D-4A7A-A5E1-8123A3EDA17A}"/>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1715">
            <a:extLst xmlns:a="http://schemas.openxmlformats.org/drawingml/2006/main">
              <a:ext uri="{FF2B5EF4-FFF2-40B4-BE49-F238E27FC236}">
                <a16:creationId xmlns:a16="http://schemas.microsoft.com/office/drawing/2014/main" id="{9E3F5AC8-19D5-4DED-A8E5-FD961F956BD7}"/>
              </a:ext>
            </a:extLst>
          </p:cNvPr>
          <p:cNvSpPr>
            <a:spLocks xmlns:a="http://schemas.openxmlformats.org/drawingml/2006/main" noGrp="1"/>
          </p:cNvSpPr>
          <p:nvPr/>
        </p:nvSpPr>
        <p:spPr>
          <a:xfrm xmlns:a="http://schemas.openxmlformats.org/drawingml/2006/main">
            <a:off x="685800" y="3400425"/>
            <a:ext cx="108034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ribbon is 1.8 m long and another is 65 cm. Convert 1.8 m to 180 cm, then add: 180 + 65 = </a:t>
            </a:r>
          </a:p>
        </p:txBody>
      </p:sp>
      <p:sp>
        <p:nvSpPr>
          <p:cNvPr id="10" name="text-1716">
            <a:extLst xmlns:a="http://schemas.openxmlformats.org/drawingml/2006/main">
              <a:ext uri="{FF2B5EF4-FFF2-40B4-BE49-F238E27FC236}">
                <a16:creationId xmlns:a16="http://schemas.microsoft.com/office/drawing/2014/main" id="{0BECA4B8-55F3-4504-A111-01D51FD08E8C}"/>
              </a:ext>
            </a:extLst>
          </p:cNvPr>
          <p:cNvSpPr>
            <a:spLocks xmlns:a="http://schemas.openxmlformats.org/drawingml/2006/main" noGrp="1"/>
          </p:cNvSpPr>
          <p:nvPr/>
        </p:nvSpPr>
        <p:spPr>
          <a:xfrm xmlns:a="http://schemas.openxmlformats.org/drawingml/2006/main">
            <a:off x="685800" y="3743325"/>
            <a:ext cx="49650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245 cm = 2.45 m. The conversion is exact.</a:t>
            </a:r>
          </a:p>
        </p:txBody>
      </p:sp>
    </p:spTree>
    <p:extLst>
      <p:ext uri="{BB962C8B-B14F-4D97-AF65-F5344CB8AC3E}">
        <p14:creationId xmlns:p14="http://schemas.microsoft.com/office/powerpoint/2010/main" val="818083246"/>
      </p:ext>
    </p:extLst>
  </p:cSld>
</p:sld>
</file>

<file path=ppt/slides/slide1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717">
            <a:extLst xmlns:a="http://schemas.openxmlformats.org/drawingml/2006/main">
              <a:ext uri="{FF2B5EF4-FFF2-40B4-BE49-F238E27FC236}">
                <a16:creationId xmlns:a16="http://schemas.microsoft.com/office/drawing/2014/main" id="{F3D91307-7A26-4775-ADFF-AC5BCB2561B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1718">
            <a:extLst xmlns:a="http://schemas.openxmlformats.org/drawingml/2006/main">
              <a:ext uri="{FF2B5EF4-FFF2-40B4-BE49-F238E27FC236}">
                <a16:creationId xmlns:a16="http://schemas.microsoft.com/office/drawing/2014/main" id="{60C1F8D3-2EAD-4812-AAE2-9A4DA1069BF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1719">
            <a:extLst xmlns:a="http://schemas.openxmlformats.org/drawingml/2006/main">
              <a:ext uri="{FF2B5EF4-FFF2-40B4-BE49-F238E27FC236}">
                <a16:creationId xmlns:a16="http://schemas.microsoft.com/office/drawing/2014/main" id="{6648A558-53D4-495C-9C49-759046C0032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720">
            <a:extLst xmlns:a="http://schemas.openxmlformats.org/drawingml/2006/main">
              <a:ext uri="{FF2B5EF4-FFF2-40B4-BE49-F238E27FC236}">
                <a16:creationId xmlns:a16="http://schemas.microsoft.com/office/drawing/2014/main" id="{103D563E-9F77-47CF-94E7-C6DCD0760185}"/>
              </a:ext>
            </a:extLst>
          </p:cNvPr>
          <p:cNvSpPr>
            <a:spLocks xmlns:a="http://schemas.openxmlformats.org/drawingml/2006/main" noGrp="1"/>
          </p:cNvSpPr>
          <p:nvPr/>
        </p:nvSpPr>
        <p:spPr>
          <a:xfrm xmlns:a="http://schemas.openxmlformats.org/drawingml/2006/main">
            <a:off x="685800" y="1409700"/>
            <a:ext cx="40055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Convert 6.08 m to centimetres.</a:t>
            </a:r>
          </a:p>
        </p:txBody>
      </p:sp>
      <p:sp>
        <p:nvSpPr>
          <p:cNvPr id="5" name="text-1721">
            <a:extLst xmlns:a="http://schemas.openxmlformats.org/drawingml/2006/main">
              <a:ext uri="{FF2B5EF4-FFF2-40B4-BE49-F238E27FC236}">
                <a16:creationId xmlns:a16="http://schemas.microsoft.com/office/drawing/2014/main" id="{69EDBFD3-96B3-4E79-A786-F1B51347DBB3}"/>
              </a:ext>
            </a:extLst>
          </p:cNvPr>
          <p:cNvSpPr>
            <a:spLocks xmlns:a="http://schemas.openxmlformats.org/drawingml/2006/main" noGrp="1"/>
          </p:cNvSpPr>
          <p:nvPr/>
        </p:nvSpPr>
        <p:spPr>
          <a:xfrm xmlns:a="http://schemas.openxmlformats.org/drawingml/2006/main">
            <a:off x="685800" y="1924050"/>
            <a:ext cx="365102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Convert 3,450 mg to grams.</a:t>
            </a:r>
          </a:p>
        </p:txBody>
      </p:sp>
      <p:sp>
        <p:nvSpPr>
          <p:cNvPr id="6" name="text-1722">
            <a:extLst xmlns:a="http://schemas.openxmlformats.org/drawingml/2006/main">
              <a:ext uri="{FF2B5EF4-FFF2-40B4-BE49-F238E27FC236}">
                <a16:creationId xmlns:a16="http://schemas.microsoft.com/office/drawing/2014/main" id="{1856899C-38BC-4A1E-AD50-B4422EB22009}"/>
              </a:ext>
            </a:extLst>
          </p:cNvPr>
          <p:cNvSpPr>
            <a:spLocks xmlns:a="http://schemas.openxmlformats.org/drawingml/2006/main" noGrp="1"/>
          </p:cNvSpPr>
          <p:nvPr/>
        </p:nvSpPr>
        <p:spPr>
          <a:xfrm xmlns:a="http://schemas.openxmlformats.org/drawingml/2006/main">
            <a:off x="685800" y="2438400"/>
            <a:ext cx="35863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Convert 1.25 L to millilitres.</a:t>
            </a:r>
          </a:p>
        </p:txBody>
      </p:sp>
      <p:sp>
        <p:nvSpPr>
          <p:cNvPr id="7" name="text-1723">
            <a:extLst xmlns:a="http://schemas.openxmlformats.org/drawingml/2006/main">
              <a:ext uri="{FF2B5EF4-FFF2-40B4-BE49-F238E27FC236}">
                <a16:creationId xmlns:a16="http://schemas.microsoft.com/office/drawing/2014/main" id="{36F421B5-007A-4A97-8EA0-723E03400184}"/>
              </a:ext>
            </a:extLst>
          </p:cNvPr>
          <p:cNvSpPr>
            <a:spLocks xmlns:a="http://schemas.openxmlformats.org/drawingml/2006/main" noGrp="1"/>
          </p:cNvSpPr>
          <p:nvPr/>
        </p:nvSpPr>
        <p:spPr>
          <a:xfrm xmlns:a="http://schemas.openxmlformats.org/drawingml/2006/main">
            <a:off x="685800" y="2952750"/>
            <a:ext cx="34620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Convert 72,000 cm² to m².</a:t>
            </a:r>
          </a:p>
        </p:txBody>
      </p:sp>
      <p:sp>
        <p:nvSpPr>
          <p:cNvPr id="8" name="text-1724">
            <a:extLst xmlns:a="http://schemas.openxmlformats.org/drawingml/2006/main">
              <a:ext uri="{FF2B5EF4-FFF2-40B4-BE49-F238E27FC236}">
                <a16:creationId xmlns:a16="http://schemas.microsoft.com/office/drawing/2014/main" id="{37989D69-5ECA-4502-924B-6A9EB1FE777B}"/>
              </a:ext>
            </a:extLst>
          </p:cNvPr>
          <p:cNvSpPr>
            <a:spLocks xmlns:a="http://schemas.openxmlformats.org/drawingml/2006/main" noGrp="1"/>
          </p:cNvSpPr>
          <p:nvPr/>
        </p:nvSpPr>
        <p:spPr>
          <a:xfrm xmlns:a="http://schemas.openxmlformats.org/drawingml/2006/main">
            <a:off x="685800" y="3467100"/>
            <a:ext cx="32989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Find 2 m 35 cm − 87 cm.</a:t>
            </a:r>
          </a:p>
        </p:txBody>
      </p:sp>
    </p:spTree>
    <p:extLst>
      <p:ext uri="{BB962C8B-B14F-4D97-AF65-F5344CB8AC3E}">
        <p14:creationId xmlns:p14="http://schemas.microsoft.com/office/powerpoint/2010/main" val="824561937"/>
      </p:ext>
    </p:extLst>
  </p:cSld>
</p:sld>
</file>

<file path=ppt/slides/slide1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1725">
            <a:extLst xmlns:a="http://schemas.openxmlformats.org/drawingml/2006/main">
              <a:ext uri="{FF2B5EF4-FFF2-40B4-BE49-F238E27FC236}">
                <a16:creationId xmlns:a16="http://schemas.microsoft.com/office/drawing/2014/main" id="{6D90B669-5E1A-41E6-BD18-8CA569C8A7E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1726">
            <a:extLst xmlns:a="http://schemas.openxmlformats.org/drawingml/2006/main">
              <a:ext uri="{FF2B5EF4-FFF2-40B4-BE49-F238E27FC236}">
                <a16:creationId xmlns:a16="http://schemas.microsoft.com/office/drawing/2014/main" id="{88DF8961-F7B9-47EA-A6AB-2CFCE228F24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1727">
            <a:extLst xmlns:a="http://schemas.openxmlformats.org/drawingml/2006/main">
              <a:ext uri="{FF2B5EF4-FFF2-40B4-BE49-F238E27FC236}">
                <a16:creationId xmlns:a16="http://schemas.microsoft.com/office/drawing/2014/main" id="{A04F4CE3-A546-4D4C-8208-D9204F403E8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728">
            <a:extLst xmlns:a="http://schemas.openxmlformats.org/drawingml/2006/main">
              <a:ext uri="{FF2B5EF4-FFF2-40B4-BE49-F238E27FC236}">
                <a16:creationId xmlns:a16="http://schemas.microsoft.com/office/drawing/2014/main" id="{2671F26C-0162-49B4-8AAF-5453C7E86E2A}"/>
              </a:ext>
            </a:extLst>
          </p:cNvPr>
          <p:cNvSpPr>
            <a:spLocks xmlns:a="http://schemas.openxmlformats.org/drawingml/2006/main" noGrp="1"/>
          </p:cNvSpPr>
          <p:nvPr/>
        </p:nvSpPr>
        <p:spPr>
          <a:xfrm xmlns:a="http://schemas.openxmlformats.org/drawingml/2006/main">
            <a:off x="685800" y="1409700"/>
            <a:ext cx="96918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Converting m² to cm² requires multiplying by 10,000, not 100. The </a:t>
            </a:r>
          </a:p>
        </p:txBody>
      </p:sp>
      <p:sp>
        <p:nvSpPr>
          <p:cNvPr id="5" name="text-1729">
            <a:extLst xmlns:a="http://schemas.openxmlformats.org/drawingml/2006/main">
              <a:ext uri="{FF2B5EF4-FFF2-40B4-BE49-F238E27FC236}">
                <a16:creationId xmlns:a16="http://schemas.microsoft.com/office/drawing/2014/main" id="{26F4FC3A-C5F3-433B-9CD1-91C0B6DE36D1}"/>
              </a:ext>
            </a:extLst>
          </p:cNvPr>
          <p:cNvSpPr>
            <a:spLocks xmlns:a="http://schemas.openxmlformats.org/drawingml/2006/main" noGrp="1"/>
          </p:cNvSpPr>
          <p:nvPr/>
        </p:nvSpPr>
        <p:spPr>
          <a:xfrm xmlns:a="http://schemas.openxmlformats.org/drawingml/2006/main">
            <a:off x="685800" y="1752600"/>
            <a:ext cx="72450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exponent on a unit changes the conversion factor.</a:t>
            </a:r>
          </a:p>
        </p:txBody>
      </p:sp>
    </p:spTree>
    <p:extLst>
      <p:ext uri="{BB962C8B-B14F-4D97-AF65-F5344CB8AC3E}">
        <p14:creationId xmlns:p14="http://schemas.microsoft.com/office/powerpoint/2010/main" val="931484780"/>
      </p:ext>
    </p:extLst>
  </p:cSld>
</p:sld>
</file>

<file path=ppt/slides/slide1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730">
            <a:extLst xmlns:a="http://schemas.openxmlformats.org/drawingml/2006/main">
              <a:ext uri="{FF2B5EF4-FFF2-40B4-BE49-F238E27FC236}">
                <a16:creationId xmlns:a16="http://schemas.microsoft.com/office/drawing/2014/main" id="{82E2CF49-9EE5-437F-A469-3BA338EA58F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16</a:t>
            </a:r>
          </a:p>
        </p:txBody>
      </p:sp>
      <p:sp>
        <p:nvSpPr>
          <p:cNvPr id="2" name="text-1731">
            <a:extLst xmlns:a="http://schemas.openxmlformats.org/drawingml/2006/main">
              <a:ext uri="{FF2B5EF4-FFF2-40B4-BE49-F238E27FC236}">
                <a16:creationId xmlns:a16="http://schemas.microsoft.com/office/drawing/2014/main" id="{D9EA0C51-158B-4615-8D79-F877A342AE7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1732">
            <a:extLst xmlns:a="http://schemas.openxmlformats.org/drawingml/2006/main">
              <a:ext uri="{FF2B5EF4-FFF2-40B4-BE49-F238E27FC236}">
                <a16:creationId xmlns:a16="http://schemas.microsoft.com/office/drawing/2014/main" id="{FD4DE596-C708-4D43-8DA2-80EC136964B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733">
            <a:extLst xmlns:a="http://schemas.openxmlformats.org/drawingml/2006/main">
              <a:ext uri="{FF2B5EF4-FFF2-40B4-BE49-F238E27FC236}">
                <a16:creationId xmlns:a16="http://schemas.microsoft.com/office/drawing/2014/main" id="{24CD6BE0-45C8-49BA-8E78-4935902D501D}"/>
              </a:ext>
            </a:extLst>
          </p:cNvPr>
          <p:cNvSpPr>
            <a:spLocks xmlns:a="http://schemas.openxmlformats.org/drawingml/2006/main" noGrp="1"/>
          </p:cNvSpPr>
          <p:nvPr/>
        </p:nvSpPr>
        <p:spPr>
          <a:xfrm xmlns:a="http://schemas.openxmlformats.org/drawingml/2006/main">
            <a:off x="685800" y="1409700"/>
            <a:ext cx="29602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6.08 × 100 = 608 cm.</a:t>
            </a:r>
          </a:p>
        </p:txBody>
      </p:sp>
      <p:sp>
        <p:nvSpPr>
          <p:cNvPr id="5" name="text-1734">
            <a:extLst xmlns:a="http://schemas.openxmlformats.org/drawingml/2006/main">
              <a:ext uri="{FF2B5EF4-FFF2-40B4-BE49-F238E27FC236}">
                <a16:creationId xmlns:a16="http://schemas.microsoft.com/office/drawing/2014/main" id="{5654C959-06B4-4D9C-B86E-6DBC1D1726B8}"/>
              </a:ext>
            </a:extLst>
          </p:cNvPr>
          <p:cNvSpPr>
            <a:spLocks xmlns:a="http://schemas.openxmlformats.org/drawingml/2006/main" noGrp="1"/>
          </p:cNvSpPr>
          <p:nvPr/>
        </p:nvSpPr>
        <p:spPr>
          <a:xfrm xmlns:a="http://schemas.openxmlformats.org/drawingml/2006/main">
            <a:off x="685800" y="1924050"/>
            <a:ext cx="31932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3,450 ÷ 1,000 = 3.45 g.</a:t>
            </a:r>
          </a:p>
        </p:txBody>
      </p:sp>
      <p:sp>
        <p:nvSpPr>
          <p:cNvPr id="6" name="text-1735">
            <a:extLst xmlns:a="http://schemas.openxmlformats.org/drawingml/2006/main">
              <a:ext uri="{FF2B5EF4-FFF2-40B4-BE49-F238E27FC236}">
                <a16:creationId xmlns:a16="http://schemas.microsoft.com/office/drawing/2014/main" id="{B8F9B2F1-693E-4D76-B9DA-BECF123A5855}"/>
              </a:ext>
            </a:extLst>
          </p:cNvPr>
          <p:cNvSpPr>
            <a:spLocks xmlns:a="http://schemas.openxmlformats.org/drawingml/2006/main" noGrp="1"/>
          </p:cNvSpPr>
          <p:nvPr/>
        </p:nvSpPr>
        <p:spPr>
          <a:xfrm xmlns:a="http://schemas.openxmlformats.org/drawingml/2006/main">
            <a:off x="685800" y="2438400"/>
            <a:ext cx="33982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1.25 × 1,000 = 1,250 mL.</a:t>
            </a:r>
          </a:p>
        </p:txBody>
      </p:sp>
      <p:sp>
        <p:nvSpPr>
          <p:cNvPr id="7" name="text-1736">
            <a:extLst xmlns:a="http://schemas.openxmlformats.org/drawingml/2006/main">
              <a:ext uri="{FF2B5EF4-FFF2-40B4-BE49-F238E27FC236}">
                <a16:creationId xmlns:a16="http://schemas.microsoft.com/office/drawing/2014/main" id="{4FCADC0D-6F78-4C5C-85E2-281D9CFA70E4}"/>
              </a:ext>
            </a:extLst>
          </p:cNvPr>
          <p:cNvSpPr>
            <a:spLocks xmlns:a="http://schemas.openxmlformats.org/drawingml/2006/main" noGrp="1"/>
          </p:cNvSpPr>
          <p:nvPr/>
        </p:nvSpPr>
        <p:spPr>
          <a:xfrm xmlns:a="http://schemas.openxmlformats.org/drawingml/2006/main">
            <a:off x="685800" y="2952750"/>
            <a:ext cx="350796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72,000 ÷ 10,000 = 7.2 m².</a:t>
            </a:r>
          </a:p>
        </p:txBody>
      </p:sp>
      <p:sp>
        <p:nvSpPr>
          <p:cNvPr id="8" name="text-1737">
            <a:extLst xmlns:a="http://schemas.openxmlformats.org/drawingml/2006/main">
              <a:ext uri="{FF2B5EF4-FFF2-40B4-BE49-F238E27FC236}">
                <a16:creationId xmlns:a16="http://schemas.microsoft.com/office/drawing/2014/main" id="{DB324DFC-167E-415A-AB55-A9D560A5B246}"/>
              </a:ext>
            </a:extLst>
          </p:cNvPr>
          <p:cNvSpPr>
            <a:spLocks xmlns:a="http://schemas.openxmlformats.org/drawingml/2006/main" noGrp="1"/>
          </p:cNvSpPr>
          <p:nvPr/>
        </p:nvSpPr>
        <p:spPr>
          <a:xfrm xmlns:a="http://schemas.openxmlformats.org/drawingml/2006/main">
            <a:off x="685800" y="3467100"/>
            <a:ext cx="430444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235 − 87 = 148 cm = 1 m 48 cm.</a:t>
            </a:r>
          </a:p>
        </p:txBody>
      </p:sp>
    </p:spTree>
    <p:extLst>
      <p:ext uri="{BB962C8B-B14F-4D97-AF65-F5344CB8AC3E}">
        <p14:creationId xmlns:p14="http://schemas.microsoft.com/office/powerpoint/2010/main" val="463718713"/>
      </p:ext>
    </p:extLst>
  </p:cSld>
</p:sld>
</file>

<file path=ppt/slides/slide1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738">
            <a:extLst xmlns:a="http://schemas.openxmlformats.org/drawingml/2006/main">
              <a:ext uri="{FF2B5EF4-FFF2-40B4-BE49-F238E27FC236}">
                <a16:creationId xmlns:a16="http://schemas.microsoft.com/office/drawing/2014/main" id="{5ECF3696-FAD0-456E-A70C-D5E7D3785A3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1739">
            <a:extLst xmlns:a="http://schemas.openxmlformats.org/drawingml/2006/main">
              <a:ext uri="{FF2B5EF4-FFF2-40B4-BE49-F238E27FC236}">
                <a16:creationId xmlns:a16="http://schemas.microsoft.com/office/drawing/2014/main" id="{998D2156-9EF1-443C-81B6-0963DF43A07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Time money rates speed and distance</a:t>
            </a:r>
          </a:p>
        </p:txBody>
      </p:sp>
      <p:sp>
        <p:nvSpPr>
          <p:cNvPr id="3" name="text-1740">
            <a:extLst xmlns:a="http://schemas.openxmlformats.org/drawingml/2006/main">
              <a:ext uri="{FF2B5EF4-FFF2-40B4-BE49-F238E27FC236}">
                <a16:creationId xmlns:a16="http://schemas.microsoft.com/office/drawing/2014/main" id="{C8BD9662-1214-42A8-868E-0800DC07762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741">
            <a:extLst xmlns:a="http://schemas.openxmlformats.org/drawingml/2006/main">
              <a:ext uri="{FF2B5EF4-FFF2-40B4-BE49-F238E27FC236}">
                <a16:creationId xmlns:a16="http://schemas.microsoft.com/office/drawing/2014/main" id="{B7A6BFB2-5D31-4615-A90C-08BFB13474EE}"/>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1742">
            <a:extLst xmlns:a="http://schemas.openxmlformats.org/drawingml/2006/main">
              <a:ext uri="{FF2B5EF4-FFF2-40B4-BE49-F238E27FC236}">
                <a16:creationId xmlns:a16="http://schemas.microsoft.com/office/drawing/2014/main" id="{56F28AE4-EAFE-4DF8-AE64-A7535C4AC406}"/>
              </a:ext>
            </a:extLst>
          </p:cNvPr>
          <p:cNvSpPr>
            <a:spLocks xmlns:a="http://schemas.openxmlformats.org/drawingml/2006/main" noGrp="1"/>
          </p:cNvSpPr>
          <p:nvPr/>
        </p:nvSpPr>
        <p:spPr>
          <a:xfrm xmlns:a="http://schemas.openxmlformats.org/drawingml/2006/main">
            <a:off x="685800" y="2133600"/>
            <a:ext cx="34291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Time units and clock notation</a:t>
            </a:r>
          </a:p>
        </p:txBody>
      </p:sp>
      <p:sp>
        <p:nvSpPr>
          <p:cNvPr id="6" name="text-1743">
            <a:extLst xmlns:a="http://schemas.openxmlformats.org/drawingml/2006/main">
              <a:ext uri="{FF2B5EF4-FFF2-40B4-BE49-F238E27FC236}">
                <a16:creationId xmlns:a16="http://schemas.microsoft.com/office/drawing/2014/main" id="{01C72DA1-71D8-428F-8006-218DDBFAF1B0}"/>
              </a:ext>
            </a:extLst>
          </p:cNvPr>
          <p:cNvSpPr>
            <a:spLocks xmlns:a="http://schemas.openxmlformats.org/drawingml/2006/main" noGrp="1"/>
          </p:cNvSpPr>
          <p:nvPr/>
        </p:nvSpPr>
        <p:spPr>
          <a:xfrm xmlns:a="http://schemas.openxmlformats.org/drawingml/2006/main">
            <a:off x="685800" y="2524125"/>
            <a:ext cx="33247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Elapsed time and timetables</a:t>
            </a:r>
          </a:p>
        </p:txBody>
      </p:sp>
      <p:sp>
        <p:nvSpPr>
          <p:cNvPr id="7" name="text-1744">
            <a:extLst xmlns:a="http://schemas.openxmlformats.org/drawingml/2006/main">
              <a:ext uri="{FF2B5EF4-FFF2-40B4-BE49-F238E27FC236}">
                <a16:creationId xmlns:a16="http://schemas.microsoft.com/office/drawing/2014/main" id="{711877B4-8CC9-473E-9195-87EB6B142601}"/>
              </a:ext>
            </a:extLst>
          </p:cNvPr>
          <p:cNvSpPr>
            <a:spLocks xmlns:a="http://schemas.openxmlformats.org/drawingml/2006/main" noGrp="1"/>
          </p:cNvSpPr>
          <p:nvPr/>
        </p:nvSpPr>
        <p:spPr>
          <a:xfrm xmlns:a="http://schemas.openxmlformats.org/drawingml/2006/main">
            <a:off x="685800" y="2914650"/>
            <a:ext cx="322440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Money budgets and change</a:t>
            </a:r>
          </a:p>
        </p:txBody>
      </p:sp>
      <p:sp>
        <p:nvSpPr>
          <p:cNvPr id="8" name="text-1745">
            <a:extLst xmlns:a="http://schemas.openxmlformats.org/drawingml/2006/main">
              <a:ext uri="{FF2B5EF4-FFF2-40B4-BE49-F238E27FC236}">
                <a16:creationId xmlns:a16="http://schemas.microsoft.com/office/drawing/2014/main" id="{3D8B6F86-6249-4278-8786-3705C280E608}"/>
              </a:ext>
            </a:extLst>
          </p:cNvPr>
          <p:cNvSpPr>
            <a:spLocks xmlns:a="http://schemas.openxmlformats.org/drawingml/2006/main" noGrp="1"/>
          </p:cNvSpPr>
          <p:nvPr/>
        </p:nvSpPr>
        <p:spPr>
          <a:xfrm xmlns:a="http://schemas.openxmlformats.org/drawingml/2006/main">
            <a:off x="685800" y="3305175"/>
            <a:ext cx="24577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Rates and best value</a:t>
            </a:r>
          </a:p>
        </p:txBody>
      </p:sp>
      <p:sp>
        <p:nvSpPr>
          <p:cNvPr id="9" name="text-1746">
            <a:extLst xmlns:a="http://schemas.openxmlformats.org/drawingml/2006/main">
              <a:ext uri="{FF2B5EF4-FFF2-40B4-BE49-F238E27FC236}">
                <a16:creationId xmlns:a16="http://schemas.microsoft.com/office/drawing/2014/main" id="{5D70A7B4-9FD3-41E4-997E-7EAEC8AB3E79}"/>
              </a:ext>
            </a:extLst>
          </p:cNvPr>
          <p:cNvSpPr>
            <a:spLocks xmlns:a="http://schemas.openxmlformats.org/drawingml/2006/main" noGrp="1"/>
          </p:cNvSpPr>
          <p:nvPr/>
        </p:nvSpPr>
        <p:spPr>
          <a:xfrm xmlns:a="http://schemas.openxmlformats.org/drawingml/2006/main">
            <a:off x="685800" y="3695700"/>
            <a:ext cx="28973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Speed distance and time</a:t>
            </a:r>
          </a:p>
        </p:txBody>
      </p:sp>
    </p:spTree>
    <p:extLst>
      <p:ext uri="{BB962C8B-B14F-4D97-AF65-F5344CB8AC3E}">
        <p14:creationId xmlns:p14="http://schemas.microsoft.com/office/powerpoint/2010/main" val="1756069256"/>
      </p:ext>
    </p:extLst>
  </p:cSld>
</p:sld>
</file>

<file path=ppt/slides/slide1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ext-1747">
            <a:extLst xmlns:a="http://schemas.openxmlformats.org/drawingml/2006/main">
              <a:ext uri="{FF2B5EF4-FFF2-40B4-BE49-F238E27FC236}">
                <a16:creationId xmlns:a16="http://schemas.microsoft.com/office/drawing/2014/main" id="{16C7283A-2070-4612-AAAB-3DC84D16618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1748">
            <a:extLst xmlns:a="http://schemas.openxmlformats.org/drawingml/2006/main">
              <a:ext uri="{FF2B5EF4-FFF2-40B4-BE49-F238E27FC236}">
                <a16:creationId xmlns:a16="http://schemas.microsoft.com/office/drawing/2014/main" id="{3951F069-5839-4D5B-BFDE-1FFC5A1292D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Time units and clock notation</a:t>
            </a:r>
          </a:p>
        </p:txBody>
      </p:sp>
      <p:sp>
        <p:nvSpPr>
          <p:cNvPr id="3" name="text-1749">
            <a:extLst xmlns:a="http://schemas.openxmlformats.org/drawingml/2006/main">
              <a:ext uri="{FF2B5EF4-FFF2-40B4-BE49-F238E27FC236}">
                <a16:creationId xmlns:a16="http://schemas.microsoft.com/office/drawing/2014/main" id="{27F25F14-A3D5-40B8-961B-E19E8ED64E0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750">
            <a:extLst xmlns:a="http://schemas.openxmlformats.org/drawingml/2006/main">
              <a:ext uri="{FF2B5EF4-FFF2-40B4-BE49-F238E27FC236}">
                <a16:creationId xmlns:a16="http://schemas.microsoft.com/office/drawing/2014/main" id="{4C727316-B36B-4E06-A8A9-C64C6E5D4A26}"/>
              </a:ext>
            </a:extLst>
          </p:cNvPr>
          <p:cNvSpPr>
            <a:spLocks xmlns:a="http://schemas.openxmlformats.org/drawingml/2006/main" noGrp="1"/>
          </p:cNvSpPr>
          <p:nvPr/>
        </p:nvSpPr>
        <p:spPr>
          <a:xfrm xmlns:a="http://schemas.openxmlformats.org/drawingml/2006/main">
            <a:off x="685800" y="1409700"/>
            <a:ext cx="104153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One minute has 60 seconds and one hour has 60 minutes. A day has 24 hours. In 24 hour </a:t>
            </a:r>
          </a:p>
        </p:txBody>
      </p:sp>
      <p:sp>
        <p:nvSpPr>
          <p:cNvPr id="5" name="text-1751">
            <a:extLst xmlns:a="http://schemas.openxmlformats.org/drawingml/2006/main">
              <a:ext uri="{FF2B5EF4-FFF2-40B4-BE49-F238E27FC236}">
                <a16:creationId xmlns:a16="http://schemas.microsoft.com/office/drawing/2014/main" id="{ED9DC36C-57ED-4BC2-ADBF-C4E63A0354B6}"/>
              </a:ext>
            </a:extLst>
          </p:cNvPr>
          <p:cNvSpPr>
            <a:spLocks xmlns:a="http://schemas.openxmlformats.org/drawingml/2006/main" noGrp="1"/>
          </p:cNvSpPr>
          <p:nvPr/>
        </p:nvSpPr>
        <p:spPr>
          <a:xfrm xmlns:a="http://schemas.openxmlformats.org/drawingml/2006/main">
            <a:off x="685800" y="1752600"/>
            <a:ext cx="104367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notation, afternoon hours run from 13 to 23. Midnight is 00:00 and noon is 12:00. Convert </a:t>
            </a:r>
          </a:p>
        </p:txBody>
      </p:sp>
      <p:sp>
        <p:nvSpPr>
          <p:cNvPr id="6" name="text-1752">
            <a:extLst xmlns:a="http://schemas.openxmlformats.org/drawingml/2006/main">
              <a:ext uri="{FF2B5EF4-FFF2-40B4-BE49-F238E27FC236}">
                <a16:creationId xmlns:a16="http://schemas.microsoft.com/office/drawing/2014/main" id="{8F092271-1B3F-4159-A7BA-F6751E999DA8}"/>
              </a:ext>
            </a:extLst>
          </p:cNvPr>
          <p:cNvSpPr>
            <a:spLocks xmlns:a="http://schemas.openxmlformats.org/drawingml/2006/main" noGrp="1"/>
          </p:cNvSpPr>
          <p:nvPr/>
        </p:nvSpPr>
        <p:spPr>
          <a:xfrm xmlns:a="http://schemas.openxmlformats.org/drawingml/2006/main">
            <a:off x="685800" y="2095500"/>
            <a:ext cx="670798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minutes to a fraction of an hour before using hourly rates.</a:t>
            </a:r>
          </a:p>
        </p:txBody>
      </p:sp>
      <p:sp>
        <p:nvSpPr>
          <p:cNvPr id="7" name="text-1753">
            <a:extLst xmlns:a="http://schemas.openxmlformats.org/drawingml/2006/main">
              <a:ext uri="{FF2B5EF4-FFF2-40B4-BE49-F238E27FC236}">
                <a16:creationId xmlns:a16="http://schemas.microsoft.com/office/drawing/2014/main" id="{06913199-13BA-4D6D-AAAA-D769B61B7B45}"/>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754">
            <a:extLst xmlns:a="http://schemas.openxmlformats.org/drawingml/2006/main">
              <a:ext uri="{FF2B5EF4-FFF2-40B4-BE49-F238E27FC236}">
                <a16:creationId xmlns:a16="http://schemas.microsoft.com/office/drawing/2014/main" id="{B480AED7-B6DB-4013-A56E-1AD69D831940}"/>
              </a:ext>
            </a:extLst>
          </p:cNvPr>
          <p:cNvSpPr>
            <a:spLocks xmlns:a="http://schemas.openxmlformats.org/drawingml/2006/main" noGrp="1"/>
          </p:cNvSpPr>
          <p:nvPr/>
        </p:nvSpPr>
        <p:spPr>
          <a:xfrm xmlns:a="http://schemas.openxmlformats.org/drawingml/2006/main">
            <a:off x="685800" y="3200400"/>
            <a:ext cx="30893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hours 45 minutes = 2 + </a:t>
            </a:r>
          </a:p>
        </p:txBody>
      </p:sp>
      <p:sp>
        <p:nvSpPr>
          <p:cNvPr id="9" name="text-1755">
            <a:extLst xmlns:a="http://schemas.openxmlformats.org/drawingml/2006/main">
              <a:ext uri="{FF2B5EF4-FFF2-40B4-BE49-F238E27FC236}">
                <a16:creationId xmlns:a16="http://schemas.microsoft.com/office/drawing/2014/main" id="{2B7338D6-6341-47F4-825D-6D5800845BE9}"/>
              </a:ext>
            </a:extLst>
          </p:cNvPr>
          <p:cNvSpPr>
            <a:spLocks xmlns:a="http://schemas.openxmlformats.org/drawingml/2006/main" noGrp="1"/>
          </p:cNvSpPr>
          <p:nvPr/>
        </p:nvSpPr>
        <p:spPr>
          <a:xfrm xmlns:a="http://schemas.openxmlformats.org/drawingml/2006/main">
            <a:off x="3727513" y="30575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45</a:t>
            </a:r>
          </a:p>
        </p:txBody>
      </p:sp>
      <p:sp>
        <p:nvSpPr>
          <p:cNvPr id="10" name="text-1756">
            <a:extLst xmlns:a="http://schemas.openxmlformats.org/drawingml/2006/main">
              <a:ext uri="{FF2B5EF4-FFF2-40B4-BE49-F238E27FC236}">
                <a16:creationId xmlns:a16="http://schemas.microsoft.com/office/drawing/2014/main" id="{7276194A-C33A-452D-AA2B-FD2F2C530588}"/>
              </a:ext>
            </a:extLst>
          </p:cNvPr>
          <p:cNvSpPr>
            <a:spLocks xmlns:a="http://schemas.openxmlformats.org/drawingml/2006/main" noGrp="1"/>
          </p:cNvSpPr>
          <p:nvPr/>
        </p:nvSpPr>
        <p:spPr>
          <a:xfrm xmlns:a="http://schemas.openxmlformats.org/drawingml/2006/main">
            <a:off x="3727513" y="33432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60</a:t>
            </a:r>
          </a:p>
        </p:txBody>
      </p:sp>
      <p:sp>
        <p:nvSpPr>
          <p:cNvPr id="11" name="fraction-bar-1757">
            <a:extLst xmlns:a="http://schemas.openxmlformats.org/drawingml/2006/main">
              <a:ext uri="{FF2B5EF4-FFF2-40B4-BE49-F238E27FC236}">
                <a16:creationId xmlns:a16="http://schemas.microsoft.com/office/drawing/2014/main" id="{12A40AD5-3A62-4E1D-9138-D0F3BD008225}"/>
              </a:ext>
            </a:extLst>
          </p:cNvPr>
          <p:cNvSpPr>
            <a:spLocks xmlns:a="http://schemas.openxmlformats.org/drawingml/2006/main" noGrp="1"/>
          </p:cNvSpPr>
          <p:nvPr/>
        </p:nvSpPr>
        <p:spPr>
          <a:xfrm xmlns:a="http://schemas.openxmlformats.org/drawingml/2006/main">
            <a:off x="3746563" y="33242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1758">
            <a:extLst xmlns:a="http://schemas.openxmlformats.org/drawingml/2006/main">
              <a:ext uri="{FF2B5EF4-FFF2-40B4-BE49-F238E27FC236}">
                <a16:creationId xmlns:a16="http://schemas.microsoft.com/office/drawing/2014/main" id="{7C3BE05F-34B7-4899-8B9B-FC210615621B}"/>
              </a:ext>
            </a:extLst>
          </p:cNvPr>
          <p:cNvSpPr>
            <a:spLocks xmlns:a="http://schemas.openxmlformats.org/drawingml/2006/main" noGrp="1"/>
          </p:cNvSpPr>
          <p:nvPr/>
        </p:nvSpPr>
        <p:spPr>
          <a:xfrm xmlns:a="http://schemas.openxmlformats.org/drawingml/2006/main">
            <a:off x="4093464" y="3200400"/>
            <a:ext cx="71718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2.75 hours. The time 7:25 pm is 19:25, while 07:25 is 7:25 </a:t>
            </a:r>
          </a:p>
        </p:txBody>
      </p:sp>
      <p:sp>
        <p:nvSpPr>
          <p:cNvPr id="13" name="text-1759">
            <a:extLst xmlns:a="http://schemas.openxmlformats.org/drawingml/2006/main">
              <a:ext uri="{FF2B5EF4-FFF2-40B4-BE49-F238E27FC236}">
                <a16:creationId xmlns:a16="http://schemas.microsoft.com/office/drawing/2014/main" id="{02BBAD7F-98B3-47A2-9EE0-AF1537890C94}"/>
              </a:ext>
            </a:extLst>
          </p:cNvPr>
          <p:cNvSpPr>
            <a:spLocks xmlns:a="http://schemas.openxmlformats.org/drawingml/2006/main" noGrp="1"/>
          </p:cNvSpPr>
          <p:nvPr/>
        </p:nvSpPr>
        <p:spPr>
          <a:xfrm xmlns:a="http://schemas.openxmlformats.org/drawingml/2006/main">
            <a:off x="685800" y="3629025"/>
            <a:ext cx="4830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am.</a:t>
            </a:r>
          </a:p>
        </p:txBody>
      </p:sp>
    </p:spTree>
    <p:extLst>
      <p:ext uri="{BB962C8B-B14F-4D97-AF65-F5344CB8AC3E}">
        <p14:creationId xmlns:p14="http://schemas.microsoft.com/office/powerpoint/2010/main" val="2068328463"/>
      </p:ext>
    </p:extLst>
  </p:cSld>
</p:sld>
</file>

<file path=ppt/slides/slide1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760">
            <a:extLst xmlns:a="http://schemas.openxmlformats.org/drawingml/2006/main">
              <a:ext uri="{FF2B5EF4-FFF2-40B4-BE49-F238E27FC236}">
                <a16:creationId xmlns:a16="http://schemas.microsoft.com/office/drawing/2014/main" id="{EF0A46F3-A473-4532-948B-0888B98F2E3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1761">
            <a:extLst xmlns:a="http://schemas.openxmlformats.org/drawingml/2006/main">
              <a:ext uri="{FF2B5EF4-FFF2-40B4-BE49-F238E27FC236}">
                <a16:creationId xmlns:a16="http://schemas.microsoft.com/office/drawing/2014/main" id="{8AB0C396-D700-4C5D-88EB-1D14B5C9F9C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Elapsed time and timetables</a:t>
            </a:r>
          </a:p>
        </p:txBody>
      </p:sp>
      <p:sp>
        <p:nvSpPr>
          <p:cNvPr id="3" name="text-1762">
            <a:extLst xmlns:a="http://schemas.openxmlformats.org/drawingml/2006/main">
              <a:ext uri="{FF2B5EF4-FFF2-40B4-BE49-F238E27FC236}">
                <a16:creationId xmlns:a16="http://schemas.microsoft.com/office/drawing/2014/main" id="{1D921079-0838-4FDF-AF4E-79067B5EACD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763">
            <a:extLst xmlns:a="http://schemas.openxmlformats.org/drawingml/2006/main">
              <a:ext uri="{FF2B5EF4-FFF2-40B4-BE49-F238E27FC236}">
                <a16:creationId xmlns:a16="http://schemas.microsoft.com/office/drawing/2014/main" id="{FAC526C4-7BC2-47B8-8F0C-C4C9245C3292}"/>
              </a:ext>
            </a:extLst>
          </p:cNvPr>
          <p:cNvSpPr>
            <a:spLocks xmlns:a="http://schemas.openxmlformats.org/drawingml/2006/main" noGrp="1"/>
          </p:cNvSpPr>
          <p:nvPr/>
        </p:nvSpPr>
        <p:spPr>
          <a:xfrm xmlns:a="http://schemas.openxmlformats.org/drawingml/2006/main">
            <a:off x="685800" y="1409700"/>
            <a:ext cx="106904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Find elapsed time by counting through convenient points such as the next hour or midnight. </a:t>
            </a:r>
          </a:p>
        </p:txBody>
      </p:sp>
      <p:sp>
        <p:nvSpPr>
          <p:cNvPr id="5" name="text-1764">
            <a:extLst xmlns:a="http://schemas.openxmlformats.org/drawingml/2006/main">
              <a:ext uri="{FF2B5EF4-FFF2-40B4-BE49-F238E27FC236}">
                <a16:creationId xmlns:a16="http://schemas.microsoft.com/office/drawing/2014/main" id="{F456A340-7308-4171-ABCE-9DEBE8D53F2D}"/>
              </a:ext>
            </a:extLst>
          </p:cNvPr>
          <p:cNvSpPr>
            <a:spLocks xmlns:a="http://schemas.openxmlformats.org/drawingml/2006/main" noGrp="1"/>
          </p:cNvSpPr>
          <p:nvPr/>
        </p:nvSpPr>
        <p:spPr>
          <a:xfrm xmlns:a="http://schemas.openxmlformats.org/drawingml/2006/main">
            <a:off x="685800" y="1752600"/>
            <a:ext cx="1022451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Include any stops or waiting time specified. If an arrival is on the next day, add the time </a:t>
            </a:r>
          </a:p>
        </p:txBody>
      </p:sp>
      <p:sp>
        <p:nvSpPr>
          <p:cNvPr id="6" name="text-1765">
            <a:extLst xmlns:a="http://schemas.openxmlformats.org/drawingml/2006/main">
              <a:ext uri="{FF2B5EF4-FFF2-40B4-BE49-F238E27FC236}">
                <a16:creationId xmlns:a16="http://schemas.microsoft.com/office/drawing/2014/main" id="{F16F5CC3-958C-4C36-AD7A-7F6E11887A8D}"/>
              </a:ext>
            </a:extLst>
          </p:cNvPr>
          <p:cNvSpPr>
            <a:spLocks xmlns:a="http://schemas.openxmlformats.org/drawingml/2006/main" noGrp="1"/>
          </p:cNvSpPr>
          <p:nvPr/>
        </p:nvSpPr>
        <p:spPr>
          <a:xfrm xmlns:a="http://schemas.openxmlformats.org/drawingml/2006/main">
            <a:off x="685800" y="2095500"/>
            <a:ext cx="57131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remaining to midnight to the time after midnight.</a:t>
            </a:r>
          </a:p>
        </p:txBody>
      </p:sp>
      <p:sp>
        <p:nvSpPr>
          <p:cNvPr id="7" name="text-1766">
            <a:extLst xmlns:a="http://schemas.openxmlformats.org/drawingml/2006/main">
              <a:ext uri="{FF2B5EF4-FFF2-40B4-BE49-F238E27FC236}">
                <a16:creationId xmlns:a16="http://schemas.microsoft.com/office/drawing/2014/main" id="{AE03D733-16BA-47D1-B57B-B2CC0504F6EF}"/>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767">
            <a:extLst xmlns:a="http://schemas.openxmlformats.org/drawingml/2006/main">
              <a:ext uri="{FF2B5EF4-FFF2-40B4-BE49-F238E27FC236}">
                <a16:creationId xmlns:a16="http://schemas.microsoft.com/office/drawing/2014/main" id="{A6A84CF6-BB25-497E-BAAC-29E2A7105171}"/>
              </a:ext>
            </a:extLst>
          </p:cNvPr>
          <p:cNvSpPr>
            <a:spLocks xmlns:a="http://schemas.openxmlformats.org/drawingml/2006/main" noGrp="1"/>
          </p:cNvSpPr>
          <p:nvPr/>
        </p:nvSpPr>
        <p:spPr>
          <a:xfrm xmlns:a="http://schemas.openxmlformats.org/drawingml/2006/main">
            <a:off x="685800" y="3057525"/>
            <a:ext cx="105197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journey starts at 22:40 and ends at 01:15 the next day. From 22:40 to midnight is 1 hour </a:t>
            </a:r>
          </a:p>
        </p:txBody>
      </p:sp>
      <p:sp>
        <p:nvSpPr>
          <p:cNvPr id="9" name="text-1768">
            <a:extLst xmlns:a="http://schemas.openxmlformats.org/drawingml/2006/main">
              <a:ext uri="{FF2B5EF4-FFF2-40B4-BE49-F238E27FC236}">
                <a16:creationId xmlns:a16="http://schemas.microsoft.com/office/drawing/2014/main" id="{B5711051-A3DB-4DAE-A2A5-5151DD57FCCB}"/>
              </a:ext>
            </a:extLst>
          </p:cNvPr>
          <p:cNvSpPr>
            <a:spLocks xmlns:a="http://schemas.openxmlformats.org/drawingml/2006/main" noGrp="1"/>
          </p:cNvSpPr>
          <p:nvPr/>
        </p:nvSpPr>
        <p:spPr>
          <a:xfrm xmlns:a="http://schemas.openxmlformats.org/drawingml/2006/main">
            <a:off x="685800" y="3400425"/>
            <a:ext cx="75660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20 minutes. Add 1 hour 15 minutes to obtain 2 hours 35 minutes.</a:t>
            </a:r>
          </a:p>
        </p:txBody>
      </p:sp>
    </p:spTree>
    <p:extLst>
      <p:ext uri="{BB962C8B-B14F-4D97-AF65-F5344CB8AC3E}">
        <p14:creationId xmlns:p14="http://schemas.microsoft.com/office/powerpoint/2010/main" val="252204089"/>
      </p:ext>
    </p:extLst>
  </p:cSld>
</p:sld>
</file>

<file path=ppt/slides/slide1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769">
            <a:extLst xmlns:a="http://schemas.openxmlformats.org/drawingml/2006/main">
              <a:ext uri="{FF2B5EF4-FFF2-40B4-BE49-F238E27FC236}">
                <a16:creationId xmlns:a16="http://schemas.microsoft.com/office/drawing/2014/main" id="{007FE8EB-1193-4BC0-8FF0-959DC56A740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1770">
            <a:extLst xmlns:a="http://schemas.openxmlformats.org/drawingml/2006/main">
              <a:ext uri="{FF2B5EF4-FFF2-40B4-BE49-F238E27FC236}">
                <a16:creationId xmlns:a16="http://schemas.microsoft.com/office/drawing/2014/main" id="{1FF48529-EEA7-4FFD-8BF4-4EFAEE504EE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Money budgets and change</a:t>
            </a:r>
          </a:p>
        </p:txBody>
      </p:sp>
      <p:sp>
        <p:nvSpPr>
          <p:cNvPr id="3" name="text-1771">
            <a:extLst xmlns:a="http://schemas.openxmlformats.org/drawingml/2006/main">
              <a:ext uri="{FF2B5EF4-FFF2-40B4-BE49-F238E27FC236}">
                <a16:creationId xmlns:a16="http://schemas.microsoft.com/office/drawing/2014/main" id="{36B1A587-E453-4EC2-AE3A-FE993DE1CF2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772">
            <a:extLst xmlns:a="http://schemas.openxmlformats.org/drawingml/2006/main">
              <a:ext uri="{FF2B5EF4-FFF2-40B4-BE49-F238E27FC236}">
                <a16:creationId xmlns:a16="http://schemas.microsoft.com/office/drawing/2014/main" id="{279C5136-ADF2-43B2-94AA-5656BD3ECD82}"/>
              </a:ext>
            </a:extLst>
          </p:cNvPr>
          <p:cNvSpPr>
            <a:spLocks xmlns:a="http://schemas.openxmlformats.org/drawingml/2006/main" noGrp="1"/>
          </p:cNvSpPr>
          <p:nvPr/>
        </p:nvSpPr>
        <p:spPr>
          <a:xfrm xmlns:a="http://schemas.openxmlformats.org/drawingml/2006/main">
            <a:off x="685800" y="1409700"/>
            <a:ext cx="103776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Write money to the appropriate currency precision, usually two decimal places for rupees </a:t>
            </a:r>
          </a:p>
        </p:txBody>
      </p:sp>
      <p:sp>
        <p:nvSpPr>
          <p:cNvPr id="5" name="text-1773">
            <a:extLst xmlns:a="http://schemas.openxmlformats.org/drawingml/2006/main">
              <a:ext uri="{FF2B5EF4-FFF2-40B4-BE49-F238E27FC236}">
                <a16:creationId xmlns:a16="http://schemas.microsoft.com/office/drawing/2014/main" id="{FADEBB37-46CB-4029-9ABC-BD9CBEEF9E74}"/>
              </a:ext>
            </a:extLst>
          </p:cNvPr>
          <p:cNvSpPr>
            <a:spLocks xmlns:a="http://schemas.openxmlformats.org/drawingml/2006/main" noGrp="1"/>
          </p:cNvSpPr>
          <p:nvPr/>
        </p:nvSpPr>
        <p:spPr>
          <a:xfrm xmlns:a="http://schemas.openxmlformats.org/drawingml/2006/main">
            <a:off x="685800" y="1752600"/>
            <a:ext cx="1082221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and paise. Total the costs before finding change or remaining budget. Use rates provided in a </a:t>
            </a:r>
          </a:p>
        </p:txBody>
      </p:sp>
      <p:sp>
        <p:nvSpPr>
          <p:cNvPr id="6" name="text-1774">
            <a:extLst xmlns:a="http://schemas.openxmlformats.org/drawingml/2006/main">
              <a:ext uri="{FF2B5EF4-FFF2-40B4-BE49-F238E27FC236}">
                <a16:creationId xmlns:a16="http://schemas.microsoft.com/office/drawing/2014/main" id="{6BE5857E-F317-476A-9FE2-D215788E814F}"/>
              </a:ext>
            </a:extLst>
          </p:cNvPr>
          <p:cNvSpPr>
            <a:spLocks xmlns:a="http://schemas.openxmlformats.org/drawingml/2006/main" noGrp="1"/>
          </p:cNvSpPr>
          <p:nvPr/>
        </p:nvSpPr>
        <p:spPr>
          <a:xfrm xmlns:a="http://schemas.openxmlformats.org/drawingml/2006/main">
            <a:off x="685800" y="2095500"/>
            <a:ext cx="106865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question for currency conversion; real exchange rates vary. Round money at the final stated </a:t>
            </a:r>
          </a:p>
        </p:txBody>
      </p:sp>
      <p:sp>
        <p:nvSpPr>
          <p:cNvPr id="7" name="text-1775">
            <a:extLst xmlns:a="http://schemas.openxmlformats.org/drawingml/2006/main">
              <a:ext uri="{FF2B5EF4-FFF2-40B4-BE49-F238E27FC236}">
                <a16:creationId xmlns:a16="http://schemas.microsoft.com/office/drawing/2014/main" id="{D4129A04-5F9D-4B1D-8609-8ADF5DCD5A20}"/>
              </a:ext>
            </a:extLst>
          </p:cNvPr>
          <p:cNvSpPr>
            <a:spLocks xmlns:a="http://schemas.openxmlformats.org/drawingml/2006/main" noGrp="1"/>
          </p:cNvSpPr>
          <p:nvPr/>
        </p:nvSpPr>
        <p:spPr>
          <a:xfrm xmlns:a="http://schemas.openxmlformats.org/drawingml/2006/main">
            <a:off x="685800" y="2438400"/>
            <a:ext cx="7548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stage.</a:t>
            </a:r>
          </a:p>
        </p:txBody>
      </p:sp>
      <p:sp>
        <p:nvSpPr>
          <p:cNvPr id="8" name="text-1776">
            <a:extLst xmlns:a="http://schemas.openxmlformats.org/drawingml/2006/main">
              <a:ext uri="{FF2B5EF4-FFF2-40B4-BE49-F238E27FC236}">
                <a16:creationId xmlns:a16="http://schemas.microsoft.com/office/drawing/2014/main" id="{D2EDC84B-B203-4BB5-BD88-EEEE41A5DB4D}"/>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1777">
            <a:extLst xmlns:a="http://schemas.openxmlformats.org/drawingml/2006/main">
              <a:ext uri="{FF2B5EF4-FFF2-40B4-BE49-F238E27FC236}">
                <a16:creationId xmlns:a16="http://schemas.microsoft.com/office/drawing/2014/main" id="{523FC9CE-3114-4446-9895-5D264BDBEFEB}"/>
              </a:ext>
            </a:extLst>
          </p:cNvPr>
          <p:cNvSpPr>
            <a:spLocks xmlns:a="http://schemas.openxmlformats.org/drawingml/2006/main" noGrp="1"/>
          </p:cNvSpPr>
          <p:nvPr/>
        </p:nvSpPr>
        <p:spPr>
          <a:xfrm xmlns:a="http://schemas.openxmlformats.org/drawingml/2006/main">
            <a:off x="685800" y="3400425"/>
            <a:ext cx="1064123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Four books at 68.50 rupees each cost 274.00 rupees. Change from 500.00 rupees is 226.00 </a:t>
            </a:r>
          </a:p>
        </p:txBody>
      </p:sp>
      <p:sp>
        <p:nvSpPr>
          <p:cNvPr id="10" name="text-1778">
            <a:extLst xmlns:a="http://schemas.openxmlformats.org/drawingml/2006/main">
              <a:ext uri="{FF2B5EF4-FFF2-40B4-BE49-F238E27FC236}">
                <a16:creationId xmlns:a16="http://schemas.microsoft.com/office/drawing/2014/main" id="{37314392-2DDB-460A-9A73-1ADDC87617D3}"/>
              </a:ext>
            </a:extLst>
          </p:cNvPr>
          <p:cNvSpPr>
            <a:spLocks xmlns:a="http://schemas.openxmlformats.org/drawingml/2006/main" noGrp="1"/>
          </p:cNvSpPr>
          <p:nvPr/>
        </p:nvSpPr>
        <p:spPr>
          <a:xfrm xmlns:a="http://schemas.openxmlformats.org/drawingml/2006/main">
            <a:off x="685800" y="3743325"/>
            <a:ext cx="91757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rupees. At a stated rate of 1 unit = 80 rupees, 25 units are worth 2,000 rupees.</a:t>
            </a:r>
          </a:p>
        </p:txBody>
      </p:sp>
    </p:spTree>
    <p:extLst>
      <p:ext uri="{BB962C8B-B14F-4D97-AF65-F5344CB8AC3E}">
        <p14:creationId xmlns:p14="http://schemas.microsoft.com/office/powerpoint/2010/main" val="1554987857"/>
      </p:ext>
    </p:extLst>
  </p:cSld>
</p:sld>
</file>

<file path=ppt/slides/slide1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779">
            <a:extLst xmlns:a="http://schemas.openxmlformats.org/drawingml/2006/main">
              <a:ext uri="{FF2B5EF4-FFF2-40B4-BE49-F238E27FC236}">
                <a16:creationId xmlns:a16="http://schemas.microsoft.com/office/drawing/2014/main" id="{379FCC6F-9168-4621-9A15-CD5C3DBE154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1780">
            <a:extLst xmlns:a="http://schemas.openxmlformats.org/drawingml/2006/main">
              <a:ext uri="{FF2B5EF4-FFF2-40B4-BE49-F238E27FC236}">
                <a16:creationId xmlns:a16="http://schemas.microsoft.com/office/drawing/2014/main" id="{5E1C68A1-E255-4CA4-8591-62F32BC09BF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Rates and best value</a:t>
            </a:r>
          </a:p>
        </p:txBody>
      </p:sp>
      <p:sp>
        <p:nvSpPr>
          <p:cNvPr id="3" name="text-1781">
            <a:extLst xmlns:a="http://schemas.openxmlformats.org/drawingml/2006/main">
              <a:ext uri="{FF2B5EF4-FFF2-40B4-BE49-F238E27FC236}">
                <a16:creationId xmlns:a16="http://schemas.microsoft.com/office/drawing/2014/main" id="{C79428FD-48E4-4745-A8BF-37CD1E8904E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782">
            <a:extLst xmlns:a="http://schemas.openxmlformats.org/drawingml/2006/main">
              <a:ext uri="{FF2B5EF4-FFF2-40B4-BE49-F238E27FC236}">
                <a16:creationId xmlns:a16="http://schemas.microsoft.com/office/drawing/2014/main" id="{3B25043C-50DA-42A1-82E3-45822BCD39CF}"/>
              </a:ext>
            </a:extLst>
          </p:cNvPr>
          <p:cNvSpPr>
            <a:spLocks xmlns:a="http://schemas.openxmlformats.org/drawingml/2006/main" noGrp="1"/>
          </p:cNvSpPr>
          <p:nvPr/>
        </p:nvSpPr>
        <p:spPr>
          <a:xfrm xmlns:a="http://schemas.openxmlformats.org/drawingml/2006/main">
            <a:off x="685800" y="1409700"/>
            <a:ext cx="105800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rate compares different units, such as rupees per kilogram or litres per minute. Divide by </a:t>
            </a:r>
          </a:p>
        </p:txBody>
      </p:sp>
      <p:sp>
        <p:nvSpPr>
          <p:cNvPr id="5" name="text-1783">
            <a:extLst xmlns:a="http://schemas.openxmlformats.org/drawingml/2006/main">
              <a:ext uri="{FF2B5EF4-FFF2-40B4-BE49-F238E27FC236}">
                <a16:creationId xmlns:a16="http://schemas.microsoft.com/office/drawing/2014/main" id="{46693856-59B0-4E06-B95E-6D867B6729E0}"/>
              </a:ext>
            </a:extLst>
          </p:cNvPr>
          <p:cNvSpPr>
            <a:spLocks xmlns:a="http://schemas.openxmlformats.org/drawingml/2006/main" noGrp="1"/>
          </p:cNvSpPr>
          <p:nvPr/>
        </p:nvSpPr>
        <p:spPr>
          <a:xfrm xmlns:a="http://schemas.openxmlformats.org/drawingml/2006/main">
            <a:off x="685800" y="1752600"/>
            <a:ext cx="1054074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number of units to find a unit rate. Compare unit prices only when quality and relevant </a:t>
            </a:r>
          </a:p>
        </p:txBody>
      </p:sp>
      <p:sp>
        <p:nvSpPr>
          <p:cNvPr id="6" name="text-1784">
            <a:extLst xmlns:a="http://schemas.openxmlformats.org/drawingml/2006/main">
              <a:ext uri="{FF2B5EF4-FFF2-40B4-BE49-F238E27FC236}">
                <a16:creationId xmlns:a16="http://schemas.microsoft.com/office/drawing/2014/main" id="{546498D7-01C8-4972-BED5-4F5B1423C91B}"/>
              </a:ext>
            </a:extLst>
          </p:cNvPr>
          <p:cNvSpPr>
            <a:spLocks xmlns:a="http://schemas.openxmlformats.org/drawingml/2006/main" noGrp="1"/>
          </p:cNvSpPr>
          <p:nvPr/>
        </p:nvSpPr>
        <p:spPr>
          <a:xfrm xmlns:a="http://schemas.openxmlformats.org/drawingml/2006/main">
            <a:off x="685800" y="2095500"/>
            <a:ext cx="72645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conditions are comparable. Constant rates allow direct scaling.</a:t>
            </a:r>
          </a:p>
        </p:txBody>
      </p:sp>
      <p:sp>
        <p:nvSpPr>
          <p:cNvPr id="7" name="text-1785">
            <a:extLst xmlns:a="http://schemas.openxmlformats.org/drawingml/2006/main">
              <a:ext uri="{FF2B5EF4-FFF2-40B4-BE49-F238E27FC236}">
                <a16:creationId xmlns:a16="http://schemas.microsoft.com/office/drawing/2014/main" id="{6E0CC028-016E-4C27-BBCC-22BA99DFD862}"/>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786">
            <a:extLst xmlns:a="http://schemas.openxmlformats.org/drawingml/2006/main">
              <a:ext uri="{FF2B5EF4-FFF2-40B4-BE49-F238E27FC236}">
                <a16:creationId xmlns:a16="http://schemas.microsoft.com/office/drawing/2014/main" id="{AAB649A1-8D5B-493B-848B-E49C68DAE92A}"/>
              </a:ext>
            </a:extLst>
          </p:cNvPr>
          <p:cNvSpPr>
            <a:spLocks xmlns:a="http://schemas.openxmlformats.org/drawingml/2006/main" noGrp="1"/>
          </p:cNvSpPr>
          <p:nvPr/>
        </p:nvSpPr>
        <p:spPr>
          <a:xfrm xmlns:a="http://schemas.openxmlformats.org/drawingml/2006/main">
            <a:off x="685800" y="3057525"/>
            <a:ext cx="103389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3 kg pack costs 216 rupees, so its unit price is 72 rupees per kg. A 5 kg pack costs 350 </a:t>
            </a:r>
          </a:p>
        </p:txBody>
      </p:sp>
      <p:sp>
        <p:nvSpPr>
          <p:cNvPr id="9" name="text-1787">
            <a:extLst xmlns:a="http://schemas.openxmlformats.org/drawingml/2006/main">
              <a:ext uri="{FF2B5EF4-FFF2-40B4-BE49-F238E27FC236}">
                <a16:creationId xmlns:a16="http://schemas.microsoft.com/office/drawing/2014/main" id="{34398480-AAFE-493D-AA95-53588691483C}"/>
              </a:ext>
            </a:extLst>
          </p:cNvPr>
          <p:cNvSpPr>
            <a:spLocks xmlns:a="http://schemas.openxmlformats.org/drawingml/2006/main" noGrp="1"/>
          </p:cNvSpPr>
          <p:nvPr/>
        </p:nvSpPr>
        <p:spPr>
          <a:xfrm xmlns:a="http://schemas.openxmlformats.org/drawingml/2006/main">
            <a:off x="685800" y="3400425"/>
            <a:ext cx="750627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rupees, so it costs 70 rupees per kg and has the lower unit price.</a:t>
            </a:r>
          </a:p>
        </p:txBody>
      </p:sp>
    </p:spTree>
    <p:extLst>
      <p:ext uri="{BB962C8B-B14F-4D97-AF65-F5344CB8AC3E}">
        <p14:creationId xmlns:p14="http://schemas.microsoft.com/office/powerpoint/2010/main" val="718856178"/>
      </p:ext>
    </p:extLst>
  </p:cSld>
</p:sld>
</file>

<file path=ppt/slides/slide1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788">
            <a:extLst xmlns:a="http://schemas.openxmlformats.org/drawingml/2006/main">
              <a:ext uri="{FF2B5EF4-FFF2-40B4-BE49-F238E27FC236}">
                <a16:creationId xmlns:a16="http://schemas.microsoft.com/office/drawing/2014/main" id="{D045E4F7-D6B8-4A2E-9B3D-AC8C99F7B04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1789">
            <a:extLst xmlns:a="http://schemas.openxmlformats.org/drawingml/2006/main">
              <a:ext uri="{FF2B5EF4-FFF2-40B4-BE49-F238E27FC236}">
                <a16:creationId xmlns:a16="http://schemas.microsoft.com/office/drawing/2014/main" id="{7C5F965A-24E2-4EAB-8C27-34B66307B36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Speed distance and time</a:t>
            </a:r>
          </a:p>
        </p:txBody>
      </p:sp>
      <p:sp>
        <p:nvSpPr>
          <p:cNvPr id="3" name="text-1790">
            <a:extLst xmlns:a="http://schemas.openxmlformats.org/drawingml/2006/main">
              <a:ext uri="{FF2B5EF4-FFF2-40B4-BE49-F238E27FC236}">
                <a16:creationId xmlns:a16="http://schemas.microsoft.com/office/drawing/2014/main" id="{0689DF43-E2C7-4BF4-A4D4-89517571E24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791">
            <a:extLst xmlns:a="http://schemas.openxmlformats.org/drawingml/2006/main">
              <a:ext uri="{FF2B5EF4-FFF2-40B4-BE49-F238E27FC236}">
                <a16:creationId xmlns:a16="http://schemas.microsoft.com/office/drawing/2014/main" id="{BE00FBC1-65B0-4161-84A1-8165DE23F988}"/>
              </a:ext>
            </a:extLst>
          </p:cNvPr>
          <p:cNvSpPr>
            <a:spLocks xmlns:a="http://schemas.openxmlformats.org/drawingml/2006/main" noGrp="1"/>
          </p:cNvSpPr>
          <p:nvPr/>
        </p:nvSpPr>
        <p:spPr>
          <a:xfrm xmlns:a="http://schemas.openxmlformats.org/drawingml/2006/main">
            <a:off x="685800" y="1409700"/>
            <a:ext cx="1059122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Average speed = distance ÷ elapsed time. Rearranging gives distance = speed × time and </a:t>
            </a:r>
          </a:p>
        </p:txBody>
      </p:sp>
      <p:sp>
        <p:nvSpPr>
          <p:cNvPr id="5" name="text-1792">
            <a:extLst xmlns:a="http://schemas.openxmlformats.org/drawingml/2006/main">
              <a:ext uri="{FF2B5EF4-FFF2-40B4-BE49-F238E27FC236}">
                <a16:creationId xmlns:a16="http://schemas.microsoft.com/office/drawing/2014/main" id="{C9E3D042-EA45-43B0-942A-38EC4FA5ACCC}"/>
              </a:ext>
            </a:extLst>
          </p:cNvPr>
          <p:cNvSpPr>
            <a:spLocks xmlns:a="http://schemas.openxmlformats.org/drawingml/2006/main" noGrp="1"/>
          </p:cNvSpPr>
          <p:nvPr/>
        </p:nvSpPr>
        <p:spPr>
          <a:xfrm xmlns:a="http://schemas.openxmlformats.org/drawingml/2006/main">
            <a:off x="685800" y="1752600"/>
            <a:ext cx="104661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time = distance ÷ speed. Use compatible units. To convert m/s to km/h multiply by 3.6; to </a:t>
            </a:r>
          </a:p>
        </p:txBody>
      </p:sp>
      <p:sp>
        <p:nvSpPr>
          <p:cNvPr id="6" name="text-1793">
            <a:extLst xmlns:a="http://schemas.openxmlformats.org/drawingml/2006/main">
              <a:ext uri="{FF2B5EF4-FFF2-40B4-BE49-F238E27FC236}">
                <a16:creationId xmlns:a16="http://schemas.microsoft.com/office/drawing/2014/main" id="{0125A9D7-1889-4722-90F4-4A4BED92D36B}"/>
              </a:ext>
            </a:extLst>
          </p:cNvPr>
          <p:cNvSpPr>
            <a:spLocks xmlns:a="http://schemas.openxmlformats.org/drawingml/2006/main" noGrp="1"/>
          </p:cNvSpPr>
          <p:nvPr/>
        </p:nvSpPr>
        <p:spPr>
          <a:xfrm xmlns:a="http://schemas.openxmlformats.org/drawingml/2006/main">
            <a:off x="685800" y="2095500"/>
            <a:ext cx="103849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convert km/h to m/s divide by 3.6. Average speed for a whole trip uses total distance and </a:t>
            </a:r>
          </a:p>
        </p:txBody>
      </p:sp>
      <p:sp>
        <p:nvSpPr>
          <p:cNvPr id="7" name="text-1794">
            <a:extLst xmlns:a="http://schemas.openxmlformats.org/drawingml/2006/main">
              <a:ext uri="{FF2B5EF4-FFF2-40B4-BE49-F238E27FC236}">
                <a16:creationId xmlns:a16="http://schemas.microsoft.com/office/drawing/2014/main" id="{91125375-1014-4510-A8CE-338ECBD3575A}"/>
              </a:ext>
            </a:extLst>
          </p:cNvPr>
          <p:cNvSpPr>
            <a:spLocks xmlns:a="http://schemas.openxmlformats.org/drawingml/2006/main" noGrp="1"/>
          </p:cNvSpPr>
          <p:nvPr/>
        </p:nvSpPr>
        <p:spPr>
          <a:xfrm xmlns:a="http://schemas.openxmlformats.org/drawingml/2006/main">
            <a:off x="685800" y="2438400"/>
            <a:ext cx="12321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total time.</a:t>
            </a:r>
          </a:p>
        </p:txBody>
      </p:sp>
      <p:sp>
        <p:nvSpPr>
          <p:cNvPr id="8" name="text-1795">
            <a:extLst xmlns:a="http://schemas.openxmlformats.org/drawingml/2006/main">
              <a:ext uri="{FF2B5EF4-FFF2-40B4-BE49-F238E27FC236}">
                <a16:creationId xmlns:a16="http://schemas.microsoft.com/office/drawing/2014/main" id="{56ADECC5-3DA8-43B3-A5C2-CB429813686D}"/>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1796">
            <a:extLst xmlns:a="http://schemas.openxmlformats.org/drawingml/2006/main">
              <a:ext uri="{FF2B5EF4-FFF2-40B4-BE49-F238E27FC236}">
                <a16:creationId xmlns:a16="http://schemas.microsoft.com/office/drawing/2014/main" id="{ECB2B317-A965-4E8B-A539-50B025A0C1BF}"/>
              </a:ext>
            </a:extLst>
          </p:cNvPr>
          <p:cNvSpPr>
            <a:spLocks xmlns:a="http://schemas.openxmlformats.org/drawingml/2006/main" noGrp="1"/>
          </p:cNvSpPr>
          <p:nvPr/>
        </p:nvSpPr>
        <p:spPr>
          <a:xfrm xmlns:a="http://schemas.openxmlformats.org/drawingml/2006/main">
            <a:off x="685800" y="3400425"/>
            <a:ext cx="102533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car travels 150 km in 2.5 hours. Average speed = 150 ÷ 2.5 = 60 km/h. A speed of 72 </a:t>
            </a:r>
          </a:p>
        </p:txBody>
      </p:sp>
      <p:sp>
        <p:nvSpPr>
          <p:cNvPr id="10" name="text-1797">
            <a:extLst xmlns:a="http://schemas.openxmlformats.org/drawingml/2006/main">
              <a:ext uri="{FF2B5EF4-FFF2-40B4-BE49-F238E27FC236}">
                <a16:creationId xmlns:a16="http://schemas.microsoft.com/office/drawing/2014/main" id="{2CF4389F-37B6-4F4A-8B67-A170385FF93A}"/>
              </a:ext>
            </a:extLst>
          </p:cNvPr>
          <p:cNvSpPr>
            <a:spLocks xmlns:a="http://schemas.openxmlformats.org/drawingml/2006/main" noGrp="1"/>
          </p:cNvSpPr>
          <p:nvPr/>
        </p:nvSpPr>
        <p:spPr>
          <a:xfrm xmlns:a="http://schemas.openxmlformats.org/drawingml/2006/main">
            <a:off x="685800" y="3743325"/>
            <a:ext cx="370655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km/h equals 72 ÷ 3.6 = 20 m/s.</a:t>
            </a:r>
          </a:p>
        </p:txBody>
      </p:sp>
    </p:spTree>
    <p:extLst>
      <p:ext uri="{BB962C8B-B14F-4D97-AF65-F5344CB8AC3E}">
        <p14:creationId xmlns:p14="http://schemas.microsoft.com/office/powerpoint/2010/main" val="233381111"/>
      </p:ext>
    </p:extLst>
  </p:cSld>
</p:sld>
</file>

<file path=ppt/slides/slide1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798">
            <a:extLst xmlns:a="http://schemas.openxmlformats.org/drawingml/2006/main">
              <a:ext uri="{FF2B5EF4-FFF2-40B4-BE49-F238E27FC236}">
                <a16:creationId xmlns:a16="http://schemas.microsoft.com/office/drawing/2014/main" id="{903B55F4-4DA2-40AF-9C54-084A24F93C1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1799">
            <a:extLst xmlns:a="http://schemas.openxmlformats.org/drawingml/2006/main">
              <a:ext uri="{FF2B5EF4-FFF2-40B4-BE49-F238E27FC236}">
                <a16:creationId xmlns:a16="http://schemas.microsoft.com/office/drawing/2014/main" id="{2C1073C9-1AFD-4C90-8B81-5160FAA21F1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1800">
            <a:extLst xmlns:a="http://schemas.openxmlformats.org/drawingml/2006/main">
              <a:ext uri="{FF2B5EF4-FFF2-40B4-BE49-F238E27FC236}">
                <a16:creationId xmlns:a16="http://schemas.microsoft.com/office/drawing/2014/main" id="{CBB5A311-6A26-4527-8762-F5365AD7F75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801">
            <a:extLst xmlns:a="http://schemas.openxmlformats.org/drawingml/2006/main">
              <a:ext uri="{FF2B5EF4-FFF2-40B4-BE49-F238E27FC236}">
                <a16:creationId xmlns:a16="http://schemas.microsoft.com/office/drawing/2014/main" id="{880FA297-493B-4175-89F7-705D381B60F1}"/>
              </a:ext>
            </a:extLst>
          </p:cNvPr>
          <p:cNvSpPr>
            <a:spLocks xmlns:a="http://schemas.openxmlformats.org/drawingml/2006/main" noGrp="1"/>
          </p:cNvSpPr>
          <p:nvPr/>
        </p:nvSpPr>
        <p:spPr>
          <a:xfrm xmlns:a="http://schemas.openxmlformats.org/drawingml/2006/main">
            <a:off x="685800" y="1409700"/>
            <a:ext cx="47003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Convert 3 hours 18 minutes to hours.</a:t>
            </a:r>
          </a:p>
        </p:txBody>
      </p:sp>
      <p:sp>
        <p:nvSpPr>
          <p:cNvPr id="5" name="text-1802">
            <a:extLst xmlns:a="http://schemas.openxmlformats.org/drawingml/2006/main">
              <a:ext uri="{FF2B5EF4-FFF2-40B4-BE49-F238E27FC236}">
                <a16:creationId xmlns:a16="http://schemas.microsoft.com/office/drawing/2014/main" id="{7F0C65A4-BD4F-4178-A153-502B0736DDF2}"/>
              </a:ext>
            </a:extLst>
          </p:cNvPr>
          <p:cNvSpPr>
            <a:spLocks xmlns:a="http://schemas.openxmlformats.org/drawingml/2006/main" noGrp="1"/>
          </p:cNvSpPr>
          <p:nvPr/>
        </p:nvSpPr>
        <p:spPr>
          <a:xfrm xmlns:a="http://schemas.openxmlformats.org/drawingml/2006/main">
            <a:off x="685800" y="1924050"/>
            <a:ext cx="53256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Find the elapsed time from 09:48 to 12:15.</a:t>
            </a:r>
          </a:p>
        </p:txBody>
      </p:sp>
      <p:sp>
        <p:nvSpPr>
          <p:cNvPr id="6" name="text-1803">
            <a:extLst xmlns:a="http://schemas.openxmlformats.org/drawingml/2006/main">
              <a:ext uri="{FF2B5EF4-FFF2-40B4-BE49-F238E27FC236}">
                <a16:creationId xmlns:a16="http://schemas.microsoft.com/office/drawing/2014/main" id="{F46F6332-1EF9-4420-9492-491456BF659D}"/>
              </a:ext>
            </a:extLst>
          </p:cNvPr>
          <p:cNvSpPr>
            <a:spLocks xmlns:a="http://schemas.openxmlformats.org/drawingml/2006/main" noGrp="1"/>
          </p:cNvSpPr>
          <p:nvPr/>
        </p:nvSpPr>
        <p:spPr>
          <a:xfrm xmlns:a="http://schemas.openxmlformats.org/drawingml/2006/main">
            <a:off x="685800" y="2438400"/>
            <a:ext cx="770343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Six pens cost 17.50 rupees each. Find change from 200 rupees.</a:t>
            </a:r>
          </a:p>
        </p:txBody>
      </p:sp>
      <p:sp>
        <p:nvSpPr>
          <p:cNvPr id="7" name="text-1804">
            <a:extLst xmlns:a="http://schemas.openxmlformats.org/drawingml/2006/main">
              <a:ext uri="{FF2B5EF4-FFF2-40B4-BE49-F238E27FC236}">
                <a16:creationId xmlns:a16="http://schemas.microsoft.com/office/drawing/2014/main" id="{47BEDB8D-BF4C-40BB-ABF5-54B07B312C70}"/>
              </a:ext>
            </a:extLst>
          </p:cNvPr>
          <p:cNvSpPr>
            <a:spLocks xmlns:a="http://schemas.openxmlformats.org/drawingml/2006/main" noGrp="1"/>
          </p:cNvSpPr>
          <p:nvPr/>
        </p:nvSpPr>
        <p:spPr>
          <a:xfrm xmlns:a="http://schemas.openxmlformats.org/drawingml/2006/main">
            <a:off x="685800" y="2952750"/>
            <a:ext cx="74571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 cyclist travels at 18 km/h for 40 minutes. Find the distance.</a:t>
            </a:r>
          </a:p>
        </p:txBody>
      </p:sp>
      <p:sp>
        <p:nvSpPr>
          <p:cNvPr id="8" name="text-1805">
            <a:extLst xmlns:a="http://schemas.openxmlformats.org/drawingml/2006/main">
              <a:ext uri="{FF2B5EF4-FFF2-40B4-BE49-F238E27FC236}">
                <a16:creationId xmlns:a16="http://schemas.microsoft.com/office/drawing/2014/main" id="{8EA16A62-DCDE-4B8C-B6CD-E435D58C5436}"/>
              </a:ext>
            </a:extLst>
          </p:cNvPr>
          <p:cNvSpPr>
            <a:spLocks xmlns:a="http://schemas.openxmlformats.org/drawingml/2006/main" noGrp="1"/>
          </p:cNvSpPr>
          <p:nvPr/>
        </p:nvSpPr>
        <p:spPr>
          <a:xfrm xmlns:a="http://schemas.openxmlformats.org/drawingml/2006/main">
            <a:off x="685800" y="3467100"/>
            <a:ext cx="85731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A trip covers 60 km in 1 hour and 40 km in 1 hour. Find average speed.</a:t>
            </a:r>
          </a:p>
        </p:txBody>
      </p:sp>
    </p:spTree>
    <p:extLst>
      <p:ext uri="{BB962C8B-B14F-4D97-AF65-F5344CB8AC3E}">
        <p14:creationId xmlns:p14="http://schemas.microsoft.com/office/powerpoint/2010/main" val="1893772974"/>
      </p:ext>
    </p:extLst>
  </p:cSld>
</p:sld>
</file>

<file path=ppt/slides/slide1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1806">
            <a:extLst xmlns:a="http://schemas.openxmlformats.org/drawingml/2006/main">
              <a:ext uri="{FF2B5EF4-FFF2-40B4-BE49-F238E27FC236}">
                <a16:creationId xmlns:a16="http://schemas.microsoft.com/office/drawing/2014/main" id="{495FC4BA-E9FA-4D56-A689-520E8F40239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1807">
            <a:extLst xmlns:a="http://schemas.openxmlformats.org/drawingml/2006/main">
              <a:ext uri="{FF2B5EF4-FFF2-40B4-BE49-F238E27FC236}">
                <a16:creationId xmlns:a16="http://schemas.microsoft.com/office/drawing/2014/main" id="{131A425A-4B77-4ADD-83EF-1BB7EE564A8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1808">
            <a:extLst xmlns:a="http://schemas.openxmlformats.org/drawingml/2006/main">
              <a:ext uri="{FF2B5EF4-FFF2-40B4-BE49-F238E27FC236}">
                <a16:creationId xmlns:a16="http://schemas.microsoft.com/office/drawing/2014/main" id="{2DFAA07B-B8C6-4519-A944-F9C5853FCA3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809">
            <a:extLst xmlns:a="http://schemas.openxmlformats.org/drawingml/2006/main">
              <a:ext uri="{FF2B5EF4-FFF2-40B4-BE49-F238E27FC236}">
                <a16:creationId xmlns:a16="http://schemas.microsoft.com/office/drawing/2014/main" id="{726E2B6D-8610-4C5C-9138-B64A0BEAC67A}"/>
              </a:ext>
            </a:extLst>
          </p:cNvPr>
          <p:cNvSpPr>
            <a:spLocks xmlns:a="http://schemas.openxmlformats.org/drawingml/2006/main" noGrp="1"/>
          </p:cNvSpPr>
          <p:nvPr/>
        </p:nvSpPr>
        <p:spPr>
          <a:xfrm xmlns:a="http://schemas.openxmlformats.org/drawingml/2006/main">
            <a:off x="685800" y="1409700"/>
            <a:ext cx="107938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1 hour 30 minutes is 1.5 hours, not 1.30 hours. The hour uses 60 minutes, </a:t>
            </a:r>
          </a:p>
        </p:txBody>
      </p:sp>
      <p:sp>
        <p:nvSpPr>
          <p:cNvPr id="5" name="text-1810">
            <a:extLst xmlns:a="http://schemas.openxmlformats.org/drawingml/2006/main">
              <a:ext uri="{FF2B5EF4-FFF2-40B4-BE49-F238E27FC236}">
                <a16:creationId xmlns:a16="http://schemas.microsoft.com/office/drawing/2014/main" id="{7A917251-C9E1-4E3A-983D-75FF285198F3}"/>
              </a:ext>
            </a:extLst>
          </p:cNvPr>
          <p:cNvSpPr>
            <a:spLocks xmlns:a="http://schemas.openxmlformats.org/drawingml/2006/main" noGrp="1"/>
          </p:cNvSpPr>
          <p:nvPr/>
        </p:nvSpPr>
        <p:spPr>
          <a:xfrm xmlns:a="http://schemas.openxmlformats.org/drawingml/2006/main">
            <a:off x="685800" y="1752600"/>
            <a:ext cx="12427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not 100.</a:t>
            </a:r>
          </a:p>
        </p:txBody>
      </p:sp>
    </p:spTree>
    <p:extLst>
      <p:ext uri="{BB962C8B-B14F-4D97-AF65-F5344CB8AC3E}">
        <p14:creationId xmlns:p14="http://schemas.microsoft.com/office/powerpoint/2010/main" val="1371468888"/>
      </p:ext>
    </p:extLst>
  </p:cSld>
</p:sld>
</file>

<file path=ppt/slides/slide1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text-1811">
            <a:extLst xmlns:a="http://schemas.openxmlformats.org/drawingml/2006/main">
              <a:ext uri="{FF2B5EF4-FFF2-40B4-BE49-F238E27FC236}">
                <a16:creationId xmlns:a16="http://schemas.microsoft.com/office/drawing/2014/main" id="{4904A883-88FC-4A80-923C-FCB4F4F6F83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1812">
            <a:extLst xmlns:a="http://schemas.openxmlformats.org/drawingml/2006/main">
              <a:ext uri="{FF2B5EF4-FFF2-40B4-BE49-F238E27FC236}">
                <a16:creationId xmlns:a16="http://schemas.microsoft.com/office/drawing/2014/main" id="{612FB875-1502-4D3B-B68A-2C762A2E25C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1813">
            <a:extLst xmlns:a="http://schemas.openxmlformats.org/drawingml/2006/main">
              <a:ext uri="{FF2B5EF4-FFF2-40B4-BE49-F238E27FC236}">
                <a16:creationId xmlns:a16="http://schemas.microsoft.com/office/drawing/2014/main" id="{B16FE186-47F3-43EB-A62E-592C41ECFCC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814">
            <a:extLst xmlns:a="http://schemas.openxmlformats.org/drawingml/2006/main">
              <a:ext uri="{FF2B5EF4-FFF2-40B4-BE49-F238E27FC236}">
                <a16:creationId xmlns:a16="http://schemas.microsoft.com/office/drawing/2014/main" id="{205DB013-A54B-450C-9393-13D49E5F0768}"/>
              </a:ext>
            </a:extLst>
          </p:cNvPr>
          <p:cNvSpPr>
            <a:spLocks xmlns:a="http://schemas.openxmlformats.org/drawingml/2006/main" noGrp="1"/>
          </p:cNvSpPr>
          <p:nvPr/>
        </p:nvSpPr>
        <p:spPr>
          <a:xfrm xmlns:a="http://schemas.openxmlformats.org/drawingml/2006/main">
            <a:off x="685800" y="1552575"/>
            <a:ext cx="8934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3 + </a:t>
            </a:r>
          </a:p>
        </p:txBody>
      </p:sp>
      <p:sp>
        <p:nvSpPr>
          <p:cNvPr id="5" name="text-1815">
            <a:extLst xmlns:a="http://schemas.openxmlformats.org/drawingml/2006/main">
              <a:ext uri="{FF2B5EF4-FFF2-40B4-BE49-F238E27FC236}">
                <a16:creationId xmlns:a16="http://schemas.microsoft.com/office/drawing/2014/main" id="{1B3257E7-1BD9-4E12-BB2B-BAA1BB12ED5E}"/>
              </a:ext>
            </a:extLst>
          </p:cNvPr>
          <p:cNvSpPr>
            <a:spLocks xmlns:a="http://schemas.openxmlformats.org/drawingml/2006/main" noGrp="1"/>
          </p:cNvSpPr>
          <p:nvPr/>
        </p:nvSpPr>
        <p:spPr>
          <a:xfrm xmlns:a="http://schemas.openxmlformats.org/drawingml/2006/main">
            <a:off x="1531620" y="14097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18</a:t>
            </a:r>
          </a:p>
        </p:txBody>
      </p:sp>
      <p:sp>
        <p:nvSpPr>
          <p:cNvPr id="6" name="text-1816">
            <a:extLst xmlns:a="http://schemas.openxmlformats.org/drawingml/2006/main">
              <a:ext uri="{FF2B5EF4-FFF2-40B4-BE49-F238E27FC236}">
                <a16:creationId xmlns:a16="http://schemas.microsoft.com/office/drawing/2014/main" id="{7BB9AF81-1B99-4D0F-8D9D-41645643AAF9}"/>
              </a:ext>
            </a:extLst>
          </p:cNvPr>
          <p:cNvSpPr>
            <a:spLocks xmlns:a="http://schemas.openxmlformats.org/drawingml/2006/main" noGrp="1"/>
          </p:cNvSpPr>
          <p:nvPr/>
        </p:nvSpPr>
        <p:spPr>
          <a:xfrm xmlns:a="http://schemas.openxmlformats.org/drawingml/2006/main">
            <a:off x="1531620" y="16954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60</a:t>
            </a:r>
          </a:p>
        </p:txBody>
      </p:sp>
      <p:sp>
        <p:nvSpPr>
          <p:cNvPr id="7" name="fraction-bar-1817">
            <a:extLst xmlns:a="http://schemas.openxmlformats.org/drawingml/2006/main">
              <a:ext uri="{FF2B5EF4-FFF2-40B4-BE49-F238E27FC236}">
                <a16:creationId xmlns:a16="http://schemas.microsoft.com/office/drawing/2014/main" id="{0CC0878A-A8E3-4653-B951-2542FA3681E7}"/>
              </a:ext>
            </a:extLst>
          </p:cNvPr>
          <p:cNvSpPr>
            <a:spLocks xmlns:a="http://schemas.openxmlformats.org/drawingml/2006/main" noGrp="1"/>
          </p:cNvSpPr>
          <p:nvPr/>
        </p:nvSpPr>
        <p:spPr>
          <a:xfrm xmlns:a="http://schemas.openxmlformats.org/drawingml/2006/main">
            <a:off x="1550670" y="16764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8" name="text-1818">
            <a:extLst xmlns:a="http://schemas.openxmlformats.org/drawingml/2006/main">
              <a:ext uri="{FF2B5EF4-FFF2-40B4-BE49-F238E27FC236}">
                <a16:creationId xmlns:a16="http://schemas.microsoft.com/office/drawing/2014/main" id="{E86F44C1-D61B-476A-BD5D-2A15FA09DD55}"/>
              </a:ext>
            </a:extLst>
          </p:cNvPr>
          <p:cNvSpPr>
            <a:spLocks xmlns:a="http://schemas.openxmlformats.org/drawingml/2006/main" noGrp="1"/>
          </p:cNvSpPr>
          <p:nvPr/>
        </p:nvSpPr>
        <p:spPr>
          <a:xfrm xmlns:a="http://schemas.openxmlformats.org/drawingml/2006/main">
            <a:off x="1897570" y="1552575"/>
            <a:ext cx="15361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3.3 hours.</a:t>
            </a:r>
          </a:p>
        </p:txBody>
      </p:sp>
      <p:sp>
        <p:nvSpPr>
          <p:cNvPr id="9" name="text-1819">
            <a:extLst xmlns:a="http://schemas.openxmlformats.org/drawingml/2006/main">
              <a:ext uri="{FF2B5EF4-FFF2-40B4-BE49-F238E27FC236}">
                <a16:creationId xmlns:a16="http://schemas.microsoft.com/office/drawing/2014/main" id="{ED00F224-F55D-4D98-8266-2F0B34EB2BCB}"/>
              </a:ext>
            </a:extLst>
          </p:cNvPr>
          <p:cNvSpPr>
            <a:spLocks xmlns:a="http://schemas.openxmlformats.org/drawingml/2006/main" noGrp="1"/>
          </p:cNvSpPr>
          <p:nvPr/>
        </p:nvSpPr>
        <p:spPr>
          <a:xfrm xmlns:a="http://schemas.openxmlformats.org/drawingml/2006/main">
            <a:off x="685800" y="2152650"/>
            <a:ext cx="92451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12 minutes to 10:00, 2 hours to 12:00, then 15 minutes: 2 hours 27 minutes.</a:t>
            </a:r>
          </a:p>
        </p:txBody>
      </p:sp>
      <p:sp>
        <p:nvSpPr>
          <p:cNvPr id="10" name="text-1820">
            <a:extLst xmlns:a="http://schemas.openxmlformats.org/drawingml/2006/main">
              <a:ext uri="{FF2B5EF4-FFF2-40B4-BE49-F238E27FC236}">
                <a16:creationId xmlns:a16="http://schemas.microsoft.com/office/drawing/2014/main" id="{E5361E54-992F-4B90-A200-0EA3D6B1CCAF}"/>
              </a:ext>
            </a:extLst>
          </p:cNvPr>
          <p:cNvSpPr>
            <a:spLocks xmlns:a="http://schemas.openxmlformats.org/drawingml/2006/main" noGrp="1"/>
          </p:cNvSpPr>
          <p:nvPr/>
        </p:nvSpPr>
        <p:spPr>
          <a:xfrm xmlns:a="http://schemas.openxmlformats.org/drawingml/2006/main">
            <a:off x="685800" y="2667000"/>
            <a:ext cx="51276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Cost = 105 rupees. Change = 95 rupees.</a:t>
            </a:r>
          </a:p>
        </p:txBody>
      </p:sp>
      <p:sp>
        <p:nvSpPr>
          <p:cNvPr id="11" name="text-1821">
            <a:extLst xmlns:a="http://schemas.openxmlformats.org/drawingml/2006/main">
              <a:ext uri="{FF2B5EF4-FFF2-40B4-BE49-F238E27FC236}">
                <a16:creationId xmlns:a16="http://schemas.microsoft.com/office/drawing/2014/main" id="{D8EE572D-4F88-4521-B1BE-AA0E71CD6E0A}"/>
              </a:ext>
            </a:extLst>
          </p:cNvPr>
          <p:cNvSpPr>
            <a:spLocks xmlns:a="http://schemas.openxmlformats.org/drawingml/2006/main" noGrp="1"/>
          </p:cNvSpPr>
          <p:nvPr/>
        </p:nvSpPr>
        <p:spPr>
          <a:xfrm xmlns:a="http://schemas.openxmlformats.org/drawingml/2006/main">
            <a:off x="685800" y="3324225"/>
            <a:ext cx="20369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40 minutes = </a:t>
            </a:r>
          </a:p>
        </p:txBody>
      </p:sp>
      <p:sp>
        <p:nvSpPr>
          <p:cNvPr id="12" name="text-1822">
            <a:extLst xmlns:a="http://schemas.openxmlformats.org/drawingml/2006/main">
              <a:ext uri="{FF2B5EF4-FFF2-40B4-BE49-F238E27FC236}">
                <a16:creationId xmlns:a16="http://schemas.microsoft.com/office/drawing/2014/main" id="{91CFC71C-AB97-4FEB-ACDB-1DEE3C96AE02}"/>
              </a:ext>
            </a:extLst>
          </p:cNvPr>
          <p:cNvSpPr>
            <a:spLocks xmlns:a="http://schemas.openxmlformats.org/drawingml/2006/main" noGrp="1"/>
          </p:cNvSpPr>
          <p:nvPr/>
        </p:nvSpPr>
        <p:spPr>
          <a:xfrm xmlns:a="http://schemas.openxmlformats.org/drawingml/2006/main">
            <a:off x="2675096" y="31813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3" name="text-1823">
            <a:extLst xmlns:a="http://schemas.openxmlformats.org/drawingml/2006/main">
              <a:ext uri="{FF2B5EF4-FFF2-40B4-BE49-F238E27FC236}">
                <a16:creationId xmlns:a16="http://schemas.microsoft.com/office/drawing/2014/main" id="{A587198A-5E2B-4DC1-8AE9-94C09CCCA53C}"/>
              </a:ext>
            </a:extLst>
          </p:cNvPr>
          <p:cNvSpPr>
            <a:spLocks xmlns:a="http://schemas.openxmlformats.org/drawingml/2006/main" noGrp="1"/>
          </p:cNvSpPr>
          <p:nvPr/>
        </p:nvSpPr>
        <p:spPr>
          <a:xfrm xmlns:a="http://schemas.openxmlformats.org/drawingml/2006/main">
            <a:off x="2675096" y="34671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4" name="fraction-bar-1824">
            <a:extLst xmlns:a="http://schemas.openxmlformats.org/drawingml/2006/main">
              <a:ext uri="{FF2B5EF4-FFF2-40B4-BE49-F238E27FC236}">
                <a16:creationId xmlns:a16="http://schemas.microsoft.com/office/drawing/2014/main" id="{25810B5C-5266-4165-86DA-DD5D1BC62AAB}"/>
              </a:ext>
            </a:extLst>
          </p:cNvPr>
          <p:cNvSpPr>
            <a:spLocks xmlns:a="http://schemas.openxmlformats.org/drawingml/2006/main" noGrp="1"/>
          </p:cNvSpPr>
          <p:nvPr/>
        </p:nvSpPr>
        <p:spPr>
          <a:xfrm xmlns:a="http://schemas.openxmlformats.org/drawingml/2006/main">
            <a:off x="2694146" y="34480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5" name="text-1825">
            <a:extLst xmlns:a="http://schemas.openxmlformats.org/drawingml/2006/main">
              <a:ext uri="{FF2B5EF4-FFF2-40B4-BE49-F238E27FC236}">
                <a16:creationId xmlns:a16="http://schemas.microsoft.com/office/drawing/2014/main" id="{FC5BFE34-AEFB-4DEA-AFF2-1D9A88A4B048}"/>
              </a:ext>
            </a:extLst>
          </p:cNvPr>
          <p:cNvSpPr>
            <a:spLocks xmlns:a="http://schemas.openxmlformats.org/drawingml/2006/main" noGrp="1"/>
          </p:cNvSpPr>
          <p:nvPr/>
        </p:nvSpPr>
        <p:spPr>
          <a:xfrm xmlns:a="http://schemas.openxmlformats.org/drawingml/2006/main">
            <a:off x="2924746" y="3324225"/>
            <a:ext cx="27325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hour. Distance = 18 × </a:t>
            </a:r>
          </a:p>
        </p:txBody>
      </p:sp>
      <p:sp>
        <p:nvSpPr>
          <p:cNvPr id="16" name="text-1826">
            <a:extLst xmlns:a="http://schemas.openxmlformats.org/drawingml/2006/main">
              <a:ext uri="{FF2B5EF4-FFF2-40B4-BE49-F238E27FC236}">
                <a16:creationId xmlns:a16="http://schemas.microsoft.com/office/drawing/2014/main" id="{EC3542D7-3B0F-4199-83D0-C725B3FE63B3}"/>
              </a:ext>
            </a:extLst>
          </p:cNvPr>
          <p:cNvSpPr>
            <a:spLocks xmlns:a="http://schemas.openxmlformats.org/drawingml/2006/main" noGrp="1"/>
          </p:cNvSpPr>
          <p:nvPr/>
        </p:nvSpPr>
        <p:spPr>
          <a:xfrm xmlns:a="http://schemas.openxmlformats.org/drawingml/2006/main">
            <a:off x="5609653" y="31813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7" name="text-1827">
            <a:extLst xmlns:a="http://schemas.openxmlformats.org/drawingml/2006/main">
              <a:ext uri="{FF2B5EF4-FFF2-40B4-BE49-F238E27FC236}">
                <a16:creationId xmlns:a16="http://schemas.microsoft.com/office/drawing/2014/main" id="{D8A996D7-3A94-4C32-8BA9-7105CCCE7C28}"/>
              </a:ext>
            </a:extLst>
          </p:cNvPr>
          <p:cNvSpPr>
            <a:spLocks xmlns:a="http://schemas.openxmlformats.org/drawingml/2006/main" noGrp="1"/>
          </p:cNvSpPr>
          <p:nvPr/>
        </p:nvSpPr>
        <p:spPr>
          <a:xfrm xmlns:a="http://schemas.openxmlformats.org/drawingml/2006/main">
            <a:off x="5609653" y="34671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8" name="fraction-bar-1828">
            <a:extLst xmlns:a="http://schemas.openxmlformats.org/drawingml/2006/main">
              <a:ext uri="{FF2B5EF4-FFF2-40B4-BE49-F238E27FC236}">
                <a16:creationId xmlns:a16="http://schemas.microsoft.com/office/drawing/2014/main" id="{E88425F8-9C11-4AF9-B451-63E8455EF426}"/>
              </a:ext>
            </a:extLst>
          </p:cNvPr>
          <p:cNvSpPr>
            <a:spLocks xmlns:a="http://schemas.openxmlformats.org/drawingml/2006/main" noGrp="1"/>
          </p:cNvSpPr>
          <p:nvPr/>
        </p:nvSpPr>
        <p:spPr>
          <a:xfrm xmlns:a="http://schemas.openxmlformats.org/drawingml/2006/main">
            <a:off x="5628703" y="34480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9" name="text-1829">
            <a:extLst xmlns:a="http://schemas.openxmlformats.org/drawingml/2006/main">
              <a:ext uri="{FF2B5EF4-FFF2-40B4-BE49-F238E27FC236}">
                <a16:creationId xmlns:a16="http://schemas.microsoft.com/office/drawing/2014/main" id="{B2D2789B-C8EA-46AB-8EF7-3D39DB9EF121}"/>
              </a:ext>
            </a:extLst>
          </p:cNvPr>
          <p:cNvSpPr>
            <a:spLocks xmlns:a="http://schemas.openxmlformats.org/drawingml/2006/main" noGrp="1"/>
          </p:cNvSpPr>
          <p:nvPr/>
        </p:nvSpPr>
        <p:spPr>
          <a:xfrm xmlns:a="http://schemas.openxmlformats.org/drawingml/2006/main">
            <a:off x="5859304" y="3324225"/>
            <a:ext cx="117586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12 km.</a:t>
            </a:r>
          </a:p>
        </p:txBody>
      </p:sp>
      <p:sp>
        <p:nvSpPr>
          <p:cNvPr id="20" name="text-1830">
            <a:extLst xmlns:a="http://schemas.openxmlformats.org/drawingml/2006/main">
              <a:ext uri="{FF2B5EF4-FFF2-40B4-BE49-F238E27FC236}">
                <a16:creationId xmlns:a16="http://schemas.microsoft.com/office/drawing/2014/main" id="{45F3372D-FBDD-4106-B4D9-0FFEA96AB923}"/>
              </a:ext>
            </a:extLst>
          </p:cNvPr>
          <p:cNvSpPr>
            <a:spLocks xmlns:a="http://schemas.openxmlformats.org/drawingml/2006/main" noGrp="1"/>
          </p:cNvSpPr>
          <p:nvPr/>
        </p:nvSpPr>
        <p:spPr>
          <a:xfrm xmlns:a="http://schemas.openxmlformats.org/drawingml/2006/main">
            <a:off x="685800" y="3924300"/>
            <a:ext cx="80672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Total distance 100 km divided by total time 2 hours gives 50 km/h.</a:t>
            </a:r>
          </a:p>
        </p:txBody>
      </p:sp>
    </p:spTree>
    <p:extLst>
      <p:ext uri="{BB962C8B-B14F-4D97-AF65-F5344CB8AC3E}">
        <p14:creationId xmlns:p14="http://schemas.microsoft.com/office/powerpoint/2010/main" val="648536335"/>
      </p:ext>
    </p:extLst>
  </p:cSld>
</p:sld>
</file>

<file path=ppt/slides/slide1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831">
            <a:extLst xmlns:a="http://schemas.openxmlformats.org/drawingml/2006/main">
              <a:ext uri="{FF2B5EF4-FFF2-40B4-BE49-F238E27FC236}">
                <a16:creationId xmlns:a16="http://schemas.microsoft.com/office/drawing/2014/main" id="{07216B12-E337-4D4C-801A-805A1E80926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1832">
            <a:extLst xmlns:a="http://schemas.openxmlformats.org/drawingml/2006/main">
              <a:ext uri="{FF2B5EF4-FFF2-40B4-BE49-F238E27FC236}">
                <a16:creationId xmlns:a16="http://schemas.microsoft.com/office/drawing/2014/main" id="{94C5A8F7-D3D9-4A1A-93A2-D2AC7C84053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Basic algebra</a:t>
            </a:r>
          </a:p>
        </p:txBody>
      </p:sp>
      <p:sp>
        <p:nvSpPr>
          <p:cNvPr id="3" name="text-1833">
            <a:extLst xmlns:a="http://schemas.openxmlformats.org/drawingml/2006/main">
              <a:ext uri="{FF2B5EF4-FFF2-40B4-BE49-F238E27FC236}">
                <a16:creationId xmlns:a16="http://schemas.microsoft.com/office/drawing/2014/main" id="{A87DB5BF-67E2-4DA5-8CC0-DC0EBB0965E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834">
            <a:extLst xmlns:a="http://schemas.openxmlformats.org/drawingml/2006/main">
              <a:ext uri="{FF2B5EF4-FFF2-40B4-BE49-F238E27FC236}">
                <a16:creationId xmlns:a16="http://schemas.microsoft.com/office/drawing/2014/main" id="{DFDEF1BF-E853-4A9E-BF30-DB4C92A39E3F}"/>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1835">
            <a:extLst xmlns:a="http://schemas.openxmlformats.org/drawingml/2006/main">
              <a:ext uri="{FF2B5EF4-FFF2-40B4-BE49-F238E27FC236}">
                <a16:creationId xmlns:a16="http://schemas.microsoft.com/office/drawing/2014/main" id="{52BF0C22-C072-45E2-A47D-4FE3D8E51E32}"/>
              </a:ext>
            </a:extLst>
          </p:cNvPr>
          <p:cNvSpPr>
            <a:spLocks xmlns:a="http://schemas.openxmlformats.org/drawingml/2006/main" noGrp="1"/>
          </p:cNvSpPr>
          <p:nvPr/>
        </p:nvSpPr>
        <p:spPr>
          <a:xfrm xmlns:a="http://schemas.openxmlformats.org/drawingml/2006/main">
            <a:off x="685800" y="2133600"/>
            <a:ext cx="422014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Variables expressions and equations</a:t>
            </a:r>
          </a:p>
        </p:txBody>
      </p:sp>
      <p:sp>
        <p:nvSpPr>
          <p:cNvPr id="6" name="text-1836">
            <a:extLst xmlns:a="http://schemas.openxmlformats.org/drawingml/2006/main">
              <a:ext uri="{FF2B5EF4-FFF2-40B4-BE49-F238E27FC236}">
                <a16:creationId xmlns:a16="http://schemas.microsoft.com/office/drawing/2014/main" id="{DF09297B-75FC-4364-8D9F-44ACA0F9D543}"/>
              </a:ext>
            </a:extLst>
          </p:cNvPr>
          <p:cNvSpPr>
            <a:spLocks xmlns:a="http://schemas.openxmlformats.org/drawingml/2006/main" noGrp="1"/>
          </p:cNvSpPr>
          <p:nvPr/>
        </p:nvSpPr>
        <p:spPr>
          <a:xfrm xmlns:a="http://schemas.openxmlformats.org/drawingml/2006/main">
            <a:off x="685800" y="2524125"/>
            <a:ext cx="23827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Collecting like terms</a:t>
            </a:r>
          </a:p>
        </p:txBody>
      </p:sp>
      <p:sp>
        <p:nvSpPr>
          <p:cNvPr id="7" name="text-1837">
            <a:extLst xmlns:a="http://schemas.openxmlformats.org/drawingml/2006/main">
              <a:ext uri="{FF2B5EF4-FFF2-40B4-BE49-F238E27FC236}">
                <a16:creationId xmlns:a16="http://schemas.microsoft.com/office/drawing/2014/main" id="{FD3AA9A5-AE7D-45A3-8D37-E82FCB517BC3}"/>
              </a:ext>
            </a:extLst>
          </p:cNvPr>
          <p:cNvSpPr>
            <a:spLocks xmlns:a="http://schemas.openxmlformats.org/drawingml/2006/main" noGrp="1"/>
          </p:cNvSpPr>
          <p:nvPr/>
        </p:nvSpPr>
        <p:spPr>
          <a:xfrm xmlns:a="http://schemas.openxmlformats.org/drawingml/2006/main">
            <a:off x="685800" y="2914650"/>
            <a:ext cx="43051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Substitution and evaluating formulae</a:t>
            </a:r>
          </a:p>
        </p:txBody>
      </p:sp>
      <p:sp>
        <p:nvSpPr>
          <p:cNvPr id="8" name="text-1838">
            <a:extLst xmlns:a="http://schemas.openxmlformats.org/drawingml/2006/main">
              <a:ext uri="{FF2B5EF4-FFF2-40B4-BE49-F238E27FC236}">
                <a16:creationId xmlns:a16="http://schemas.microsoft.com/office/drawing/2014/main" id="{5DE0CA06-15A2-4A15-A7F7-F1F1F6CE0B79}"/>
              </a:ext>
            </a:extLst>
          </p:cNvPr>
          <p:cNvSpPr>
            <a:spLocks xmlns:a="http://schemas.openxmlformats.org/drawingml/2006/main" noGrp="1"/>
          </p:cNvSpPr>
          <p:nvPr/>
        </p:nvSpPr>
        <p:spPr>
          <a:xfrm xmlns:a="http://schemas.openxmlformats.org/drawingml/2006/main">
            <a:off x="685800" y="3305175"/>
            <a:ext cx="30373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Expanding and factorising</a:t>
            </a:r>
          </a:p>
        </p:txBody>
      </p:sp>
      <p:sp>
        <p:nvSpPr>
          <p:cNvPr id="9" name="text-1839">
            <a:extLst xmlns:a="http://schemas.openxmlformats.org/drawingml/2006/main">
              <a:ext uri="{FF2B5EF4-FFF2-40B4-BE49-F238E27FC236}">
                <a16:creationId xmlns:a16="http://schemas.microsoft.com/office/drawing/2014/main" id="{5A9D5804-9503-4FC5-BB7F-8E29C7403A65}"/>
              </a:ext>
            </a:extLst>
          </p:cNvPr>
          <p:cNvSpPr>
            <a:spLocks xmlns:a="http://schemas.openxmlformats.org/drawingml/2006/main" noGrp="1"/>
          </p:cNvSpPr>
          <p:nvPr/>
        </p:nvSpPr>
        <p:spPr>
          <a:xfrm xmlns:a="http://schemas.openxmlformats.org/drawingml/2006/main">
            <a:off x="685800" y="3695700"/>
            <a:ext cx="29124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Solving simple equations</a:t>
            </a:r>
          </a:p>
        </p:txBody>
      </p:sp>
      <p:sp>
        <p:nvSpPr>
          <p:cNvPr id="10" name="text-1840">
            <a:extLst xmlns:a="http://schemas.openxmlformats.org/drawingml/2006/main">
              <a:ext uri="{FF2B5EF4-FFF2-40B4-BE49-F238E27FC236}">
                <a16:creationId xmlns:a16="http://schemas.microsoft.com/office/drawing/2014/main" id="{0BC55FD1-232B-4801-8017-DEB65403B9C8}"/>
              </a:ext>
            </a:extLst>
          </p:cNvPr>
          <p:cNvSpPr>
            <a:spLocks xmlns:a="http://schemas.openxmlformats.org/drawingml/2006/main" noGrp="1"/>
          </p:cNvSpPr>
          <p:nvPr/>
        </p:nvSpPr>
        <p:spPr>
          <a:xfrm xmlns:a="http://schemas.openxmlformats.org/drawingml/2006/main">
            <a:off x="685800" y="4086225"/>
            <a:ext cx="307066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Translating word problems</a:t>
            </a:r>
          </a:p>
        </p:txBody>
      </p:sp>
    </p:spTree>
    <p:extLst>
      <p:ext uri="{BB962C8B-B14F-4D97-AF65-F5344CB8AC3E}">
        <p14:creationId xmlns:p14="http://schemas.microsoft.com/office/powerpoint/2010/main" val="401364417"/>
      </p:ext>
    </p:extLst>
  </p:cSld>
</p:sld>
</file>

<file path=ppt/slides/slide1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841">
            <a:extLst xmlns:a="http://schemas.openxmlformats.org/drawingml/2006/main">
              <a:ext uri="{FF2B5EF4-FFF2-40B4-BE49-F238E27FC236}">
                <a16:creationId xmlns:a16="http://schemas.microsoft.com/office/drawing/2014/main" id="{64DCDD5F-447A-48C9-AA55-FF71E70D155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1842">
            <a:extLst xmlns:a="http://schemas.openxmlformats.org/drawingml/2006/main">
              <a:ext uri="{FF2B5EF4-FFF2-40B4-BE49-F238E27FC236}">
                <a16:creationId xmlns:a16="http://schemas.microsoft.com/office/drawing/2014/main" id="{121E06DD-BD64-400A-BD8D-58A91D72C7E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Variables expressions and equations</a:t>
            </a:r>
          </a:p>
        </p:txBody>
      </p:sp>
      <p:sp>
        <p:nvSpPr>
          <p:cNvPr id="3" name="text-1843">
            <a:extLst xmlns:a="http://schemas.openxmlformats.org/drawingml/2006/main">
              <a:ext uri="{FF2B5EF4-FFF2-40B4-BE49-F238E27FC236}">
                <a16:creationId xmlns:a16="http://schemas.microsoft.com/office/drawing/2014/main" id="{AFECAC42-AA29-4208-AB83-3BA9BE0E6FA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844">
            <a:extLst xmlns:a="http://schemas.openxmlformats.org/drawingml/2006/main">
              <a:ext uri="{FF2B5EF4-FFF2-40B4-BE49-F238E27FC236}">
                <a16:creationId xmlns:a16="http://schemas.microsoft.com/office/drawing/2014/main" id="{A643A6A5-1EDF-40FF-9AA3-F9207FEEE0D2}"/>
              </a:ext>
            </a:extLst>
          </p:cNvPr>
          <p:cNvSpPr>
            <a:spLocks xmlns:a="http://schemas.openxmlformats.org/drawingml/2006/main" noGrp="1"/>
          </p:cNvSpPr>
          <p:nvPr/>
        </p:nvSpPr>
        <p:spPr>
          <a:xfrm xmlns:a="http://schemas.openxmlformats.org/drawingml/2006/main">
            <a:off x="685800" y="1409700"/>
            <a:ext cx="105013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variable represents a number that may change or be unknown. An expression has terms </a:t>
            </a:r>
          </a:p>
        </p:txBody>
      </p:sp>
      <p:sp>
        <p:nvSpPr>
          <p:cNvPr id="5" name="text-1845">
            <a:extLst xmlns:a="http://schemas.openxmlformats.org/drawingml/2006/main">
              <a:ext uri="{FF2B5EF4-FFF2-40B4-BE49-F238E27FC236}">
                <a16:creationId xmlns:a16="http://schemas.microsoft.com/office/drawing/2014/main" id="{D3C5262A-3BD7-44F4-8D01-2F8F967F7E53}"/>
              </a:ext>
            </a:extLst>
          </p:cNvPr>
          <p:cNvSpPr>
            <a:spLocks xmlns:a="http://schemas.openxmlformats.org/drawingml/2006/main" noGrp="1"/>
          </p:cNvSpPr>
          <p:nvPr/>
        </p:nvSpPr>
        <p:spPr>
          <a:xfrm xmlns:a="http://schemas.openxmlformats.org/drawingml/2006/main">
            <a:off x="685800" y="1752600"/>
            <a:ext cx="105877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connected by operations. An equation states that two expressions are equal. In 4x + 7, x is </a:t>
            </a:r>
          </a:p>
        </p:txBody>
      </p:sp>
      <p:sp>
        <p:nvSpPr>
          <p:cNvPr id="6" name="text-1846">
            <a:extLst xmlns:a="http://schemas.openxmlformats.org/drawingml/2006/main">
              <a:ext uri="{FF2B5EF4-FFF2-40B4-BE49-F238E27FC236}">
                <a16:creationId xmlns:a16="http://schemas.microsoft.com/office/drawing/2014/main" id="{BBF44368-0F72-4567-9DDF-81EEE6256FC7}"/>
              </a:ext>
            </a:extLst>
          </p:cNvPr>
          <p:cNvSpPr>
            <a:spLocks xmlns:a="http://schemas.openxmlformats.org/drawingml/2006/main" noGrp="1"/>
          </p:cNvSpPr>
          <p:nvPr/>
        </p:nvSpPr>
        <p:spPr>
          <a:xfrm xmlns:a="http://schemas.openxmlformats.org/drawingml/2006/main">
            <a:off x="685800" y="2095500"/>
            <a:ext cx="105352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variable, 4 is its coefficient and 7 is a constant. Multiplication between a number and a </a:t>
            </a:r>
          </a:p>
        </p:txBody>
      </p:sp>
      <p:sp>
        <p:nvSpPr>
          <p:cNvPr id="7" name="text-1847">
            <a:extLst xmlns:a="http://schemas.openxmlformats.org/drawingml/2006/main">
              <a:ext uri="{FF2B5EF4-FFF2-40B4-BE49-F238E27FC236}">
                <a16:creationId xmlns:a16="http://schemas.microsoft.com/office/drawing/2014/main" id="{7143FF2E-35B6-4551-9A86-D171234FD634}"/>
              </a:ext>
            </a:extLst>
          </p:cNvPr>
          <p:cNvSpPr>
            <a:spLocks xmlns:a="http://schemas.openxmlformats.org/drawingml/2006/main" noGrp="1"/>
          </p:cNvSpPr>
          <p:nvPr/>
        </p:nvSpPr>
        <p:spPr>
          <a:xfrm xmlns:a="http://schemas.openxmlformats.org/drawingml/2006/main">
            <a:off x="685800" y="2438400"/>
            <a:ext cx="33533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variable is usually unwritten.</a:t>
            </a:r>
          </a:p>
        </p:txBody>
      </p:sp>
      <p:sp>
        <p:nvSpPr>
          <p:cNvPr id="8" name="text-1848">
            <a:extLst xmlns:a="http://schemas.openxmlformats.org/drawingml/2006/main">
              <a:ext uri="{FF2B5EF4-FFF2-40B4-BE49-F238E27FC236}">
                <a16:creationId xmlns:a16="http://schemas.microsoft.com/office/drawing/2014/main" id="{EEC84F89-7BEA-4A01-ABDF-5917F6FD0576}"/>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1849">
            <a:extLst xmlns:a="http://schemas.openxmlformats.org/drawingml/2006/main">
              <a:ext uri="{FF2B5EF4-FFF2-40B4-BE49-F238E27FC236}">
                <a16:creationId xmlns:a16="http://schemas.microsoft.com/office/drawing/2014/main" id="{7850C6A4-96A3-421B-89F2-F48E6CED6892}"/>
              </a:ext>
            </a:extLst>
          </p:cNvPr>
          <p:cNvSpPr>
            <a:spLocks xmlns:a="http://schemas.openxmlformats.org/drawingml/2006/main" noGrp="1"/>
          </p:cNvSpPr>
          <p:nvPr/>
        </p:nvSpPr>
        <p:spPr>
          <a:xfrm xmlns:a="http://schemas.openxmlformats.org/drawingml/2006/main">
            <a:off x="685800" y="3400425"/>
            <a:ext cx="104067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If x is the price of one ticket, 3x + 20 represents the price of three tickets plus a 20 rupee </a:t>
            </a:r>
          </a:p>
        </p:txBody>
      </p:sp>
      <p:sp>
        <p:nvSpPr>
          <p:cNvPr id="10" name="text-1850">
            <a:extLst xmlns:a="http://schemas.openxmlformats.org/drawingml/2006/main">
              <a:ext uri="{FF2B5EF4-FFF2-40B4-BE49-F238E27FC236}">
                <a16:creationId xmlns:a16="http://schemas.microsoft.com/office/drawing/2014/main" id="{B6EBB79D-4A99-4AD2-9AE2-0426494F09E5}"/>
              </a:ext>
            </a:extLst>
          </p:cNvPr>
          <p:cNvSpPr>
            <a:spLocks xmlns:a="http://schemas.openxmlformats.org/drawingml/2006/main" noGrp="1"/>
          </p:cNvSpPr>
          <p:nvPr/>
        </p:nvSpPr>
        <p:spPr>
          <a:xfrm xmlns:a="http://schemas.openxmlformats.org/drawingml/2006/main">
            <a:off x="685800" y="3743325"/>
            <a:ext cx="67341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booking fee. The statement 3x + 20 = 170 is an equation.</a:t>
            </a:r>
          </a:p>
        </p:txBody>
      </p:sp>
    </p:spTree>
    <p:extLst>
      <p:ext uri="{BB962C8B-B14F-4D97-AF65-F5344CB8AC3E}">
        <p14:creationId xmlns:p14="http://schemas.microsoft.com/office/powerpoint/2010/main" val="885067018"/>
      </p:ext>
    </p:extLst>
  </p:cSld>
</p:sld>
</file>

<file path=ppt/slides/slide1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851">
            <a:extLst xmlns:a="http://schemas.openxmlformats.org/drawingml/2006/main">
              <a:ext uri="{FF2B5EF4-FFF2-40B4-BE49-F238E27FC236}">
                <a16:creationId xmlns:a16="http://schemas.microsoft.com/office/drawing/2014/main" id="{0C8BF151-F4F5-4C28-9756-35DFD6D11B4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1852">
            <a:extLst xmlns:a="http://schemas.openxmlformats.org/drawingml/2006/main">
              <a:ext uri="{FF2B5EF4-FFF2-40B4-BE49-F238E27FC236}">
                <a16:creationId xmlns:a16="http://schemas.microsoft.com/office/drawing/2014/main" id="{4057307A-F422-427E-9F43-5DED00BC7CD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Collecting like terms</a:t>
            </a:r>
          </a:p>
        </p:txBody>
      </p:sp>
      <p:sp>
        <p:nvSpPr>
          <p:cNvPr id="3" name="text-1853">
            <a:extLst xmlns:a="http://schemas.openxmlformats.org/drawingml/2006/main">
              <a:ext uri="{FF2B5EF4-FFF2-40B4-BE49-F238E27FC236}">
                <a16:creationId xmlns:a16="http://schemas.microsoft.com/office/drawing/2014/main" id="{61061D8D-65A1-461A-A6B2-3153420F70A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854">
            <a:extLst xmlns:a="http://schemas.openxmlformats.org/drawingml/2006/main">
              <a:ext uri="{FF2B5EF4-FFF2-40B4-BE49-F238E27FC236}">
                <a16:creationId xmlns:a16="http://schemas.microsoft.com/office/drawing/2014/main" id="{3FA095EC-FD09-47F5-893E-7B2D9437B209}"/>
              </a:ext>
            </a:extLst>
          </p:cNvPr>
          <p:cNvSpPr>
            <a:spLocks xmlns:a="http://schemas.openxmlformats.org/drawingml/2006/main" noGrp="1"/>
          </p:cNvSpPr>
          <p:nvPr/>
        </p:nvSpPr>
        <p:spPr>
          <a:xfrm xmlns:a="http://schemas.openxmlformats.org/drawingml/2006/main">
            <a:off x="685800" y="1409700"/>
            <a:ext cx="101277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Like terms have exactly the same variable part, including powers. Add or subtract their </a:t>
            </a:r>
          </a:p>
        </p:txBody>
      </p:sp>
      <p:sp>
        <p:nvSpPr>
          <p:cNvPr id="5" name="text-1855">
            <a:extLst xmlns:a="http://schemas.openxmlformats.org/drawingml/2006/main">
              <a:ext uri="{FF2B5EF4-FFF2-40B4-BE49-F238E27FC236}">
                <a16:creationId xmlns:a16="http://schemas.microsoft.com/office/drawing/2014/main" id="{6659789D-FAF0-4F80-AFC1-EA4B711ADA80}"/>
              </a:ext>
            </a:extLst>
          </p:cNvPr>
          <p:cNvSpPr>
            <a:spLocks xmlns:a="http://schemas.openxmlformats.org/drawingml/2006/main" noGrp="1"/>
          </p:cNvSpPr>
          <p:nvPr/>
        </p:nvSpPr>
        <p:spPr>
          <a:xfrm xmlns:a="http://schemas.openxmlformats.org/drawingml/2006/main">
            <a:off x="685800" y="1752600"/>
            <a:ext cx="104611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coefficients. Constants combine with constants. Unlike terms remain separate. Remember </a:t>
            </a:r>
          </a:p>
        </p:txBody>
      </p:sp>
      <p:sp>
        <p:nvSpPr>
          <p:cNvPr id="6" name="text-1856">
            <a:extLst xmlns:a="http://schemas.openxmlformats.org/drawingml/2006/main">
              <a:ext uri="{FF2B5EF4-FFF2-40B4-BE49-F238E27FC236}">
                <a16:creationId xmlns:a16="http://schemas.microsoft.com/office/drawing/2014/main" id="{8F1B7FCB-2BE0-497C-8C62-B1ED7311EA3C}"/>
              </a:ext>
            </a:extLst>
          </p:cNvPr>
          <p:cNvSpPr>
            <a:spLocks xmlns:a="http://schemas.openxmlformats.org/drawingml/2006/main" noGrp="1"/>
          </p:cNvSpPr>
          <p:nvPr/>
        </p:nvSpPr>
        <p:spPr>
          <a:xfrm xmlns:a="http://schemas.openxmlformats.org/drawingml/2006/main">
            <a:off x="685800" y="2095500"/>
            <a:ext cx="42732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that x means 1x and −x means −1x.</a:t>
            </a:r>
          </a:p>
        </p:txBody>
      </p:sp>
      <p:sp>
        <p:nvSpPr>
          <p:cNvPr id="7" name="text-1857">
            <a:extLst xmlns:a="http://schemas.openxmlformats.org/drawingml/2006/main">
              <a:ext uri="{FF2B5EF4-FFF2-40B4-BE49-F238E27FC236}">
                <a16:creationId xmlns:a16="http://schemas.microsoft.com/office/drawing/2014/main" id="{03A99145-4E5B-458E-BC1B-7CF233A1F26E}"/>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858">
            <a:extLst xmlns:a="http://schemas.openxmlformats.org/drawingml/2006/main">
              <a:ext uri="{FF2B5EF4-FFF2-40B4-BE49-F238E27FC236}">
                <a16:creationId xmlns:a16="http://schemas.microsoft.com/office/drawing/2014/main" id="{CAFF9A37-1EFB-4863-B094-E719F2C0BA33}"/>
              </a:ext>
            </a:extLst>
          </p:cNvPr>
          <p:cNvSpPr>
            <a:spLocks xmlns:a="http://schemas.openxmlformats.org/drawingml/2006/main" noGrp="1"/>
          </p:cNvSpPr>
          <p:nvPr/>
        </p:nvSpPr>
        <p:spPr>
          <a:xfrm xmlns:a="http://schemas.openxmlformats.org/drawingml/2006/main">
            <a:off x="685800" y="3057525"/>
            <a:ext cx="107999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5x + 3y − 2x + 4 = 3x + 3y + 4. In contrast, 2x + 3x² cannot be combined because x and x² </a:t>
            </a:r>
          </a:p>
        </p:txBody>
      </p:sp>
      <p:sp>
        <p:nvSpPr>
          <p:cNvPr id="9" name="text-1859">
            <a:extLst xmlns:a="http://schemas.openxmlformats.org/drawingml/2006/main">
              <a:ext uri="{FF2B5EF4-FFF2-40B4-BE49-F238E27FC236}">
                <a16:creationId xmlns:a16="http://schemas.microsoft.com/office/drawing/2014/main" id="{D650E88D-0EA8-440C-AEF5-53A3CD5ED13B}"/>
              </a:ext>
            </a:extLst>
          </p:cNvPr>
          <p:cNvSpPr>
            <a:spLocks xmlns:a="http://schemas.openxmlformats.org/drawingml/2006/main" noGrp="1"/>
          </p:cNvSpPr>
          <p:nvPr/>
        </p:nvSpPr>
        <p:spPr>
          <a:xfrm xmlns:a="http://schemas.openxmlformats.org/drawingml/2006/main">
            <a:off x="685800" y="3400425"/>
            <a:ext cx="31889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are different variable parts.</a:t>
            </a:r>
          </a:p>
        </p:txBody>
      </p:sp>
    </p:spTree>
    <p:extLst>
      <p:ext uri="{BB962C8B-B14F-4D97-AF65-F5344CB8AC3E}">
        <p14:creationId xmlns:p14="http://schemas.microsoft.com/office/powerpoint/2010/main" val="1307985629"/>
      </p:ext>
    </p:extLst>
  </p:cSld>
</p:sld>
</file>

<file path=ppt/slides/slide1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860">
            <a:extLst xmlns:a="http://schemas.openxmlformats.org/drawingml/2006/main">
              <a:ext uri="{FF2B5EF4-FFF2-40B4-BE49-F238E27FC236}">
                <a16:creationId xmlns:a16="http://schemas.microsoft.com/office/drawing/2014/main" id="{71AD70F8-BC42-4FE6-849C-FB3597E5256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1861">
            <a:extLst xmlns:a="http://schemas.openxmlformats.org/drawingml/2006/main">
              <a:ext uri="{FF2B5EF4-FFF2-40B4-BE49-F238E27FC236}">
                <a16:creationId xmlns:a16="http://schemas.microsoft.com/office/drawing/2014/main" id="{6A60E64E-69B2-4E10-A60D-00DD0D3E469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Substitution and evaluating formulae</a:t>
            </a:r>
          </a:p>
        </p:txBody>
      </p:sp>
      <p:sp>
        <p:nvSpPr>
          <p:cNvPr id="3" name="text-1862">
            <a:extLst xmlns:a="http://schemas.openxmlformats.org/drawingml/2006/main">
              <a:ext uri="{FF2B5EF4-FFF2-40B4-BE49-F238E27FC236}">
                <a16:creationId xmlns:a16="http://schemas.microsoft.com/office/drawing/2014/main" id="{277FE33B-6135-406C-B7F6-39B5C8F1EF3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863">
            <a:extLst xmlns:a="http://schemas.openxmlformats.org/drawingml/2006/main">
              <a:ext uri="{FF2B5EF4-FFF2-40B4-BE49-F238E27FC236}">
                <a16:creationId xmlns:a16="http://schemas.microsoft.com/office/drawing/2014/main" id="{EF0E9110-C538-48C8-BDC4-B59CE8E55386}"/>
              </a:ext>
            </a:extLst>
          </p:cNvPr>
          <p:cNvSpPr>
            <a:spLocks xmlns:a="http://schemas.openxmlformats.org/drawingml/2006/main" noGrp="1"/>
          </p:cNvSpPr>
          <p:nvPr/>
        </p:nvSpPr>
        <p:spPr>
          <a:xfrm xmlns:a="http://schemas.openxmlformats.org/drawingml/2006/main">
            <a:off x="685800" y="1409700"/>
            <a:ext cx="105516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Replace each variable with its stated value and use brackets around negative values. Then </a:t>
            </a:r>
          </a:p>
        </p:txBody>
      </p:sp>
      <p:sp>
        <p:nvSpPr>
          <p:cNvPr id="5" name="text-1864">
            <a:extLst xmlns:a="http://schemas.openxmlformats.org/drawingml/2006/main">
              <a:ext uri="{FF2B5EF4-FFF2-40B4-BE49-F238E27FC236}">
                <a16:creationId xmlns:a16="http://schemas.microsoft.com/office/drawing/2014/main" id="{DC128F72-DE9E-4ADC-B055-FF6A969C7E03}"/>
              </a:ext>
            </a:extLst>
          </p:cNvPr>
          <p:cNvSpPr>
            <a:spLocks xmlns:a="http://schemas.openxmlformats.org/drawingml/2006/main" noGrp="1"/>
          </p:cNvSpPr>
          <p:nvPr/>
        </p:nvSpPr>
        <p:spPr>
          <a:xfrm xmlns:a="http://schemas.openxmlformats.org/drawingml/2006/main">
            <a:off x="685800" y="1752600"/>
            <a:ext cx="103459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apply the operation hierarchy. Repeated letters must receive the same value throughout. </a:t>
            </a:r>
          </a:p>
        </p:txBody>
      </p:sp>
      <p:sp>
        <p:nvSpPr>
          <p:cNvPr id="6" name="text-1865">
            <a:extLst xmlns:a="http://schemas.openxmlformats.org/drawingml/2006/main">
              <a:ext uri="{FF2B5EF4-FFF2-40B4-BE49-F238E27FC236}">
                <a16:creationId xmlns:a16="http://schemas.microsoft.com/office/drawing/2014/main" id="{5F9CB9F6-00FF-4692-AA82-4BB96BAF25FC}"/>
              </a:ext>
            </a:extLst>
          </p:cNvPr>
          <p:cNvSpPr>
            <a:spLocks xmlns:a="http://schemas.openxmlformats.org/drawingml/2006/main" noGrp="1"/>
          </p:cNvSpPr>
          <p:nvPr/>
        </p:nvSpPr>
        <p:spPr>
          <a:xfrm xmlns:a="http://schemas.openxmlformats.org/drawingml/2006/main">
            <a:off x="685800" y="2095500"/>
            <a:ext cx="66147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Include units when a formula represents a measurement.</a:t>
            </a:r>
          </a:p>
        </p:txBody>
      </p:sp>
      <p:sp>
        <p:nvSpPr>
          <p:cNvPr id="7" name="text-1866">
            <a:extLst xmlns:a="http://schemas.openxmlformats.org/drawingml/2006/main">
              <a:ext uri="{FF2B5EF4-FFF2-40B4-BE49-F238E27FC236}">
                <a16:creationId xmlns:a16="http://schemas.microsoft.com/office/drawing/2014/main" id="{002DE703-096B-412C-8B0A-F94D710488BD}"/>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867">
            <a:extLst xmlns:a="http://schemas.openxmlformats.org/drawingml/2006/main">
              <a:ext uri="{FF2B5EF4-FFF2-40B4-BE49-F238E27FC236}">
                <a16:creationId xmlns:a16="http://schemas.microsoft.com/office/drawing/2014/main" id="{22DBEBD9-27A1-4571-B407-C4CEE1553076}"/>
              </a:ext>
            </a:extLst>
          </p:cNvPr>
          <p:cNvSpPr>
            <a:spLocks xmlns:a="http://schemas.openxmlformats.org/drawingml/2006/main" noGrp="1"/>
          </p:cNvSpPr>
          <p:nvPr/>
        </p:nvSpPr>
        <p:spPr>
          <a:xfrm xmlns:a="http://schemas.openxmlformats.org/drawingml/2006/main">
            <a:off x="685800" y="3057525"/>
            <a:ext cx="99361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Evaluate 2a² − 3b when a = −2 and b = 5. The result is 2(−2)² − 3(5) = 8 − 15 = −7.</a:t>
            </a:r>
          </a:p>
        </p:txBody>
      </p:sp>
    </p:spTree>
    <p:extLst>
      <p:ext uri="{BB962C8B-B14F-4D97-AF65-F5344CB8AC3E}">
        <p14:creationId xmlns:p14="http://schemas.microsoft.com/office/powerpoint/2010/main" val="59541237"/>
      </p:ext>
    </p:extLst>
  </p:cSld>
</p:sld>
</file>

<file path=ppt/slides/slide1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868">
            <a:extLst xmlns:a="http://schemas.openxmlformats.org/drawingml/2006/main">
              <a:ext uri="{FF2B5EF4-FFF2-40B4-BE49-F238E27FC236}">
                <a16:creationId xmlns:a16="http://schemas.microsoft.com/office/drawing/2014/main" id="{00296C9C-12DE-4989-8F4E-BA1C133BA2F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1869">
            <a:extLst xmlns:a="http://schemas.openxmlformats.org/drawingml/2006/main">
              <a:ext uri="{FF2B5EF4-FFF2-40B4-BE49-F238E27FC236}">
                <a16:creationId xmlns:a16="http://schemas.microsoft.com/office/drawing/2014/main" id="{E738A0F5-A64D-4EA4-92A4-5151470E068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Expanding and factorising</a:t>
            </a:r>
          </a:p>
        </p:txBody>
      </p:sp>
      <p:sp>
        <p:nvSpPr>
          <p:cNvPr id="3" name="text-1870">
            <a:extLst xmlns:a="http://schemas.openxmlformats.org/drawingml/2006/main">
              <a:ext uri="{FF2B5EF4-FFF2-40B4-BE49-F238E27FC236}">
                <a16:creationId xmlns:a16="http://schemas.microsoft.com/office/drawing/2014/main" id="{4B301F82-935F-4E4A-AC5F-C94340C6119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871">
            <a:extLst xmlns:a="http://schemas.openxmlformats.org/drawingml/2006/main">
              <a:ext uri="{FF2B5EF4-FFF2-40B4-BE49-F238E27FC236}">
                <a16:creationId xmlns:a16="http://schemas.microsoft.com/office/drawing/2014/main" id="{5FFF98E5-C89B-4954-9CF1-6C0B965E8599}"/>
              </a:ext>
            </a:extLst>
          </p:cNvPr>
          <p:cNvSpPr>
            <a:spLocks xmlns:a="http://schemas.openxmlformats.org/drawingml/2006/main" noGrp="1"/>
          </p:cNvSpPr>
          <p:nvPr/>
        </p:nvSpPr>
        <p:spPr>
          <a:xfrm xmlns:a="http://schemas.openxmlformats.org/drawingml/2006/main">
            <a:off x="685800" y="1409700"/>
            <a:ext cx="104652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Expand a bracket by multiplying every term inside by the outside factor. A negative factor </a:t>
            </a:r>
          </a:p>
        </p:txBody>
      </p:sp>
      <p:sp>
        <p:nvSpPr>
          <p:cNvPr id="5" name="text-1872">
            <a:extLst xmlns:a="http://schemas.openxmlformats.org/drawingml/2006/main">
              <a:ext uri="{FF2B5EF4-FFF2-40B4-BE49-F238E27FC236}">
                <a16:creationId xmlns:a16="http://schemas.microsoft.com/office/drawing/2014/main" id="{82BA0634-BB65-4664-824A-AB4BEFC7D066}"/>
              </a:ext>
            </a:extLst>
          </p:cNvPr>
          <p:cNvSpPr>
            <a:spLocks xmlns:a="http://schemas.openxmlformats.org/drawingml/2006/main" noGrp="1"/>
          </p:cNvSpPr>
          <p:nvPr/>
        </p:nvSpPr>
        <p:spPr>
          <a:xfrm xmlns:a="http://schemas.openxmlformats.org/drawingml/2006/main">
            <a:off x="685800" y="1752600"/>
            <a:ext cx="1015012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changes the sign of each term. Factorising reverses expansion by taking out a common </a:t>
            </a:r>
          </a:p>
        </p:txBody>
      </p:sp>
      <p:sp>
        <p:nvSpPr>
          <p:cNvPr id="6" name="text-1873">
            <a:extLst xmlns:a="http://schemas.openxmlformats.org/drawingml/2006/main">
              <a:ext uri="{FF2B5EF4-FFF2-40B4-BE49-F238E27FC236}">
                <a16:creationId xmlns:a16="http://schemas.microsoft.com/office/drawing/2014/main" id="{F3F23E00-7901-472C-83C6-37909A86C0F8}"/>
              </a:ext>
            </a:extLst>
          </p:cNvPr>
          <p:cNvSpPr>
            <a:spLocks xmlns:a="http://schemas.openxmlformats.org/drawingml/2006/main" noGrp="1"/>
          </p:cNvSpPr>
          <p:nvPr/>
        </p:nvSpPr>
        <p:spPr>
          <a:xfrm xmlns:a="http://schemas.openxmlformats.org/drawingml/2006/main">
            <a:off x="685800" y="2095500"/>
            <a:ext cx="39408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factor. Check by multiplying back.</a:t>
            </a:r>
          </a:p>
        </p:txBody>
      </p:sp>
      <p:sp>
        <p:nvSpPr>
          <p:cNvPr id="7" name="text-1874">
            <a:extLst xmlns:a="http://schemas.openxmlformats.org/drawingml/2006/main">
              <a:ext uri="{FF2B5EF4-FFF2-40B4-BE49-F238E27FC236}">
                <a16:creationId xmlns:a16="http://schemas.microsoft.com/office/drawing/2014/main" id="{FB2303FF-CC77-43C8-813A-D6F54CBDC859}"/>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875">
            <a:extLst xmlns:a="http://schemas.openxmlformats.org/drawingml/2006/main">
              <a:ext uri="{FF2B5EF4-FFF2-40B4-BE49-F238E27FC236}">
                <a16:creationId xmlns:a16="http://schemas.microsoft.com/office/drawing/2014/main" id="{CB871D84-32DD-485A-A7DE-0F46AFC24754}"/>
              </a:ext>
            </a:extLst>
          </p:cNvPr>
          <p:cNvSpPr>
            <a:spLocks xmlns:a="http://schemas.openxmlformats.org/drawingml/2006/main" noGrp="1"/>
          </p:cNvSpPr>
          <p:nvPr/>
        </p:nvSpPr>
        <p:spPr>
          <a:xfrm xmlns:a="http://schemas.openxmlformats.org/drawingml/2006/main">
            <a:off x="685800" y="3057525"/>
            <a:ext cx="107539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3(2x − 5) = 6x − 15. Also, −2(x + 4) = −2x − 8. The expression 12x + 18 factorises as 6(2x </a:t>
            </a:r>
          </a:p>
        </p:txBody>
      </p:sp>
      <p:sp>
        <p:nvSpPr>
          <p:cNvPr id="9" name="text-1876">
            <a:extLst xmlns:a="http://schemas.openxmlformats.org/drawingml/2006/main">
              <a:ext uri="{FF2B5EF4-FFF2-40B4-BE49-F238E27FC236}">
                <a16:creationId xmlns:a16="http://schemas.microsoft.com/office/drawing/2014/main" id="{19FB986D-5111-4272-A26E-0B46FE0D9FBA}"/>
              </a:ext>
            </a:extLst>
          </p:cNvPr>
          <p:cNvSpPr>
            <a:spLocks xmlns:a="http://schemas.openxmlformats.org/drawingml/2006/main" noGrp="1"/>
          </p:cNvSpPr>
          <p:nvPr/>
        </p:nvSpPr>
        <p:spPr>
          <a:xfrm xmlns:a="http://schemas.openxmlformats.org/drawingml/2006/main">
            <a:off x="685800" y="3400425"/>
            <a:ext cx="6191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+ 3).</a:t>
            </a:r>
          </a:p>
        </p:txBody>
      </p:sp>
    </p:spTree>
    <p:extLst>
      <p:ext uri="{BB962C8B-B14F-4D97-AF65-F5344CB8AC3E}">
        <p14:creationId xmlns:p14="http://schemas.microsoft.com/office/powerpoint/2010/main" val="306719928"/>
      </p:ext>
    </p:extLst>
  </p:cSld>
</p:sld>
</file>

<file path=ppt/slides/slide1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877">
            <a:extLst xmlns:a="http://schemas.openxmlformats.org/drawingml/2006/main">
              <a:ext uri="{FF2B5EF4-FFF2-40B4-BE49-F238E27FC236}">
                <a16:creationId xmlns:a16="http://schemas.microsoft.com/office/drawing/2014/main" id="{E4AEE83F-ADC1-4A4B-A2C4-A9D22C8CBEB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1878">
            <a:extLst xmlns:a="http://schemas.openxmlformats.org/drawingml/2006/main">
              <a:ext uri="{FF2B5EF4-FFF2-40B4-BE49-F238E27FC236}">
                <a16:creationId xmlns:a16="http://schemas.microsoft.com/office/drawing/2014/main" id="{0C54F59B-919C-4B23-8ED0-BD3A6C51431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Solving simple equations</a:t>
            </a:r>
          </a:p>
        </p:txBody>
      </p:sp>
      <p:sp>
        <p:nvSpPr>
          <p:cNvPr id="3" name="text-1879">
            <a:extLst xmlns:a="http://schemas.openxmlformats.org/drawingml/2006/main">
              <a:ext uri="{FF2B5EF4-FFF2-40B4-BE49-F238E27FC236}">
                <a16:creationId xmlns:a16="http://schemas.microsoft.com/office/drawing/2014/main" id="{5D8A7EBF-BEE4-4254-9C8D-08F98DD259B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880">
            <a:extLst xmlns:a="http://schemas.openxmlformats.org/drawingml/2006/main">
              <a:ext uri="{FF2B5EF4-FFF2-40B4-BE49-F238E27FC236}">
                <a16:creationId xmlns:a16="http://schemas.microsoft.com/office/drawing/2014/main" id="{F077CDCB-3D81-4690-95A7-3A69E2C24CDB}"/>
              </a:ext>
            </a:extLst>
          </p:cNvPr>
          <p:cNvSpPr>
            <a:spLocks xmlns:a="http://schemas.openxmlformats.org/drawingml/2006/main" noGrp="1"/>
          </p:cNvSpPr>
          <p:nvPr/>
        </p:nvSpPr>
        <p:spPr>
          <a:xfrm xmlns:a="http://schemas.openxmlformats.org/drawingml/2006/main">
            <a:off x="685800" y="1409700"/>
            <a:ext cx="107502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 equation stays balanced when you perform the same valid operation on both sides. Undo </a:t>
            </a:r>
          </a:p>
        </p:txBody>
      </p:sp>
      <p:sp>
        <p:nvSpPr>
          <p:cNvPr id="5" name="text-1881">
            <a:extLst xmlns:a="http://schemas.openxmlformats.org/drawingml/2006/main">
              <a:ext uri="{FF2B5EF4-FFF2-40B4-BE49-F238E27FC236}">
                <a16:creationId xmlns:a16="http://schemas.microsoft.com/office/drawing/2014/main" id="{50FA3634-499D-43C8-A1DA-287772082948}"/>
              </a:ext>
            </a:extLst>
          </p:cNvPr>
          <p:cNvSpPr>
            <a:spLocks xmlns:a="http://schemas.openxmlformats.org/drawingml/2006/main" noGrp="1"/>
          </p:cNvSpPr>
          <p:nvPr/>
        </p:nvSpPr>
        <p:spPr>
          <a:xfrm xmlns:a="http://schemas.openxmlformats.org/drawingml/2006/main">
            <a:off x="685800" y="1752600"/>
            <a:ext cx="1045711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operations in reverse order. For variables on both sides, collect variable terms on one side </a:t>
            </a:r>
          </a:p>
        </p:txBody>
      </p:sp>
      <p:sp>
        <p:nvSpPr>
          <p:cNvPr id="6" name="text-1882">
            <a:extLst xmlns:a="http://schemas.openxmlformats.org/drawingml/2006/main">
              <a:ext uri="{FF2B5EF4-FFF2-40B4-BE49-F238E27FC236}">
                <a16:creationId xmlns:a16="http://schemas.microsoft.com/office/drawing/2014/main" id="{B0896857-6DDB-4810-A307-634FA46E6178}"/>
              </a:ext>
            </a:extLst>
          </p:cNvPr>
          <p:cNvSpPr>
            <a:spLocks xmlns:a="http://schemas.openxmlformats.org/drawingml/2006/main" noGrp="1"/>
          </p:cNvSpPr>
          <p:nvPr/>
        </p:nvSpPr>
        <p:spPr>
          <a:xfrm xmlns:a="http://schemas.openxmlformats.org/drawingml/2006/main">
            <a:off x="685800" y="2095500"/>
            <a:ext cx="821350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and constants on the other. Check the solution in the original equation.</a:t>
            </a:r>
          </a:p>
        </p:txBody>
      </p:sp>
      <p:sp>
        <p:nvSpPr>
          <p:cNvPr id="7" name="text-1883">
            <a:extLst xmlns:a="http://schemas.openxmlformats.org/drawingml/2006/main">
              <a:ext uri="{FF2B5EF4-FFF2-40B4-BE49-F238E27FC236}">
                <a16:creationId xmlns:a16="http://schemas.microsoft.com/office/drawing/2014/main" id="{E71EB21D-9CC2-42FE-A0D3-A79DCDECD5C8}"/>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884">
            <a:extLst xmlns:a="http://schemas.openxmlformats.org/drawingml/2006/main">
              <a:ext uri="{FF2B5EF4-FFF2-40B4-BE49-F238E27FC236}">
                <a16:creationId xmlns:a16="http://schemas.microsoft.com/office/drawing/2014/main" id="{4EC57AF9-FF62-42D3-B8B9-F1C77F1E9B97}"/>
              </a:ext>
            </a:extLst>
          </p:cNvPr>
          <p:cNvSpPr>
            <a:spLocks xmlns:a="http://schemas.openxmlformats.org/drawingml/2006/main" noGrp="1"/>
          </p:cNvSpPr>
          <p:nvPr/>
        </p:nvSpPr>
        <p:spPr>
          <a:xfrm xmlns:a="http://schemas.openxmlformats.org/drawingml/2006/main">
            <a:off x="685800" y="3057525"/>
            <a:ext cx="108284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Solve 3x + 7 = 22. Subtract 7 to get 3x = 15, then divide by 3 to get x = 5. Check: 3 × 5 + 7 </a:t>
            </a:r>
          </a:p>
        </p:txBody>
      </p:sp>
      <p:sp>
        <p:nvSpPr>
          <p:cNvPr id="9" name="text-1885">
            <a:extLst xmlns:a="http://schemas.openxmlformats.org/drawingml/2006/main">
              <a:ext uri="{FF2B5EF4-FFF2-40B4-BE49-F238E27FC236}">
                <a16:creationId xmlns:a16="http://schemas.microsoft.com/office/drawing/2014/main" id="{301C7265-3167-46C6-8406-8B708E79BD65}"/>
              </a:ext>
            </a:extLst>
          </p:cNvPr>
          <p:cNvSpPr>
            <a:spLocks xmlns:a="http://schemas.openxmlformats.org/drawingml/2006/main" noGrp="1"/>
          </p:cNvSpPr>
          <p:nvPr/>
        </p:nvSpPr>
        <p:spPr>
          <a:xfrm xmlns:a="http://schemas.openxmlformats.org/drawingml/2006/main">
            <a:off x="685800" y="3400425"/>
            <a:ext cx="76610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22. For 5x − 4 = 2x + 11, subtract 2x and add 4 to get 3x = 15.</a:t>
            </a:r>
          </a:p>
        </p:txBody>
      </p:sp>
    </p:spTree>
    <p:extLst>
      <p:ext uri="{BB962C8B-B14F-4D97-AF65-F5344CB8AC3E}">
        <p14:creationId xmlns:p14="http://schemas.microsoft.com/office/powerpoint/2010/main" val="1989941197"/>
      </p:ext>
    </p:extLst>
  </p:cSld>
</p:sld>
</file>

<file path=ppt/slides/slide1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886">
            <a:extLst xmlns:a="http://schemas.openxmlformats.org/drawingml/2006/main">
              <a:ext uri="{FF2B5EF4-FFF2-40B4-BE49-F238E27FC236}">
                <a16:creationId xmlns:a16="http://schemas.microsoft.com/office/drawing/2014/main" id="{EBBAF83B-805B-47AC-8FB4-67EDA546440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1887">
            <a:extLst xmlns:a="http://schemas.openxmlformats.org/drawingml/2006/main">
              <a:ext uri="{FF2B5EF4-FFF2-40B4-BE49-F238E27FC236}">
                <a16:creationId xmlns:a16="http://schemas.microsoft.com/office/drawing/2014/main" id="{A7B7E72F-43CF-4326-AC22-943467FCC7A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Translating word problems</a:t>
            </a:r>
          </a:p>
        </p:txBody>
      </p:sp>
      <p:sp>
        <p:nvSpPr>
          <p:cNvPr id="3" name="text-1888">
            <a:extLst xmlns:a="http://schemas.openxmlformats.org/drawingml/2006/main">
              <a:ext uri="{FF2B5EF4-FFF2-40B4-BE49-F238E27FC236}">
                <a16:creationId xmlns:a16="http://schemas.microsoft.com/office/drawing/2014/main" id="{9B1E540D-F14E-4D31-89CB-C6AF1600B34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889">
            <a:extLst xmlns:a="http://schemas.openxmlformats.org/drawingml/2006/main">
              <a:ext uri="{FF2B5EF4-FFF2-40B4-BE49-F238E27FC236}">
                <a16:creationId xmlns:a16="http://schemas.microsoft.com/office/drawing/2014/main" id="{F684DBB6-7894-4715-8767-00AE0AF0E1D6}"/>
              </a:ext>
            </a:extLst>
          </p:cNvPr>
          <p:cNvSpPr>
            <a:spLocks xmlns:a="http://schemas.openxmlformats.org/drawingml/2006/main" noGrp="1"/>
          </p:cNvSpPr>
          <p:nvPr/>
        </p:nvSpPr>
        <p:spPr>
          <a:xfrm xmlns:a="http://schemas.openxmlformats.org/drawingml/2006/main">
            <a:off x="685800" y="1409700"/>
            <a:ext cx="107662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Choose a variable and say what it means. Translate the relationships into an equation before </a:t>
            </a:r>
          </a:p>
        </p:txBody>
      </p:sp>
      <p:sp>
        <p:nvSpPr>
          <p:cNvPr id="5" name="text-1890">
            <a:extLst xmlns:a="http://schemas.openxmlformats.org/drawingml/2006/main">
              <a:ext uri="{FF2B5EF4-FFF2-40B4-BE49-F238E27FC236}">
                <a16:creationId xmlns:a16="http://schemas.microsoft.com/office/drawing/2014/main" id="{46613CD0-837B-4107-9347-94F9D3084F64}"/>
              </a:ext>
            </a:extLst>
          </p:cNvPr>
          <p:cNvSpPr>
            <a:spLocks xmlns:a="http://schemas.openxmlformats.org/drawingml/2006/main" noGrp="1"/>
          </p:cNvSpPr>
          <p:nvPr/>
        </p:nvSpPr>
        <p:spPr>
          <a:xfrm xmlns:a="http://schemas.openxmlformats.org/drawingml/2006/main">
            <a:off x="685800" y="1752600"/>
            <a:ext cx="103499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solving. Consecutive integers can be written n, n + 1 and n + 2. State the final answer in </a:t>
            </a:r>
          </a:p>
        </p:txBody>
      </p:sp>
      <p:sp>
        <p:nvSpPr>
          <p:cNvPr id="6" name="text-1891">
            <a:extLst xmlns:a="http://schemas.openxmlformats.org/drawingml/2006/main">
              <a:ext uri="{FF2B5EF4-FFF2-40B4-BE49-F238E27FC236}">
                <a16:creationId xmlns:a16="http://schemas.microsoft.com/office/drawing/2014/main" id="{1B3F53CF-388F-45DC-B438-AE1FDC9A75AE}"/>
              </a:ext>
            </a:extLst>
          </p:cNvPr>
          <p:cNvSpPr>
            <a:spLocks xmlns:a="http://schemas.openxmlformats.org/drawingml/2006/main" noGrp="1"/>
          </p:cNvSpPr>
          <p:nvPr/>
        </p:nvSpPr>
        <p:spPr>
          <a:xfrm xmlns:a="http://schemas.openxmlformats.org/drawingml/2006/main">
            <a:off x="685800" y="2095500"/>
            <a:ext cx="42128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words and check it fits the situation.</a:t>
            </a:r>
          </a:p>
        </p:txBody>
      </p:sp>
      <p:sp>
        <p:nvSpPr>
          <p:cNvPr id="7" name="text-1892">
            <a:extLst xmlns:a="http://schemas.openxmlformats.org/drawingml/2006/main">
              <a:ext uri="{FF2B5EF4-FFF2-40B4-BE49-F238E27FC236}">
                <a16:creationId xmlns:a16="http://schemas.microsoft.com/office/drawing/2014/main" id="{320C61EE-525C-4026-AE02-345A45606F27}"/>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893">
            <a:extLst xmlns:a="http://schemas.openxmlformats.org/drawingml/2006/main">
              <a:ext uri="{FF2B5EF4-FFF2-40B4-BE49-F238E27FC236}">
                <a16:creationId xmlns:a16="http://schemas.microsoft.com/office/drawing/2014/main" id="{81CB4E70-8411-4DE8-AC54-8C239981A4FF}"/>
              </a:ext>
            </a:extLst>
          </p:cNvPr>
          <p:cNvSpPr>
            <a:spLocks xmlns:a="http://schemas.openxmlformats.org/drawingml/2006/main" noGrp="1"/>
          </p:cNvSpPr>
          <p:nvPr/>
        </p:nvSpPr>
        <p:spPr>
          <a:xfrm xmlns:a="http://schemas.openxmlformats.org/drawingml/2006/main">
            <a:off x="685800" y="3057525"/>
            <a:ext cx="104389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number doubled and then increased by 9 gives 31. Let the number be n. Then 2n + 9 = </a:t>
            </a:r>
          </a:p>
        </p:txBody>
      </p:sp>
      <p:sp>
        <p:nvSpPr>
          <p:cNvPr id="9" name="text-1894">
            <a:extLst xmlns:a="http://schemas.openxmlformats.org/drawingml/2006/main">
              <a:ext uri="{FF2B5EF4-FFF2-40B4-BE49-F238E27FC236}">
                <a16:creationId xmlns:a16="http://schemas.microsoft.com/office/drawing/2014/main" id="{98157A11-2957-4B94-BCC9-9807261A0826}"/>
              </a:ext>
            </a:extLst>
          </p:cNvPr>
          <p:cNvSpPr>
            <a:spLocks xmlns:a="http://schemas.openxmlformats.org/drawingml/2006/main" noGrp="1"/>
          </p:cNvSpPr>
          <p:nvPr/>
        </p:nvSpPr>
        <p:spPr>
          <a:xfrm xmlns:a="http://schemas.openxmlformats.org/drawingml/2006/main">
            <a:off x="685800" y="3400425"/>
            <a:ext cx="555364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31, so 2n = 22 and n = 11. Check: 22 + 9 = 31.</a:t>
            </a:r>
          </a:p>
        </p:txBody>
      </p:sp>
    </p:spTree>
    <p:extLst>
      <p:ext uri="{BB962C8B-B14F-4D97-AF65-F5344CB8AC3E}">
        <p14:creationId xmlns:p14="http://schemas.microsoft.com/office/powerpoint/2010/main" val="1380054380"/>
      </p:ext>
    </p:extLst>
  </p:cSld>
</p:sld>
</file>

<file path=ppt/slides/slide1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895">
            <a:extLst xmlns:a="http://schemas.openxmlformats.org/drawingml/2006/main">
              <a:ext uri="{FF2B5EF4-FFF2-40B4-BE49-F238E27FC236}">
                <a16:creationId xmlns:a16="http://schemas.microsoft.com/office/drawing/2014/main" id="{6B8801BF-290F-4299-9025-2EFD4F09569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1896">
            <a:extLst xmlns:a="http://schemas.openxmlformats.org/drawingml/2006/main">
              <a:ext uri="{FF2B5EF4-FFF2-40B4-BE49-F238E27FC236}">
                <a16:creationId xmlns:a16="http://schemas.microsoft.com/office/drawing/2014/main" id="{49482452-F2A6-4732-8C38-8F64C8136DF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1897">
            <a:extLst xmlns:a="http://schemas.openxmlformats.org/drawingml/2006/main">
              <a:ext uri="{FF2B5EF4-FFF2-40B4-BE49-F238E27FC236}">
                <a16:creationId xmlns:a16="http://schemas.microsoft.com/office/drawing/2014/main" id="{3F7FE996-70D1-415C-8D04-241B6240D88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898">
            <a:extLst xmlns:a="http://schemas.openxmlformats.org/drawingml/2006/main">
              <a:ext uri="{FF2B5EF4-FFF2-40B4-BE49-F238E27FC236}">
                <a16:creationId xmlns:a16="http://schemas.microsoft.com/office/drawing/2014/main" id="{6B3737F6-3614-41C9-B7FE-FB56BA9C33DF}"/>
              </a:ext>
            </a:extLst>
          </p:cNvPr>
          <p:cNvSpPr>
            <a:spLocks xmlns:a="http://schemas.openxmlformats.org/drawingml/2006/main" noGrp="1"/>
          </p:cNvSpPr>
          <p:nvPr/>
        </p:nvSpPr>
        <p:spPr>
          <a:xfrm xmlns:a="http://schemas.openxmlformats.org/drawingml/2006/main">
            <a:off x="685800" y="1409700"/>
            <a:ext cx="334432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Simplify 7a − 2a + 4 − 9.</a:t>
            </a:r>
          </a:p>
        </p:txBody>
      </p:sp>
      <p:sp>
        <p:nvSpPr>
          <p:cNvPr id="5" name="text-1899">
            <a:extLst xmlns:a="http://schemas.openxmlformats.org/drawingml/2006/main">
              <a:ext uri="{FF2B5EF4-FFF2-40B4-BE49-F238E27FC236}">
                <a16:creationId xmlns:a16="http://schemas.microsoft.com/office/drawing/2014/main" id="{1CAF9EA1-20A0-4E70-80EC-99A797DA3158}"/>
              </a:ext>
            </a:extLst>
          </p:cNvPr>
          <p:cNvSpPr>
            <a:spLocks xmlns:a="http://schemas.openxmlformats.org/drawingml/2006/main" noGrp="1"/>
          </p:cNvSpPr>
          <p:nvPr/>
        </p:nvSpPr>
        <p:spPr>
          <a:xfrm xmlns:a="http://schemas.openxmlformats.org/drawingml/2006/main">
            <a:off x="685800" y="1924050"/>
            <a:ext cx="521817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Evaluate 3x + 2y when x = −4 and y = 7.</a:t>
            </a:r>
          </a:p>
        </p:txBody>
      </p:sp>
      <p:sp>
        <p:nvSpPr>
          <p:cNvPr id="6" name="text-1900">
            <a:extLst xmlns:a="http://schemas.openxmlformats.org/drawingml/2006/main">
              <a:ext uri="{FF2B5EF4-FFF2-40B4-BE49-F238E27FC236}">
                <a16:creationId xmlns:a16="http://schemas.microsoft.com/office/drawing/2014/main" id="{22FF2FAB-F6A3-4A53-9E56-4DDF38E533B2}"/>
              </a:ext>
            </a:extLst>
          </p:cNvPr>
          <p:cNvSpPr>
            <a:spLocks xmlns:a="http://schemas.openxmlformats.org/drawingml/2006/main" noGrp="1"/>
          </p:cNvSpPr>
          <p:nvPr/>
        </p:nvSpPr>
        <p:spPr>
          <a:xfrm xmlns:a="http://schemas.openxmlformats.org/drawingml/2006/main">
            <a:off x="685800" y="2438400"/>
            <a:ext cx="24981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Expand 4(2x − 3).</a:t>
            </a:r>
          </a:p>
        </p:txBody>
      </p:sp>
      <p:sp>
        <p:nvSpPr>
          <p:cNvPr id="7" name="text-1901">
            <a:extLst xmlns:a="http://schemas.openxmlformats.org/drawingml/2006/main">
              <a:ext uri="{FF2B5EF4-FFF2-40B4-BE49-F238E27FC236}">
                <a16:creationId xmlns:a16="http://schemas.microsoft.com/office/drawing/2014/main" id="{4B1FA94D-001D-4504-A2EE-10A111EAF119}"/>
              </a:ext>
            </a:extLst>
          </p:cNvPr>
          <p:cNvSpPr>
            <a:spLocks xmlns:a="http://schemas.openxmlformats.org/drawingml/2006/main" noGrp="1"/>
          </p:cNvSpPr>
          <p:nvPr/>
        </p:nvSpPr>
        <p:spPr>
          <a:xfrm xmlns:a="http://schemas.openxmlformats.org/drawingml/2006/main">
            <a:off x="685800" y="2952750"/>
            <a:ext cx="25716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Solve 5x − 6 = 29.</a:t>
            </a:r>
          </a:p>
        </p:txBody>
      </p:sp>
      <p:sp>
        <p:nvSpPr>
          <p:cNvPr id="8" name="text-1902">
            <a:extLst xmlns:a="http://schemas.openxmlformats.org/drawingml/2006/main">
              <a:ext uri="{FF2B5EF4-FFF2-40B4-BE49-F238E27FC236}">
                <a16:creationId xmlns:a16="http://schemas.microsoft.com/office/drawing/2014/main" id="{3264A6AB-55C1-4410-A4FC-BED272D247F4}"/>
              </a:ext>
            </a:extLst>
          </p:cNvPr>
          <p:cNvSpPr>
            <a:spLocks xmlns:a="http://schemas.openxmlformats.org/drawingml/2006/main" noGrp="1"/>
          </p:cNvSpPr>
          <p:nvPr/>
        </p:nvSpPr>
        <p:spPr>
          <a:xfrm xmlns:a="http://schemas.openxmlformats.org/drawingml/2006/main">
            <a:off x="685800" y="3467100"/>
            <a:ext cx="58342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Three consecutive integers total 48. Find them.</a:t>
            </a:r>
          </a:p>
        </p:txBody>
      </p:sp>
    </p:spTree>
    <p:extLst>
      <p:ext uri="{BB962C8B-B14F-4D97-AF65-F5344CB8AC3E}">
        <p14:creationId xmlns:p14="http://schemas.microsoft.com/office/powerpoint/2010/main" val="607654145"/>
      </p:ext>
    </p:extLst>
  </p:cSld>
</p:sld>
</file>

<file path=ppt/slides/slide1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1903">
            <a:extLst xmlns:a="http://schemas.openxmlformats.org/drawingml/2006/main">
              <a:ext uri="{FF2B5EF4-FFF2-40B4-BE49-F238E27FC236}">
                <a16:creationId xmlns:a16="http://schemas.microsoft.com/office/drawing/2014/main" id="{DF29BA19-5DFA-4EB2-A858-D75AB6494F3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1904">
            <a:extLst xmlns:a="http://schemas.openxmlformats.org/drawingml/2006/main">
              <a:ext uri="{FF2B5EF4-FFF2-40B4-BE49-F238E27FC236}">
                <a16:creationId xmlns:a16="http://schemas.microsoft.com/office/drawing/2014/main" id="{EFEF8BC6-F44B-49DB-A8FF-3DD79EEBF79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1905">
            <a:extLst xmlns:a="http://schemas.openxmlformats.org/drawingml/2006/main">
              <a:ext uri="{FF2B5EF4-FFF2-40B4-BE49-F238E27FC236}">
                <a16:creationId xmlns:a16="http://schemas.microsoft.com/office/drawing/2014/main" id="{0B7D88B9-1390-4B14-9039-271085D3D08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906">
            <a:extLst xmlns:a="http://schemas.openxmlformats.org/drawingml/2006/main">
              <a:ext uri="{FF2B5EF4-FFF2-40B4-BE49-F238E27FC236}">
                <a16:creationId xmlns:a16="http://schemas.microsoft.com/office/drawing/2014/main" id="{0B25FB22-D71C-4A2E-B178-5BF82728CE01}"/>
              </a:ext>
            </a:extLst>
          </p:cNvPr>
          <p:cNvSpPr>
            <a:spLocks xmlns:a="http://schemas.openxmlformats.org/drawingml/2006/main" noGrp="1"/>
          </p:cNvSpPr>
          <p:nvPr/>
        </p:nvSpPr>
        <p:spPr>
          <a:xfrm xmlns:a="http://schemas.openxmlformats.org/drawingml/2006/main">
            <a:off x="685800" y="1409700"/>
            <a:ext cx="104971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3(x + 2) means 3x + 6. Multiplying only the first term inside the bracket </a:t>
            </a:r>
          </a:p>
        </p:txBody>
      </p:sp>
      <p:sp>
        <p:nvSpPr>
          <p:cNvPr id="5" name="text-1907">
            <a:extLst xmlns:a="http://schemas.openxmlformats.org/drawingml/2006/main">
              <a:ext uri="{FF2B5EF4-FFF2-40B4-BE49-F238E27FC236}">
                <a16:creationId xmlns:a16="http://schemas.microsoft.com/office/drawing/2014/main" id="{AD44F447-4390-4857-89D8-23BB5DA76253}"/>
              </a:ext>
            </a:extLst>
          </p:cNvPr>
          <p:cNvSpPr>
            <a:spLocks xmlns:a="http://schemas.openxmlformats.org/drawingml/2006/main" noGrp="1"/>
          </p:cNvSpPr>
          <p:nvPr/>
        </p:nvSpPr>
        <p:spPr>
          <a:xfrm xmlns:a="http://schemas.openxmlformats.org/drawingml/2006/main">
            <a:off x="685800" y="1752600"/>
            <a:ext cx="432406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gives an incorrect expression.</a:t>
            </a:r>
          </a:p>
        </p:txBody>
      </p:sp>
    </p:spTree>
    <p:extLst>
      <p:ext uri="{BB962C8B-B14F-4D97-AF65-F5344CB8AC3E}">
        <p14:creationId xmlns:p14="http://schemas.microsoft.com/office/powerpoint/2010/main" val="820328076"/>
      </p:ext>
    </p:extLst>
  </p:cSld>
</p:sld>
</file>

<file path=ppt/slides/slide1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908">
            <a:extLst xmlns:a="http://schemas.openxmlformats.org/drawingml/2006/main">
              <a:ext uri="{FF2B5EF4-FFF2-40B4-BE49-F238E27FC236}">
                <a16:creationId xmlns:a16="http://schemas.microsoft.com/office/drawing/2014/main" id="{91198B96-DA55-4D10-B07A-4628FC0F0D2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18</a:t>
            </a:r>
          </a:p>
        </p:txBody>
      </p:sp>
      <p:sp>
        <p:nvSpPr>
          <p:cNvPr id="2" name="text-1909">
            <a:extLst xmlns:a="http://schemas.openxmlformats.org/drawingml/2006/main">
              <a:ext uri="{FF2B5EF4-FFF2-40B4-BE49-F238E27FC236}">
                <a16:creationId xmlns:a16="http://schemas.microsoft.com/office/drawing/2014/main" id="{82D4A0A2-D382-4CF8-9C75-EFE5BAEB55F5}"/>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1910">
            <a:extLst xmlns:a="http://schemas.openxmlformats.org/drawingml/2006/main">
              <a:ext uri="{FF2B5EF4-FFF2-40B4-BE49-F238E27FC236}">
                <a16:creationId xmlns:a16="http://schemas.microsoft.com/office/drawing/2014/main" id="{B09AEB73-E956-4877-83DD-90EC430DD1D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911">
            <a:extLst xmlns:a="http://schemas.openxmlformats.org/drawingml/2006/main">
              <a:ext uri="{FF2B5EF4-FFF2-40B4-BE49-F238E27FC236}">
                <a16:creationId xmlns:a16="http://schemas.microsoft.com/office/drawing/2014/main" id="{53590720-0353-4FC9-8FCD-C9FBF3D5A9B3}"/>
              </a:ext>
            </a:extLst>
          </p:cNvPr>
          <p:cNvSpPr>
            <a:spLocks xmlns:a="http://schemas.openxmlformats.org/drawingml/2006/main" noGrp="1"/>
          </p:cNvSpPr>
          <p:nvPr/>
        </p:nvSpPr>
        <p:spPr>
          <a:xfrm xmlns:a="http://schemas.openxmlformats.org/drawingml/2006/main">
            <a:off x="685800" y="1409700"/>
            <a:ext cx="125168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5a − 5.</a:t>
            </a:r>
          </a:p>
        </p:txBody>
      </p:sp>
      <p:sp>
        <p:nvSpPr>
          <p:cNvPr id="5" name="text-1912">
            <a:extLst xmlns:a="http://schemas.openxmlformats.org/drawingml/2006/main">
              <a:ext uri="{FF2B5EF4-FFF2-40B4-BE49-F238E27FC236}">
                <a16:creationId xmlns:a16="http://schemas.microsoft.com/office/drawing/2014/main" id="{30204999-88DC-4FB3-BB3A-B07900581604}"/>
              </a:ext>
            </a:extLst>
          </p:cNvPr>
          <p:cNvSpPr>
            <a:spLocks xmlns:a="http://schemas.openxmlformats.org/drawingml/2006/main" noGrp="1"/>
          </p:cNvSpPr>
          <p:nvPr/>
        </p:nvSpPr>
        <p:spPr>
          <a:xfrm xmlns:a="http://schemas.openxmlformats.org/drawingml/2006/main">
            <a:off x="685800" y="1924050"/>
            <a:ext cx="38801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3(−4) + 2(7) = −12 + 14 = 2.</a:t>
            </a:r>
          </a:p>
        </p:txBody>
      </p:sp>
      <p:sp>
        <p:nvSpPr>
          <p:cNvPr id="6" name="text-1913">
            <a:extLst xmlns:a="http://schemas.openxmlformats.org/drawingml/2006/main">
              <a:ext uri="{FF2B5EF4-FFF2-40B4-BE49-F238E27FC236}">
                <a16:creationId xmlns:a16="http://schemas.microsoft.com/office/drawing/2014/main" id="{DEBF67E4-C02A-417B-BC40-1ADFDDF8B2E2}"/>
              </a:ext>
            </a:extLst>
          </p:cNvPr>
          <p:cNvSpPr>
            <a:spLocks xmlns:a="http://schemas.openxmlformats.org/drawingml/2006/main" noGrp="1"/>
          </p:cNvSpPr>
          <p:nvPr/>
        </p:nvSpPr>
        <p:spPr>
          <a:xfrm xmlns:a="http://schemas.openxmlformats.org/drawingml/2006/main">
            <a:off x="685800" y="2438400"/>
            <a:ext cx="139226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8x − 12.</a:t>
            </a:r>
          </a:p>
        </p:txBody>
      </p:sp>
      <p:sp>
        <p:nvSpPr>
          <p:cNvPr id="7" name="text-1914">
            <a:extLst xmlns:a="http://schemas.openxmlformats.org/drawingml/2006/main">
              <a:ext uri="{FF2B5EF4-FFF2-40B4-BE49-F238E27FC236}">
                <a16:creationId xmlns:a16="http://schemas.microsoft.com/office/drawing/2014/main" id="{1F1CCA91-DDC9-4D4F-A262-12EA8377CFA8}"/>
              </a:ext>
            </a:extLst>
          </p:cNvPr>
          <p:cNvSpPr>
            <a:spLocks xmlns:a="http://schemas.openxmlformats.org/drawingml/2006/main" noGrp="1"/>
          </p:cNvSpPr>
          <p:nvPr/>
        </p:nvSpPr>
        <p:spPr>
          <a:xfrm xmlns:a="http://schemas.openxmlformats.org/drawingml/2006/main">
            <a:off x="685800" y="2952750"/>
            <a:ext cx="44104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Add 6: 5x = 35. Divide by 5: x = 7.</a:t>
            </a:r>
          </a:p>
        </p:txBody>
      </p:sp>
      <p:sp>
        <p:nvSpPr>
          <p:cNvPr id="8" name="text-1915">
            <a:extLst xmlns:a="http://schemas.openxmlformats.org/drawingml/2006/main">
              <a:ext uri="{FF2B5EF4-FFF2-40B4-BE49-F238E27FC236}">
                <a16:creationId xmlns:a16="http://schemas.microsoft.com/office/drawing/2014/main" id="{DDD63930-6358-403F-8905-7E7FCBE155D6}"/>
              </a:ext>
            </a:extLst>
          </p:cNvPr>
          <p:cNvSpPr>
            <a:spLocks xmlns:a="http://schemas.openxmlformats.org/drawingml/2006/main" noGrp="1"/>
          </p:cNvSpPr>
          <p:nvPr/>
        </p:nvSpPr>
        <p:spPr>
          <a:xfrm xmlns:a="http://schemas.openxmlformats.org/drawingml/2006/main">
            <a:off x="685800" y="3467100"/>
            <a:ext cx="104559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n + (n + 1) + (n + 2) = 48, so 3n + 3 = 48 and n = 15. The integers are 15, 16 and 17.</a:t>
            </a:r>
          </a:p>
        </p:txBody>
      </p:sp>
    </p:spTree>
    <p:extLst>
      <p:ext uri="{BB962C8B-B14F-4D97-AF65-F5344CB8AC3E}">
        <p14:creationId xmlns:p14="http://schemas.microsoft.com/office/powerpoint/2010/main" val="1184217252"/>
      </p:ext>
    </p:extLst>
  </p:cSld>
</p:sld>
</file>

<file path=ppt/slides/slide1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916">
            <a:extLst xmlns:a="http://schemas.openxmlformats.org/drawingml/2006/main">
              <a:ext uri="{FF2B5EF4-FFF2-40B4-BE49-F238E27FC236}">
                <a16:creationId xmlns:a16="http://schemas.microsoft.com/office/drawing/2014/main" id="{49675E4B-5E46-463D-92A2-8F8F18E6585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19</a:t>
            </a:r>
          </a:p>
        </p:txBody>
      </p:sp>
      <p:sp>
        <p:nvSpPr>
          <p:cNvPr id="2" name="text-1917">
            <a:extLst xmlns:a="http://schemas.openxmlformats.org/drawingml/2006/main">
              <a:ext uri="{FF2B5EF4-FFF2-40B4-BE49-F238E27FC236}">
                <a16:creationId xmlns:a16="http://schemas.microsoft.com/office/drawing/2014/main" id="{F185B866-6C2F-4615-BD0B-FD6A3B5AB65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Number patterns and sequences</a:t>
            </a:r>
          </a:p>
        </p:txBody>
      </p:sp>
      <p:sp>
        <p:nvSpPr>
          <p:cNvPr id="3" name="text-1918">
            <a:extLst xmlns:a="http://schemas.openxmlformats.org/drawingml/2006/main">
              <a:ext uri="{FF2B5EF4-FFF2-40B4-BE49-F238E27FC236}">
                <a16:creationId xmlns:a16="http://schemas.microsoft.com/office/drawing/2014/main" id="{DD9B2236-764B-41C5-B82A-B24B130C225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919">
            <a:extLst xmlns:a="http://schemas.openxmlformats.org/drawingml/2006/main">
              <a:ext uri="{FF2B5EF4-FFF2-40B4-BE49-F238E27FC236}">
                <a16:creationId xmlns:a16="http://schemas.microsoft.com/office/drawing/2014/main" id="{A52A3038-6824-4A80-A498-7DBD1425178D}"/>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1920">
            <a:extLst xmlns:a="http://schemas.openxmlformats.org/drawingml/2006/main">
              <a:ext uri="{FF2B5EF4-FFF2-40B4-BE49-F238E27FC236}">
                <a16:creationId xmlns:a16="http://schemas.microsoft.com/office/drawing/2014/main" id="{7F7FFB10-FB1D-47F6-AABA-4A5274A95836}"/>
              </a:ext>
            </a:extLst>
          </p:cNvPr>
          <p:cNvSpPr>
            <a:spLocks xmlns:a="http://schemas.openxmlformats.org/drawingml/2006/main" noGrp="1"/>
          </p:cNvSpPr>
          <p:nvPr/>
        </p:nvSpPr>
        <p:spPr>
          <a:xfrm xmlns:a="http://schemas.openxmlformats.org/drawingml/2006/main">
            <a:off x="685800" y="2133600"/>
            <a:ext cx="28154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Recognising a sequence</a:t>
            </a:r>
          </a:p>
        </p:txBody>
      </p:sp>
      <p:sp>
        <p:nvSpPr>
          <p:cNvPr id="6" name="text-1921">
            <a:extLst xmlns:a="http://schemas.openxmlformats.org/drawingml/2006/main">
              <a:ext uri="{FF2B5EF4-FFF2-40B4-BE49-F238E27FC236}">
                <a16:creationId xmlns:a16="http://schemas.microsoft.com/office/drawing/2014/main" id="{8C0925B4-9306-4284-B4C5-9DF898AB2CA4}"/>
              </a:ext>
            </a:extLst>
          </p:cNvPr>
          <p:cNvSpPr>
            <a:spLocks xmlns:a="http://schemas.openxmlformats.org/drawingml/2006/main" noGrp="1"/>
          </p:cNvSpPr>
          <p:nvPr/>
        </p:nvSpPr>
        <p:spPr>
          <a:xfrm xmlns:a="http://schemas.openxmlformats.org/drawingml/2006/main">
            <a:off x="685800" y="2524125"/>
            <a:ext cx="25315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Arithmetic sequences</a:t>
            </a:r>
          </a:p>
        </p:txBody>
      </p:sp>
      <p:sp>
        <p:nvSpPr>
          <p:cNvPr id="7" name="text-1922">
            <a:extLst xmlns:a="http://schemas.openxmlformats.org/drawingml/2006/main">
              <a:ext uri="{FF2B5EF4-FFF2-40B4-BE49-F238E27FC236}">
                <a16:creationId xmlns:a16="http://schemas.microsoft.com/office/drawing/2014/main" id="{9721EA5A-FED1-4833-B01C-A7A2AF9DFC2F}"/>
              </a:ext>
            </a:extLst>
          </p:cNvPr>
          <p:cNvSpPr>
            <a:spLocks xmlns:a="http://schemas.openxmlformats.org/drawingml/2006/main" noGrp="1"/>
          </p:cNvSpPr>
          <p:nvPr/>
        </p:nvSpPr>
        <p:spPr>
          <a:xfrm xmlns:a="http://schemas.openxmlformats.org/drawingml/2006/main">
            <a:off x="685800" y="2914650"/>
            <a:ext cx="25347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Geometric sequences</a:t>
            </a:r>
          </a:p>
        </p:txBody>
      </p:sp>
      <p:sp>
        <p:nvSpPr>
          <p:cNvPr id="8" name="text-1923">
            <a:extLst xmlns:a="http://schemas.openxmlformats.org/drawingml/2006/main">
              <a:ext uri="{FF2B5EF4-FFF2-40B4-BE49-F238E27FC236}">
                <a16:creationId xmlns:a16="http://schemas.microsoft.com/office/drawing/2014/main" id="{0C5AFC17-9BF8-435F-9016-E2477A8399E9}"/>
              </a:ext>
            </a:extLst>
          </p:cNvPr>
          <p:cNvSpPr>
            <a:spLocks xmlns:a="http://schemas.openxmlformats.org/drawingml/2006/main" noGrp="1"/>
          </p:cNvSpPr>
          <p:nvPr/>
        </p:nvSpPr>
        <p:spPr>
          <a:xfrm xmlns:a="http://schemas.openxmlformats.org/drawingml/2006/main">
            <a:off x="685800" y="3305175"/>
            <a:ext cx="53821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Square cubic triangular and recursive patterns</a:t>
            </a:r>
          </a:p>
        </p:txBody>
      </p:sp>
      <p:sp>
        <p:nvSpPr>
          <p:cNvPr id="9" name="text-1924">
            <a:extLst xmlns:a="http://schemas.openxmlformats.org/drawingml/2006/main">
              <a:ext uri="{FF2B5EF4-FFF2-40B4-BE49-F238E27FC236}">
                <a16:creationId xmlns:a16="http://schemas.microsoft.com/office/drawing/2014/main" id="{48926CBE-5CC0-4E46-9BD3-D2F1B8C124A0}"/>
              </a:ext>
            </a:extLst>
          </p:cNvPr>
          <p:cNvSpPr>
            <a:spLocks xmlns:a="http://schemas.openxmlformats.org/drawingml/2006/main" noGrp="1"/>
          </p:cNvSpPr>
          <p:nvPr/>
        </p:nvSpPr>
        <p:spPr>
          <a:xfrm xmlns:a="http://schemas.openxmlformats.org/drawingml/2006/main">
            <a:off x="685800" y="3695700"/>
            <a:ext cx="38590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Testing whether a value is a term</a:t>
            </a:r>
          </a:p>
        </p:txBody>
      </p:sp>
    </p:spTree>
    <p:extLst>
      <p:ext uri="{BB962C8B-B14F-4D97-AF65-F5344CB8AC3E}">
        <p14:creationId xmlns:p14="http://schemas.microsoft.com/office/powerpoint/2010/main" val="965394079"/>
      </p:ext>
    </p:extLst>
  </p:cSld>
</p:sld>
</file>

<file path=ppt/slides/slide1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1925">
            <a:extLst xmlns:a="http://schemas.openxmlformats.org/drawingml/2006/main">
              <a:ext uri="{FF2B5EF4-FFF2-40B4-BE49-F238E27FC236}">
                <a16:creationId xmlns:a16="http://schemas.microsoft.com/office/drawing/2014/main" id="{1BC31EB1-26A3-43B9-B639-13622A6F81C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19</a:t>
            </a:r>
          </a:p>
        </p:txBody>
      </p:sp>
      <p:sp>
        <p:nvSpPr>
          <p:cNvPr id="2" name="text-1926">
            <a:extLst xmlns:a="http://schemas.openxmlformats.org/drawingml/2006/main">
              <a:ext uri="{FF2B5EF4-FFF2-40B4-BE49-F238E27FC236}">
                <a16:creationId xmlns:a16="http://schemas.microsoft.com/office/drawing/2014/main" id="{3681855E-99B6-4D09-85D5-53F023C5CFD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Recognising a sequence</a:t>
            </a:r>
          </a:p>
        </p:txBody>
      </p:sp>
      <p:sp>
        <p:nvSpPr>
          <p:cNvPr id="3" name="text-1927">
            <a:extLst xmlns:a="http://schemas.openxmlformats.org/drawingml/2006/main">
              <a:ext uri="{FF2B5EF4-FFF2-40B4-BE49-F238E27FC236}">
                <a16:creationId xmlns:a16="http://schemas.microsoft.com/office/drawing/2014/main" id="{EED2CBAD-7B33-4F17-8B9E-138BA463523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928">
            <a:extLst xmlns:a="http://schemas.openxmlformats.org/drawingml/2006/main">
              <a:ext uri="{FF2B5EF4-FFF2-40B4-BE49-F238E27FC236}">
                <a16:creationId xmlns:a16="http://schemas.microsoft.com/office/drawing/2014/main" id="{ECF4A554-8FDB-49A9-B149-A413EFC9DACF}"/>
              </a:ext>
            </a:extLst>
          </p:cNvPr>
          <p:cNvSpPr>
            <a:spLocks xmlns:a="http://schemas.openxmlformats.org/drawingml/2006/main" noGrp="1"/>
          </p:cNvSpPr>
          <p:nvPr/>
        </p:nvSpPr>
        <p:spPr>
          <a:xfrm xmlns:a="http://schemas.openxmlformats.org/drawingml/2006/main">
            <a:off x="685800" y="1409700"/>
            <a:ext cx="104835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sequence is an ordered list of terms. Each term has a position, beginning with position 1 </a:t>
            </a:r>
          </a:p>
        </p:txBody>
      </p:sp>
      <p:sp>
        <p:nvSpPr>
          <p:cNvPr id="5" name="text-1929">
            <a:extLst xmlns:a="http://schemas.openxmlformats.org/drawingml/2006/main">
              <a:ext uri="{FF2B5EF4-FFF2-40B4-BE49-F238E27FC236}">
                <a16:creationId xmlns:a16="http://schemas.microsoft.com/office/drawing/2014/main" id="{08E4632E-E3C9-4E7F-9B7D-FADFF361E332}"/>
              </a:ext>
            </a:extLst>
          </p:cNvPr>
          <p:cNvSpPr>
            <a:spLocks xmlns:a="http://schemas.openxmlformats.org/drawingml/2006/main" noGrp="1"/>
          </p:cNvSpPr>
          <p:nvPr/>
        </p:nvSpPr>
        <p:spPr>
          <a:xfrm xmlns:a="http://schemas.openxmlformats.org/drawingml/2006/main">
            <a:off x="685800" y="1752600"/>
            <a:ext cx="105633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unless stated otherwise. Look for a rule involving differences, ratios, alternating operations </a:t>
            </a:r>
          </a:p>
        </p:txBody>
      </p:sp>
      <p:sp>
        <p:nvSpPr>
          <p:cNvPr id="6" name="text-1930">
            <a:extLst xmlns:a="http://schemas.openxmlformats.org/drawingml/2006/main">
              <a:ext uri="{FF2B5EF4-FFF2-40B4-BE49-F238E27FC236}">
                <a16:creationId xmlns:a16="http://schemas.microsoft.com/office/drawing/2014/main" id="{711CDD55-A6DB-4634-93D8-A2DBE3DF33FC}"/>
              </a:ext>
            </a:extLst>
          </p:cNvPr>
          <p:cNvSpPr>
            <a:spLocks xmlns:a="http://schemas.openxmlformats.org/drawingml/2006/main" noGrp="1"/>
          </p:cNvSpPr>
          <p:nvPr/>
        </p:nvSpPr>
        <p:spPr>
          <a:xfrm xmlns:a="http://schemas.openxmlformats.org/drawingml/2006/main">
            <a:off x="685800" y="2095500"/>
            <a:ext cx="102653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or known number families. A few terms can fit many rules, so describe the intended rule </a:t>
            </a:r>
          </a:p>
        </p:txBody>
      </p:sp>
      <p:sp>
        <p:nvSpPr>
          <p:cNvPr id="7" name="text-1931">
            <a:extLst xmlns:a="http://schemas.openxmlformats.org/drawingml/2006/main">
              <a:ext uri="{FF2B5EF4-FFF2-40B4-BE49-F238E27FC236}">
                <a16:creationId xmlns:a16="http://schemas.microsoft.com/office/drawing/2014/main" id="{EBFAB5F3-0B1B-4A83-AFEC-326C53E96B9B}"/>
              </a:ext>
            </a:extLst>
          </p:cNvPr>
          <p:cNvSpPr>
            <a:spLocks xmlns:a="http://schemas.openxmlformats.org/drawingml/2006/main" noGrp="1"/>
          </p:cNvSpPr>
          <p:nvPr/>
        </p:nvSpPr>
        <p:spPr>
          <a:xfrm xmlns:a="http://schemas.openxmlformats.org/drawingml/2006/main">
            <a:off x="685800" y="2438400"/>
            <a:ext cx="8503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clearly.</a:t>
            </a:r>
          </a:p>
        </p:txBody>
      </p:sp>
      <p:sp>
        <p:nvSpPr>
          <p:cNvPr id="8" name="text-1932">
            <a:extLst xmlns:a="http://schemas.openxmlformats.org/drawingml/2006/main">
              <a:ext uri="{FF2B5EF4-FFF2-40B4-BE49-F238E27FC236}">
                <a16:creationId xmlns:a16="http://schemas.microsoft.com/office/drawing/2014/main" id="{8954A29C-3298-476F-9DFF-89FBEA414273}"/>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1933">
            <a:extLst xmlns:a="http://schemas.openxmlformats.org/drawingml/2006/main">
              <a:ext uri="{FF2B5EF4-FFF2-40B4-BE49-F238E27FC236}">
                <a16:creationId xmlns:a16="http://schemas.microsoft.com/office/drawing/2014/main" id="{4B2E851B-7ED0-4F4E-99CF-19C86922892A}"/>
              </a:ext>
            </a:extLst>
          </p:cNvPr>
          <p:cNvSpPr>
            <a:spLocks xmlns:a="http://schemas.openxmlformats.org/drawingml/2006/main" noGrp="1"/>
          </p:cNvSpPr>
          <p:nvPr/>
        </p:nvSpPr>
        <p:spPr>
          <a:xfrm xmlns:a="http://schemas.openxmlformats.org/drawingml/2006/main">
            <a:off x="685800" y="3400425"/>
            <a:ext cx="104877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sequence 5, 9, 13, 17 has constant difference 4. Its fifth term is 21. The number 5 is a </a:t>
            </a:r>
          </a:p>
        </p:txBody>
      </p:sp>
      <p:sp>
        <p:nvSpPr>
          <p:cNvPr id="10" name="text-1934">
            <a:extLst xmlns:a="http://schemas.openxmlformats.org/drawingml/2006/main">
              <a:ext uri="{FF2B5EF4-FFF2-40B4-BE49-F238E27FC236}">
                <a16:creationId xmlns:a16="http://schemas.microsoft.com/office/drawing/2014/main" id="{34CD237C-1C76-4994-9215-14ADA832C1B8}"/>
              </a:ext>
            </a:extLst>
          </p:cNvPr>
          <p:cNvSpPr>
            <a:spLocks xmlns:a="http://schemas.openxmlformats.org/drawingml/2006/main" noGrp="1"/>
          </p:cNvSpPr>
          <p:nvPr/>
        </p:nvSpPr>
        <p:spPr>
          <a:xfrm xmlns:a="http://schemas.openxmlformats.org/drawingml/2006/main">
            <a:off x="685800" y="3743325"/>
            <a:ext cx="390153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term value, while 1 is its position.</a:t>
            </a:r>
          </a:p>
        </p:txBody>
      </p:sp>
    </p:spTree>
    <p:extLst>
      <p:ext uri="{BB962C8B-B14F-4D97-AF65-F5344CB8AC3E}">
        <p14:creationId xmlns:p14="http://schemas.microsoft.com/office/powerpoint/2010/main" val="1920204313"/>
      </p:ext>
    </p:extLst>
  </p:cSld>
</p:sld>
</file>

<file path=ppt/slides/slide1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935">
            <a:extLst xmlns:a="http://schemas.openxmlformats.org/drawingml/2006/main">
              <a:ext uri="{FF2B5EF4-FFF2-40B4-BE49-F238E27FC236}">
                <a16:creationId xmlns:a16="http://schemas.microsoft.com/office/drawing/2014/main" id="{C7A37714-1C90-46C3-8E58-2A1D14E7E4A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19</a:t>
            </a:r>
          </a:p>
        </p:txBody>
      </p:sp>
      <p:sp>
        <p:nvSpPr>
          <p:cNvPr id="2" name="text-1936">
            <a:extLst xmlns:a="http://schemas.openxmlformats.org/drawingml/2006/main">
              <a:ext uri="{FF2B5EF4-FFF2-40B4-BE49-F238E27FC236}">
                <a16:creationId xmlns:a16="http://schemas.microsoft.com/office/drawing/2014/main" id="{3DD83458-7931-480F-9365-85AAC04357A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Arithmetic sequences</a:t>
            </a:r>
          </a:p>
        </p:txBody>
      </p:sp>
      <p:sp>
        <p:nvSpPr>
          <p:cNvPr id="3" name="text-1937">
            <a:extLst xmlns:a="http://schemas.openxmlformats.org/drawingml/2006/main">
              <a:ext uri="{FF2B5EF4-FFF2-40B4-BE49-F238E27FC236}">
                <a16:creationId xmlns:a16="http://schemas.microsoft.com/office/drawing/2014/main" id="{65FEEF4B-D95B-4229-A3A6-F4DCDDF8931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938">
            <a:extLst xmlns:a="http://schemas.openxmlformats.org/drawingml/2006/main">
              <a:ext uri="{FF2B5EF4-FFF2-40B4-BE49-F238E27FC236}">
                <a16:creationId xmlns:a16="http://schemas.microsoft.com/office/drawing/2014/main" id="{AB217D82-F318-4922-BC9A-629F27EEBB59}"/>
              </a:ext>
            </a:extLst>
          </p:cNvPr>
          <p:cNvSpPr>
            <a:spLocks xmlns:a="http://schemas.openxmlformats.org/drawingml/2006/main" noGrp="1"/>
          </p:cNvSpPr>
          <p:nvPr/>
        </p:nvSpPr>
        <p:spPr>
          <a:xfrm xmlns:a="http://schemas.openxmlformats.org/drawingml/2006/main">
            <a:off x="685800" y="1409700"/>
            <a:ext cx="102763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 arithmetic sequence has a constant difference d. Its nth term is first term + (n − 1)d. </a:t>
            </a:r>
          </a:p>
        </p:txBody>
      </p:sp>
      <p:sp>
        <p:nvSpPr>
          <p:cNvPr id="5" name="text-1939">
            <a:extLst xmlns:a="http://schemas.openxmlformats.org/drawingml/2006/main">
              <a:ext uri="{FF2B5EF4-FFF2-40B4-BE49-F238E27FC236}">
                <a16:creationId xmlns:a16="http://schemas.microsoft.com/office/drawing/2014/main" id="{62AD5DFD-881B-41CC-802D-4B69470028FA}"/>
              </a:ext>
            </a:extLst>
          </p:cNvPr>
          <p:cNvSpPr>
            <a:spLocks xmlns:a="http://schemas.openxmlformats.org/drawingml/2006/main" noGrp="1"/>
          </p:cNvSpPr>
          <p:nvPr/>
        </p:nvSpPr>
        <p:spPr>
          <a:xfrm xmlns:a="http://schemas.openxmlformats.org/drawingml/2006/main">
            <a:off x="685800" y="1752600"/>
            <a:ext cx="101169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Simplify this expression when useful. The rule gives any term directly without listing all </a:t>
            </a:r>
          </a:p>
        </p:txBody>
      </p:sp>
      <p:sp>
        <p:nvSpPr>
          <p:cNvPr id="6" name="text-1940">
            <a:extLst xmlns:a="http://schemas.openxmlformats.org/drawingml/2006/main">
              <a:ext uri="{FF2B5EF4-FFF2-40B4-BE49-F238E27FC236}">
                <a16:creationId xmlns:a16="http://schemas.microsoft.com/office/drawing/2014/main" id="{3A2BE083-C5DA-4554-8CF2-944E1FFD200F}"/>
              </a:ext>
            </a:extLst>
          </p:cNvPr>
          <p:cNvSpPr>
            <a:spLocks xmlns:a="http://schemas.openxmlformats.org/drawingml/2006/main" noGrp="1"/>
          </p:cNvSpPr>
          <p:nvPr/>
        </p:nvSpPr>
        <p:spPr>
          <a:xfrm xmlns:a="http://schemas.openxmlformats.org/drawingml/2006/main">
            <a:off x="685800" y="2095500"/>
            <a:ext cx="86437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earlier terms. A negative common difference gives a decreasing sequence.</a:t>
            </a:r>
          </a:p>
        </p:txBody>
      </p:sp>
      <p:sp>
        <p:nvSpPr>
          <p:cNvPr id="7" name="text-1941">
            <a:extLst xmlns:a="http://schemas.openxmlformats.org/drawingml/2006/main">
              <a:ext uri="{FF2B5EF4-FFF2-40B4-BE49-F238E27FC236}">
                <a16:creationId xmlns:a16="http://schemas.microsoft.com/office/drawing/2014/main" id="{819C50F8-793C-4F54-9F6E-C4432731EF47}"/>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942">
            <a:extLst xmlns:a="http://schemas.openxmlformats.org/drawingml/2006/main">
              <a:ext uri="{FF2B5EF4-FFF2-40B4-BE49-F238E27FC236}">
                <a16:creationId xmlns:a16="http://schemas.microsoft.com/office/drawing/2014/main" id="{C719CBF9-674B-4BCA-8C90-CAA4BA102235}"/>
              </a:ext>
            </a:extLst>
          </p:cNvPr>
          <p:cNvSpPr>
            <a:spLocks xmlns:a="http://schemas.openxmlformats.org/drawingml/2006/main" noGrp="1"/>
          </p:cNvSpPr>
          <p:nvPr/>
        </p:nvSpPr>
        <p:spPr>
          <a:xfrm xmlns:a="http://schemas.openxmlformats.org/drawingml/2006/main">
            <a:off x="685800" y="3057525"/>
            <a:ext cx="1041568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7, 10, 13, 16, the first term is 7 and d = 3. The nth term is 7 + 3(n − 1) = 3n + 4. The </a:t>
            </a:r>
          </a:p>
        </p:txBody>
      </p:sp>
      <p:sp>
        <p:nvSpPr>
          <p:cNvPr id="9" name="text-1943">
            <a:extLst xmlns:a="http://schemas.openxmlformats.org/drawingml/2006/main">
              <a:ext uri="{FF2B5EF4-FFF2-40B4-BE49-F238E27FC236}">
                <a16:creationId xmlns:a16="http://schemas.microsoft.com/office/drawing/2014/main" id="{1A5AE7D1-DDED-48F3-A30E-9960AEBCA73C}"/>
              </a:ext>
            </a:extLst>
          </p:cNvPr>
          <p:cNvSpPr>
            <a:spLocks xmlns:a="http://schemas.openxmlformats.org/drawingml/2006/main" noGrp="1"/>
          </p:cNvSpPr>
          <p:nvPr/>
        </p:nvSpPr>
        <p:spPr>
          <a:xfrm xmlns:a="http://schemas.openxmlformats.org/drawingml/2006/main">
            <a:off x="685800" y="3400425"/>
            <a:ext cx="40376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twentieth term is 3 × 20 + 4 = 64.</a:t>
            </a:r>
          </a:p>
        </p:txBody>
      </p:sp>
    </p:spTree>
    <p:extLst>
      <p:ext uri="{BB962C8B-B14F-4D97-AF65-F5344CB8AC3E}">
        <p14:creationId xmlns:p14="http://schemas.microsoft.com/office/powerpoint/2010/main" val="660557784"/>
      </p:ext>
    </p:extLst>
  </p:cSld>
</p:sld>
</file>

<file path=ppt/slides/slide1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ext-1944">
            <a:extLst xmlns:a="http://schemas.openxmlformats.org/drawingml/2006/main">
              <a:ext uri="{FF2B5EF4-FFF2-40B4-BE49-F238E27FC236}">
                <a16:creationId xmlns:a16="http://schemas.microsoft.com/office/drawing/2014/main" id="{B1510EF1-655C-436C-9F2D-600A96FB1E5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19</a:t>
            </a:r>
          </a:p>
        </p:txBody>
      </p:sp>
      <p:sp>
        <p:nvSpPr>
          <p:cNvPr id="2" name="text-1945">
            <a:extLst xmlns:a="http://schemas.openxmlformats.org/drawingml/2006/main">
              <a:ext uri="{FF2B5EF4-FFF2-40B4-BE49-F238E27FC236}">
                <a16:creationId xmlns:a16="http://schemas.microsoft.com/office/drawing/2014/main" id="{E30CCCE1-2209-407B-9ADE-FC076075422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Geometric sequences</a:t>
            </a:r>
          </a:p>
        </p:txBody>
      </p:sp>
      <p:sp>
        <p:nvSpPr>
          <p:cNvPr id="3" name="text-1946">
            <a:extLst xmlns:a="http://schemas.openxmlformats.org/drawingml/2006/main">
              <a:ext uri="{FF2B5EF4-FFF2-40B4-BE49-F238E27FC236}">
                <a16:creationId xmlns:a16="http://schemas.microsoft.com/office/drawing/2014/main" id="{1A673144-AE94-4DAB-8166-9BD00B46694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947">
            <a:extLst xmlns:a="http://schemas.openxmlformats.org/drawingml/2006/main">
              <a:ext uri="{FF2B5EF4-FFF2-40B4-BE49-F238E27FC236}">
                <a16:creationId xmlns:a16="http://schemas.microsoft.com/office/drawing/2014/main" id="{5D916528-5356-48D7-BC10-433259D5E1A5}"/>
              </a:ext>
            </a:extLst>
          </p:cNvPr>
          <p:cNvSpPr>
            <a:spLocks xmlns:a="http://schemas.openxmlformats.org/drawingml/2006/main" noGrp="1"/>
          </p:cNvSpPr>
          <p:nvPr/>
        </p:nvSpPr>
        <p:spPr>
          <a:xfrm xmlns:a="http://schemas.openxmlformats.org/drawingml/2006/main">
            <a:off x="685800" y="1409700"/>
            <a:ext cx="103472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geometric sequence has a constant multiplying factor, called the common ratio. Its nth </a:t>
            </a:r>
          </a:p>
        </p:txBody>
      </p:sp>
      <p:sp>
        <p:nvSpPr>
          <p:cNvPr id="5" name="text-1948">
            <a:extLst xmlns:a="http://schemas.openxmlformats.org/drawingml/2006/main">
              <a:ext uri="{FF2B5EF4-FFF2-40B4-BE49-F238E27FC236}">
                <a16:creationId xmlns:a16="http://schemas.microsoft.com/office/drawing/2014/main" id="{2A7518C5-9F37-402F-AEFC-B4EBF4E4E8DE}"/>
              </a:ext>
            </a:extLst>
          </p:cNvPr>
          <p:cNvSpPr>
            <a:spLocks xmlns:a="http://schemas.openxmlformats.org/drawingml/2006/main" noGrp="1"/>
          </p:cNvSpPr>
          <p:nvPr/>
        </p:nvSpPr>
        <p:spPr>
          <a:xfrm xmlns:a="http://schemas.openxmlformats.org/drawingml/2006/main">
            <a:off x="685800" y="1752600"/>
            <a:ext cx="105488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term is first term × ratio raised to the power n − 1. The ratio can be a fraction or negative. </a:t>
            </a:r>
          </a:p>
        </p:txBody>
      </p:sp>
      <p:sp>
        <p:nvSpPr>
          <p:cNvPr id="6" name="text-1949">
            <a:extLst xmlns:a="http://schemas.openxmlformats.org/drawingml/2006/main">
              <a:ext uri="{FF2B5EF4-FFF2-40B4-BE49-F238E27FC236}">
                <a16:creationId xmlns:a16="http://schemas.microsoft.com/office/drawing/2014/main" id="{8B3F1E92-B319-475D-89D5-0AB658088D51}"/>
              </a:ext>
            </a:extLst>
          </p:cNvPr>
          <p:cNvSpPr>
            <a:spLocks xmlns:a="http://schemas.openxmlformats.org/drawingml/2006/main" noGrp="1"/>
          </p:cNvSpPr>
          <p:nvPr/>
        </p:nvSpPr>
        <p:spPr>
          <a:xfrm xmlns:a="http://schemas.openxmlformats.org/drawingml/2006/main">
            <a:off x="685800" y="2095500"/>
            <a:ext cx="85315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Check the ratio rather than assuming every growing pattern is arithmetic.</a:t>
            </a:r>
          </a:p>
        </p:txBody>
      </p:sp>
      <p:sp>
        <p:nvSpPr>
          <p:cNvPr id="7" name="text-1950">
            <a:extLst xmlns:a="http://schemas.openxmlformats.org/drawingml/2006/main">
              <a:ext uri="{FF2B5EF4-FFF2-40B4-BE49-F238E27FC236}">
                <a16:creationId xmlns:a16="http://schemas.microsoft.com/office/drawing/2014/main" id="{91282D72-B5BB-4A69-A0B7-5EE4DE66838F}"/>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951">
            <a:extLst xmlns:a="http://schemas.openxmlformats.org/drawingml/2006/main">
              <a:ext uri="{FF2B5EF4-FFF2-40B4-BE49-F238E27FC236}">
                <a16:creationId xmlns:a16="http://schemas.microsoft.com/office/drawing/2014/main" id="{B71708AC-6173-45FE-BF64-E8245BB7FF38}"/>
              </a:ext>
            </a:extLst>
          </p:cNvPr>
          <p:cNvSpPr>
            <a:spLocks xmlns:a="http://schemas.openxmlformats.org/drawingml/2006/main" noGrp="1"/>
          </p:cNvSpPr>
          <p:nvPr/>
        </p:nvSpPr>
        <p:spPr>
          <a:xfrm xmlns:a="http://schemas.openxmlformats.org/drawingml/2006/main">
            <a:off x="685800" y="3057525"/>
            <a:ext cx="107030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sequence 3, 6, 12, 24 has ratio 2. Its nth term is 3 × 2ⁿ⁻¹. The sixth term is 3 × 2⁵ = 96. </a:t>
            </a:r>
          </a:p>
        </p:txBody>
      </p:sp>
      <p:sp>
        <p:nvSpPr>
          <p:cNvPr id="9" name="text-1952">
            <a:extLst xmlns:a="http://schemas.openxmlformats.org/drawingml/2006/main">
              <a:ext uri="{FF2B5EF4-FFF2-40B4-BE49-F238E27FC236}">
                <a16:creationId xmlns:a16="http://schemas.microsoft.com/office/drawing/2014/main" id="{42E065CC-8A2E-4CB8-A91D-9A692E4D9DF1}"/>
              </a:ext>
            </a:extLst>
          </p:cNvPr>
          <p:cNvSpPr>
            <a:spLocks xmlns:a="http://schemas.openxmlformats.org/drawingml/2006/main" noGrp="1"/>
          </p:cNvSpPr>
          <p:nvPr/>
        </p:nvSpPr>
        <p:spPr>
          <a:xfrm xmlns:a="http://schemas.openxmlformats.org/drawingml/2006/main">
            <a:off x="685800" y="3543300"/>
            <a:ext cx="44684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sequence 80, 40, 20, 10 has ratio </a:t>
            </a:r>
          </a:p>
        </p:txBody>
      </p:sp>
      <p:sp>
        <p:nvSpPr>
          <p:cNvPr id="10" name="text-1953">
            <a:extLst xmlns:a="http://schemas.openxmlformats.org/drawingml/2006/main">
              <a:ext uri="{FF2B5EF4-FFF2-40B4-BE49-F238E27FC236}">
                <a16:creationId xmlns:a16="http://schemas.microsoft.com/office/drawing/2014/main" id="{4363ABE0-43FA-4522-91EA-8C622797B4A4}"/>
              </a:ext>
            </a:extLst>
          </p:cNvPr>
          <p:cNvSpPr>
            <a:spLocks xmlns:a="http://schemas.openxmlformats.org/drawingml/2006/main" noGrp="1"/>
          </p:cNvSpPr>
          <p:nvPr/>
        </p:nvSpPr>
        <p:spPr>
          <a:xfrm xmlns:a="http://schemas.openxmlformats.org/drawingml/2006/main">
            <a:off x="5106638"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1" name="text-1954">
            <a:extLst xmlns:a="http://schemas.openxmlformats.org/drawingml/2006/main">
              <a:ext uri="{FF2B5EF4-FFF2-40B4-BE49-F238E27FC236}">
                <a16:creationId xmlns:a16="http://schemas.microsoft.com/office/drawing/2014/main" id="{FA854C08-97E0-43D3-9C7B-43499D3AFC49}"/>
              </a:ext>
            </a:extLst>
          </p:cNvPr>
          <p:cNvSpPr>
            <a:spLocks xmlns:a="http://schemas.openxmlformats.org/drawingml/2006/main" noGrp="1"/>
          </p:cNvSpPr>
          <p:nvPr/>
        </p:nvSpPr>
        <p:spPr>
          <a:xfrm xmlns:a="http://schemas.openxmlformats.org/drawingml/2006/main">
            <a:off x="5106638"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2" name="fraction-bar-1955">
            <a:extLst xmlns:a="http://schemas.openxmlformats.org/drawingml/2006/main">
              <a:ext uri="{FF2B5EF4-FFF2-40B4-BE49-F238E27FC236}">
                <a16:creationId xmlns:a16="http://schemas.microsoft.com/office/drawing/2014/main" id="{0C685EA7-6278-4D89-A113-84CAF268ABBB}"/>
              </a:ext>
            </a:extLst>
          </p:cNvPr>
          <p:cNvSpPr>
            <a:spLocks xmlns:a="http://schemas.openxmlformats.org/drawingml/2006/main" noGrp="1"/>
          </p:cNvSpPr>
          <p:nvPr/>
        </p:nvSpPr>
        <p:spPr>
          <a:xfrm xmlns:a="http://schemas.openxmlformats.org/drawingml/2006/main">
            <a:off x="5125688"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1956">
            <a:extLst xmlns:a="http://schemas.openxmlformats.org/drawingml/2006/main">
              <a:ext uri="{FF2B5EF4-FFF2-40B4-BE49-F238E27FC236}">
                <a16:creationId xmlns:a16="http://schemas.microsoft.com/office/drawing/2014/main" id="{6F8AC171-1CAE-48E4-B63D-AE027885E1AB}"/>
              </a:ext>
            </a:extLst>
          </p:cNvPr>
          <p:cNvSpPr>
            <a:spLocks xmlns:a="http://schemas.openxmlformats.org/drawingml/2006/main" noGrp="1"/>
          </p:cNvSpPr>
          <p:nvPr/>
        </p:nvSpPr>
        <p:spPr>
          <a:xfrm xmlns:a="http://schemas.openxmlformats.org/drawingml/2006/main">
            <a:off x="5356288" y="35433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156092600"/>
      </p:ext>
    </p:extLst>
  </p:cSld>
</p:sld>
</file>

<file path=ppt/slides/slide1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1957">
            <a:extLst xmlns:a="http://schemas.openxmlformats.org/drawingml/2006/main">
              <a:ext uri="{FF2B5EF4-FFF2-40B4-BE49-F238E27FC236}">
                <a16:creationId xmlns:a16="http://schemas.microsoft.com/office/drawing/2014/main" id="{657242AF-A586-40DF-8577-9AADE1E43B8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19</a:t>
            </a:r>
          </a:p>
        </p:txBody>
      </p:sp>
      <p:sp>
        <p:nvSpPr>
          <p:cNvPr id="2" name="text-1958">
            <a:extLst xmlns:a="http://schemas.openxmlformats.org/drawingml/2006/main">
              <a:ext uri="{FF2B5EF4-FFF2-40B4-BE49-F238E27FC236}">
                <a16:creationId xmlns:a16="http://schemas.microsoft.com/office/drawing/2014/main" id="{A815807D-9CAA-4716-B57A-6EE138207EF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Square cubic triangular and recursive patterns</a:t>
            </a:r>
          </a:p>
        </p:txBody>
      </p:sp>
      <p:sp>
        <p:nvSpPr>
          <p:cNvPr id="3" name="text-1959">
            <a:extLst xmlns:a="http://schemas.openxmlformats.org/drawingml/2006/main">
              <a:ext uri="{FF2B5EF4-FFF2-40B4-BE49-F238E27FC236}">
                <a16:creationId xmlns:a16="http://schemas.microsoft.com/office/drawing/2014/main" id="{5790A48E-BEC0-4705-9D3B-AFAD349AE8F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960">
            <a:extLst xmlns:a="http://schemas.openxmlformats.org/drawingml/2006/main">
              <a:ext uri="{FF2B5EF4-FFF2-40B4-BE49-F238E27FC236}">
                <a16:creationId xmlns:a16="http://schemas.microsoft.com/office/drawing/2014/main" id="{000A121C-8FEB-4F70-9366-90C0910F7C21}"/>
              </a:ext>
            </a:extLst>
          </p:cNvPr>
          <p:cNvSpPr>
            <a:spLocks xmlns:a="http://schemas.openxmlformats.org/drawingml/2006/main" noGrp="1"/>
          </p:cNvSpPr>
          <p:nvPr/>
        </p:nvSpPr>
        <p:spPr>
          <a:xfrm xmlns:a="http://schemas.openxmlformats.org/drawingml/2006/main">
            <a:off x="685800" y="1409700"/>
            <a:ext cx="101924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Square numbers are 1, 4, 9, 16 and so on. Cubes begin 1, 8, 27, 64. Triangular numbers </a:t>
            </a:r>
          </a:p>
        </p:txBody>
      </p:sp>
      <p:sp>
        <p:nvSpPr>
          <p:cNvPr id="5" name="text-1961">
            <a:extLst xmlns:a="http://schemas.openxmlformats.org/drawingml/2006/main">
              <a:ext uri="{FF2B5EF4-FFF2-40B4-BE49-F238E27FC236}">
                <a16:creationId xmlns:a16="http://schemas.microsoft.com/office/drawing/2014/main" id="{4CE9D08C-9AC8-42FF-A32E-27A547992FED}"/>
              </a:ext>
            </a:extLst>
          </p:cNvPr>
          <p:cNvSpPr>
            <a:spLocks xmlns:a="http://schemas.openxmlformats.org/drawingml/2006/main" noGrp="1"/>
          </p:cNvSpPr>
          <p:nvPr/>
        </p:nvSpPr>
        <p:spPr>
          <a:xfrm xmlns:a="http://schemas.openxmlformats.org/drawingml/2006/main">
            <a:off x="685800" y="1752600"/>
            <a:ext cx="1027690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begin 1, 3, 6, 10 and add consecutive counting numbers. A recursive rule defines a term </a:t>
            </a:r>
          </a:p>
        </p:txBody>
      </p:sp>
      <p:sp>
        <p:nvSpPr>
          <p:cNvPr id="6" name="text-1962">
            <a:extLst xmlns:a="http://schemas.openxmlformats.org/drawingml/2006/main">
              <a:ext uri="{FF2B5EF4-FFF2-40B4-BE49-F238E27FC236}">
                <a16:creationId xmlns:a16="http://schemas.microsoft.com/office/drawing/2014/main" id="{CB4D179B-5D27-4E51-A876-B6AF038ED446}"/>
              </a:ext>
            </a:extLst>
          </p:cNvPr>
          <p:cNvSpPr>
            <a:spLocks xmlns:a="http://schemas.openxmlformats.org/drawingml/2006/main" noGrp="1"/>
          </p:cNvSpPr>
          <p:nvPr/>
        </p:nvSpPr>
        <p:spPr>
          <a:xfrm xmlns:a="http://schemas.openxmlformats.org/drawingml/2006/main">
            <a:off x="685800" y="2095500"/>
            <a:ext cx="61701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using earlier terms, so starting values must be given.</a:t>
            </a:r>
          </a:p>
        </p:txBody>
      </p:sp>
      <p:sp>
        <p:nvSpPr>
          <p:cNvPr id="7" name="text-1963">
            <a:extLst xmlns:a="http://schemas.openxmlformats.org/drawingml/2006/main">
              <a:ext uri="{FF2B5EF4-FFF2-40B4-BE49-F238E27FC236}">
                <a16:creationId xmlns:a16="http://schemas.microsoft.com/office/drawing/2014/main" id="{F1B4E76E-229B-4884-8ACD-CD2A148D7DDA}"/>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964">
            <a:extLst xmlns:a="http://schemas.openxmlformats.org/drawingml/2006/main">
              <a:ext uri="{FF2B5EF4-FFF2-40B4-BE49-F238E27FC236}">
                <a16:creationId xmlns:a16="http://schemas.microsoft.com/office/drawing/2014/main" id="{AF550436-E72B-4A81-B5B7-0A986B6F2A82}"/>
              </a:ext>
            </a:extLst>
          </p:cNvPr>
          <p:cNvSpPr>
            <a:spLocks xmlns:a="http://schemas.openxmlformats.org/drawingml/2006/main" noGrp="1"/>
          </p:cNvSpPr>
          <p:nvPr/>
        </p:nvSpPr>
        <p:spPr>
          <a:xfrm xmlns:a="http://schemas.openxmlformats.org/drawingml/2006/main">
            <a:off x="685800" y="3057525"/>
            <a:ext cx="1003630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sequence beginning 1, 1 and adding the previous two terms continues 2, 3, 5, 8, 13. </a:t>
            </a:r>
          </a:p>
        </p:txBody>
      </p:sp>
      <p:sp>
        <p:nvSpPr>
          <p:cNvPr id="9" name="text-1965">
            <a:extLst xmlns:a="http://schemas.openxmlformats.org/drawingml/2006/main">
              <a:ext uri="{FF2B5EF4-FFF2-40B4-BE49-F238E27FC236}">
                <a16:creationId xmlns:a16="http://schemas.microsoft.com/office/drawing/2014/main" id="{CA19B8A4-F7AF-4692-9C50-9A1719C3955C}"/>
              </a:ext>
            </a:extLst>
          </p:cNvPr>
          <p:cNvSpPr>
            <a:spLocks xmlns:a="http://schemas.openxmlformats.org/drawingml/2006/main" noGrp="1"/>
          </p:cNvSpPr>
          <p:nvPr/>
        </p:nvSpPr>
        <p:spPr>
          <a:xfrm xmlns:a="http://schemas.openxmlformats.org/drawingml/2006/main">
            <a:off x="685800" y="3543300"/>
            <a:ext cx="40415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Triangular numbers have nth term </a:t>
            </a:r>
          </a:p>
        </p:txBody>
      </p:sp>
      <p:sp>
        <p:nvSpPr>
          <p:cNvPr id="10" name="text-1966">
            <a:extLst xmlns:a="http://schemas.openxmlformats.org/drawingml/2006/main">
              <a:ext uri="{FF2B5EF4-FFF2-40B4-BE49-F238E27FC236}">
                <a16:creationId xmlns:a16="http://schemas.microsoft.com/office/drawing/2014/main" id="{2B542991-9587-412E-9D87-AD1B81D8DBA7}"/>
              </a:ext>
            </a:extLst>
          </p:cNvPr>
          <p:cNvSpPr>
            <a:spLocks xmlns:a="http://schemas.openxmlformats.org/drawingml/2006/main" noGrp="1"/>
          </p:cNvSpPr>
          <p:nvPr/>
        </p:nvSpPr>
        <p:spPr>
          <a:xfrm xmlns:a="http://schemas.openxmlformats.org/drawingml/2006/main">
            <a:off x="4679728" y="3400425"/>
            <a:ext cx="893254"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n(n + 1)</a:t>
            </a:r>
          </a:p>
        </p:txBody>
      </p:sp>
      <p:sp>
        <p:nvSpPr>
          <p:cNvPr id="11" name="text-1967">
            <a:extLst xmlns:a="http://schemas.openxmlformats.org/drawingml/2006/main">
              <a:ext uri="{FF2B5EF4-FFF2-40B4-BE49-F238E27FC236}">
                <a16:creationId xmlns:a16="http://schemas.microsoft.com/office/drawing/2014/main" id="{D6204579-6286-4950-A35C-67DFBC6ED902}"/>
              </a:ext>
            </a:extLst>
          </p:cNvPr>
          <p:cNvSpPr>
            <a:spLocks xmlns:a="http://schemas.openxmlformats.org/drawingml/2006/main" noGrp="1"/>
          </p:cNvSpPr>
          <p:nvPr/>
        </p:nvSpPr>
        <p:spPr>
          <a:xfrm xmlns:a="http://schemas.openxmlformats.org/drawingml/2006/main">
            <a:off x="4679728" y="3686175"/>
            <a:ext cx="893254"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2" name="fraction-bar-1968">
            <a:extLst xmlns:a="http://schemas.openxmlformats.org/drawingml/2006/main">
              <a:ext uri="{FF2B5EF4-FFF2-40B4-BE49-F238E27FC236}">
                <a16:creationId xmlns:a16="http://schemas.microsoft.com/office/drawing/2014/main" id="{6A783C09-2083-4D56-8BCF-9E6CE599B4A9}"/>
              </a:ext>
            </a:extLst>
          </p:cNvPr>
          <p:cNvSpPr>
            <a:spLocks xmlns:a="http://schemas.openxmlformats.org/drawingml/2006/main" noGrp="1"/>
          </p:cNvSpPr>
          <p:nvPr/>
        </p:nvSpPr>
        <p:spPr>
          <a:xfrm xmlns:a="http://schemas.openxmlformats.org/drawingml/2006/main">
            <a:off x="4698778" y="3667125"/>
            <a:ext cx="855154"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1969">
            <a:extLst xmlns:a="http://schemas.openxmlformats.org/drawingml/2006/main">
              <a:ext uri="{FF2B5EF4-FFF2-40B4-BE49-F238E27FC236}">
                <a16:creationId xmlns:a16="http://schemas.microsoft.com/office/drawing/2014/main" id="{0D849B45-80C6-4E5F-98FD-5CDACEC67817}"/>
              </a:ext>
            </a:extLst>
          </p:cNvPr>
          <p:cNvSpPr>
            <a:spLocks xmlns:a="http://schemas.openxmlformats.org/drawingml/2006/main" noGrp="1"/>
          </p:cNvSpPr>
          <p:nvPr/>
        </p:nvSpPr>
        <p:spPr>
          <a:xfrm xmlns:a="http://schemas.openxmlformats.org/drawingml/2006/main">
            <a:off x="5572982" y="3543300"/>
            <a:ext cx="18528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so the sixth is </a:t>
            </a:r>
          </a:p>
        </p:txBody>
      </p:sp>
      <p:sp>
        <p:nvSpPr>
          <p:cNvPr id="14" name="text-1970">
            <a:extLst xmlns:a="http://schemas.openxmlformats.org/drawingml/2006/main">
              <a:ext uri="{FF2B5EF4-FFF2-40B4-BE49-F238E27FC236}">
                <a16:creationId xmlns:a16="http://schemas.microsoft.com/office/drawing/2014/main" id="{FEC373E6-E271-4426-8BB6-BFF6D75A9898}"/>
              </a:ext>
            </a:extLst>
          </p:cNvPr>
          <p:cNvSpPr>
            <a:spLocks xmlns:a="http://schemas.openxmlformats.org/drawingml/2006/main" noGrp="1"/>
          </p:cNvSpPr>
          <p:nvPr/>
        </p:nvSpPr>
        <p:spPr>
          <a:xfrm xmlns:a="http://schemas.openxmlformats.org/drawingml/2006/main">
            <a:off x="7378255" y="3400425"/>
            <a:ext cx="63522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 × 7</a:t>
            </a:r>
          </a:p>
        </p:txBody>
      </p:sp>
      <p:sp>
        <p:nvSpPr>
          <p:cNvPr id="15" name="text-1971">
            <a:extLst xmlns:a="http://schemas.openxmlformats.org/drawingml/2006/main">
              <a:ext uri="{FF2B5EF4-FFF2-40B4-BE49-F238E27FC236}">
                <a16:creationId xmlns:a16="http://schemas.microsoft.com/office/drawing/2014/main" id="{084EE69F-E85F-4419-88DE-038A92495495}"/>
              </a:ext>
            </a:extLst>
          </p:cNvPr>
          <p:cNvSpPr>
            <a:spLocks xmlns:a="http://schemas.openxmlformats.org/drawingml/2006/main" noGrp="1"/>
          </p:cNvSpPr>
          <p:nvPr/>
        </p:nvSpPr>
        <p:spPr>
          <a:xfrm xmlns:a="http://schemas.openxmlformats.org/drawingml/2006/main">
            <a:off x="7378255" y="3686175"/>
            <a:ext cx="63522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6" name="fraction-bar-1972">
            <a:extLst xmlns:a="http://schemas.openxmlformats.org/drawingml/2006/main">
              <a:ext uri="{FF2B5EF4-FFF2-40B4-BE49-F238E27FC236}">
                <a16:creationId xmlns:a16="http://schemas.microsoft.com/office/drawing/2014/main" id="{05691D98-91C2-4AFA-B596-27345564EFCD}"/>
              </a:ext>
            </a:extLst>
          </p:cNvPr>
          <p:cNvSpPr>
            <a:spLocks xmlns:a="http://schemas.openxmlformats.org/drawingml/2006/main" noGrp="1"/>
          </p:cNvSpPr>
          <p:nvPr/>
        </p:nvSpPr>
        <p:spPr>
          <a:xfrm xmlns:a="http://schemas.openxmlformats.org/drawingml/2006/main">
            <a:off x="7397305" y="3667125"/>
            <a:ext cx="597122"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1973">
            <a:extLst xmlns:a="http://schemas.openxmlformats.org/drawingml/2006/main">
              <a:ext uri="{FF2B5EF4-FFF2-40B4-BE49-F238E27FC236}">
                <a16:creationId xmlns:a16="http://schemas.microsoft.com/office/drawing/2014/main" id="{579C0CA3-5A69-4CA5-A1B2-F858D900A982}"/>
              </a:ext>
            </a:extLst>
          </p:cNvPr>
          <p:cNvSpPr>
            <a:spLocks xmlns:a="http://schemas.openxmlformats.org/drawingml/2006/main" noGrp="1"/>
          </p:cNvSpPr>
          <p:nvPr/>
        </p:nvSpPr>
        <p:spPr>
          <a:xfrm xmlns:a="http://schemas.openxmlformats.org/drawingml/2006/main">
            <a:off x="8013478" y="3543300"/>
            <a:ext cx="7480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21.</a:t>
            </a:r>
          </a:p>
        </p:txBody>
      </p:sp>
    </p:spTree>
    <p:extLst>
      <p:ext uri="{BB962C8B-B14F-4D97-AF65-F5344CB8AC3E}">
        <p14:creationId xmlns:p14="http://schemas.microsoft.com/office/powerpoint/2010/main" val="1847822975"/>
      </p:ext>
    </p:extLst>
  </p:cSld>
</p:sld>
</file>

<file path=ppt/slides/slide1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1974">
            <a:extLst xmlns:a="http://schemas.openxmlformats.org/drawingml/2006/main">
              <a:ext uri="{FF2B5EF4-FFF2-40B4-BE49-F238E27FC236}">
                <a16:creationId xmlns:a16="http://schemas.microsoft.com/office/drawing/2014/main" id="{F2D5D19B-61A8-4422-A6CA-1DBE50D04E1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19</a:t>
            </a:r>
          </a:p>
        </p:txBody>
      </p:sp>
      <p:sp>
        <p:nvSpPr>
          <p:cNvPr id="2" name="text-1975">
            <a:extLst xmlns:a="http://schemas.openxmlformats.org/drawingml/2006/main">
              <a:ext uri="{FF2B5EF4-FFF2-40B4-BE49-F238E27FC236}">
                <a16:creationId xmlns:a16="http://schemas.microsoft.com/office/drawing/2014/main" id="{97432B9A-71B7-4780-936E-569BE18D3D9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Testing whether a value is a term</a:t>
            </a:r>
          </a:p>
        </p:txBody>
      </p:sp>
      <p:sp>
        <p:nvSpPr>
          <p:cNvPr id="3" name="text-1976">
            <a:extLst xmlns:a="http://schemas.openxmlformats.org/drawingml/2006/main">
              <a:ext uri="{FF2B5EF4-FFF2-40B4-BE49-F238E27FC236}">
                <a16:creationId xmlns:a16="http://schemas.microsoft.com/office/drawing/2014/main" id="{7CF2063F-748D-4B1F-846E-78C53CF3B27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977">
            <a:extLst xmlns:a="http://schemas.openxmlformats.org/drawingml/2006/main">
              <a:ext uri="{FF2B5EF4-FFF2-40B4-BE49-F238E27FC236}">
                <a16:creationId xmlns:a16="http://schemas.microsoft.com/office/drawing/2014/main" id="{EEEA5966-C97C-4EA5-AE91-73D39FF3CF06}"/>
              </a:ext>
            </a:extLst>
          </p:cNvPr>
          <p:cNvSpPr>
            <a:spLocks xmlns:a="http://schemas.openxmlformats.org/drawingml/2006/main" noGrp="1"/>
          </p:cNvSpPr>
          <p:nvPr/>
        </p:nvSpPr>
        <p:spPr>
          <a:xfrm xmlns:a="http://schemas.openxmlformats.org/drawingml/2006/main">
            <a:off x="685800" y="1409700"/>
            <a:ext cx="108117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Set the nth term expression equal to the proposed value and solve for n. A term exists only if </a:t>
            </a:r>
          </a:p>
        </p:txBody>
      </p:sp>
      <p:sp>
        <p:nvSpPr>
          <p:cNvPr id="5" name="text-1978">
            <a:extLst xmlns:a="http://schemas.openxmlformats.org/drawingml/2006/main">
              <a:ext uri="{FF2B5EF4-FFF2-40B4-BE49-F238E27FC236}">
                <a16:creationId xmlns:a16="http://schemas.microsoft.com/office/drawing/2014/main" id="{9807D3DF-0536-41E7-BDAF-D6EEDCC8C751}"/>
              </a:ext>
            </a:extLst>
          </p:cNvPr>
          <p:cNvSpPr>
            <a:spLocks xmlns:a="http://schemas.openxmlformats.org/drawingml/2006/main" noGrp="1"/>
          </p:cNvSpPr>
          <p:nvPr/>
        </p:nvSpPr>
        <p:spPr>
          <a:xfrm xmlns:a="http://schemas.openxmlformats.org/drawingml/2006/main">
            <a:off x="685800" y="1752600"/>
            <a:ext cx="104290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resulting position is a positive integer under the stated indexing. Use a pattern rule to </a:t>
            </a:r>
          </a:p>
        </p:txBody>
      </p:sp>
      <p:sp>
        <p:nvSpPr>
          <p:cNvPr id="6" name="text-1979">
            <a:extLst xmlns:a="http://schemas.openxmlformats.org/drawingml/2006/main">
              <a:ext uri="{FF2B5EF4-FFF2-40B4-BE49-F238E27FC236}">
                <a16:creationId xmlns:a16="http://schemas.microsoft.com/office/drawing/2014/main" id="{1948E373-4A29-48BC-A9AF-826603A0DA3A}"/>
              </a:ext>
            </a:extLst>
          </p:cNvPr>
          <p:cNvSpPr>
            <a:spLocks xmlns:a="http://schemas.openxmlformats.org/drawingml/2006/main" noGrp="1"/>
          </p:cNvSpPr>
          <p:nvPr/>
        </p:nvSpPr>
        <p:spPr>
          <a:xfrm xmlns:a="http://schemas.openxmlformats.org/drawingml/2006/main">
            <a:off x="685800" y="2095500"/>
            <a:ext cx="47165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explain rather than relying on a long list.</a:t>
            </a:r>
          </a:p>
        </p:txBody>
      </p:sp>
      <p:sp>
        <p:nvSpPr>
          <p:cNvPr id="7" name="text-1980">
            <a:extLst xmlns:a="http://schemas.openxmlformats.org/drawingml/2006/main">
              <a:ext uri="{FF2B5EF4-FFF2-40B4-BE49-F238E27FC236}">
                <a16:creationId xmlns:a16="http://schemas.microsoft.com/office/drawing/2014/main" id="{B72B9084-1DE9-414A-A2D5-F7DE7A494848}"/>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1981">
            <a:extLst xmlns:a="http://schemas.openxmlformats.org/drawingml/2006/main">
              <a:ext uri="{FF2B5EF4-FFF2-40B4-BE49-F238E27FC236}">
                <a16:creationId xmlns:a16="http://schemas.microsoft.com/office/drawing/2014/main" id="{1C39CC46-C120-400C-B958-25E6C6394972}"/>
              </a:ext>
            </a:extLst>
          </p:cNvPr>
          <p:cNvSpPr>
            <a:spLocks xmlns:a="http://schemas.openxmlformats.org/drawingml/2006/main" noGrp="1"/>
          </p:cNvSpPr>
          <p:nvPr/>
        </p:nvSpPr>
        <p:spPr>
          <a:xfrm xmlns:a="http://schemas.openxmlformats.org/drawingml/2006/main">
            <a:off x="685800" y="3057525"/>
            <a:ext cx="108459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Is 100 in the sequence with nth term 4n + 1? Solve 4n + 1 = 100 to get n = 24.75, so no. For </a:t>
            </a:r>
          </a:p>
        </p:txBody>
      </p:sp>
      <p:sp>
        <p:nvSpPr>
          <p:cNvPr id="9" name="text-1982">
            <a:extLst xmlns:a="http://schemas.openxmlformats.org/drawingml/2006/main">
              <a:ext uri="{FF2B5EF4-FFF2-40B4-BE49-F238E27FC236}">
                <a16:creationId xmlns:a16="http://schemas.microsoft.com/office/drawing/2014/main" id="{53C266E1-BD90-4903-831C-E98A3ACADAC8}"/>
              </a:ext>
            </a:extLst>
          </p:cNvPr>
          <p:cNvSpPr>
            <a:spLocks xmlns:a="http://schemas.openxmlformats.org/drawingml/2006/main" noGrp="1"/>
          </p:cNvSpPr>
          <p:nvPr/>
        </p:nvSpPr>
        <p:spPr>
          <a:xfrm xmlns:a="http://schemas.openxmlformats.org/drawingml/2006/main">
            <a:off x="685800" y="3400425"/>
            <a:ext cx="48108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101, n = 25, so it is the twenty fifth term.</a:t>
            </a:r>
          </a:p>
        </p:txBody>
      </p:sp>
    </p:spTree>
    <p:extLst>
      <p:ext uri="{BB962C8B-B14F-4D97-AF65-F5344CB8AC3E}">
        <p14:creationId xmlns:p14="http://schemas.microsoft.com/office/powerpoint/2010/main" val="6950094"/>
      </p:ext>
    </p:extLst>
  </p:cSld>
</p:sld>
</file>

<file path=ppt/slides/slide1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1983">
            <a:extLst xmlns:a="http://schemas.openxmlformats.org/drawingml/2006/main">
              <a:ext uri="{FF2B5EF4-FFF2-40B4-BE49-F238E27FC236}">
                <a16:creationId xmlns:a16="http://schemas.microsoft.com/office/drawing/2014/main" id="{E1E4F5B7-06EB-48CB-A2B7-DA6399F7D97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19</a:t>
            </a:r>
          </a:p>
        </p:txBody>
      </p:sp>
      <p:sp>
        <p:nvSpPr>
          <p:cNvPr id="2" name="text-1984">
            <a:extLst xmlns:a="http://schemas.openxmlformats.org/drawingml/2006/main">
              <a:ext uri="{FF2B5EF4-FFF2-40B4-BE49-F238E27FC236}">
                <a16:creationId xmlns:a16="http://schemas.microsoft.com/office/drawing/2014/main" id="{C0C2C5D6-8A0D-4EE4-AAAB-0E572B777B8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1985">
            <a:extLst xmlns:a="http://schemas.openxmlformats.org/drawingml/2006/main">
              <a:ext uri="{FF2B5EF4-FFF2-40B4-BE49-F238E27FC236}">
                <a16:creationId xmlns:a16="http://schemas.microsoft.com/office/drawing/2014/main" id="{7866E575-BAE0-47FC-890D-935D67A0F3B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986">
            <a:extLst xmlns:a="http://schemas.openxmlformats.org/drawingml/2006/main">
              <a:ext uri="{FF2B5EF4-FFF2-40B4-BE49-F238E27FC236}">
                <a16:creationId xmlns:a16="http://schemas.microsoft.com/office/drawing/2014/main" id="{C0951461-1BD0-4F25-8FE1-EF58649E497E}"/>
              </a:ext>
            </a:extLst>
          </p:cNvPr>
          <p:cNvSpPr>
            <a:spLocks xmlns:a="http://schemas.openxmlformats.org/drawingml/2006/main" noGrp="1"/>
          </p:cNvSpPr>
          <p:nvPr/>
        </p:nvSpPr>
        <p:spPr>
          <a:xfrm xmlns:a="http://schemas.openxmlformats.org/drawingml/2006/main">
            <a:off x="685800" y="1409700"/>
            <a:ext cx="464934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Continue 18, 14, 10, 6 for two terms.</a:t>
            </a:r>
          </a:p>
        </p:txBody>
      </p:sp>
      <p:sp>
        <p:nvSpPr>
          <p:cNvPr id="5" name="text-1987">
            <a:extLst xmlns:a="http://schemas.openxmlformats.org/drawingml/2006/main">
              <a:ext uri="{FF2B5EF4-FFF2-40B4-BE49-F238E27FC236}">
                <a16:creationId xmlns:a16="http://schemas.microsoft.com/office/drawing/2014/main" id="{39202256-3FAB-431E-8E8D-E0946D43C462}"/>
              </a:ext>
            </a:extLst>
          </p:cNvPr>
          <p:cNvSpPr>
            <a:spLocks xmlns:a="http://schemas.openxmlformats.org/drawingml/2006/main" noGrp="1"/>
          </p:cNvSpPr>
          <p:nvPr/>
        </p:nvSpPr>
        <p:spPr>
          <a:xfrm xmlns:a="http://schemas.openxmlformats.org/drawingml/2006/main">
            <a:off x="685800" y="1924050"/>
            <a:ext cx="42874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Find the nth term of 6, 11, 16, 21.</a:t>
            </a:r>
          </a:p>
        </p:txBody>
      </p:sp>
      <p:sp>
        <p:nvSpPr>
          <p:cNvPr id="6" name="text-1988">
            <a:extLst xmlns:a="http://schemas.openxmlformats.org/drawingml/2006/main">
              <a:ext uri="{FF2B5EF4-FFF2-40B4-BE49-F238E27FC236}">
                <a16:creationId xmlns:a16="http://schemas.microsoft.com/office/drawing/2014/main" id="{8475A923-3405-45E7-BF37-4E3B6A3C52FA}"/>
              </a:ext>
            </a:extLst>
          </p:cNvPr>
          <p:cNvSpPr>
            <a:spLocks xmlns:a="http://schemas.openxmlformats.org/drawingml/2006/main" noGrp="1"/>
          </p:cNvSpPr>
          <p:nvPr/>
        </p:nvSpPr>
        <p:spPr>
          <a:xfrm xmlns:a="http://schemas.openxmlformats.org/drawingml/2006/main">
            <a:off x="685800" y="2438400"/>
            <a:ext cx="38362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Find the tenth term of 2n + 7.</a:t>
            </a:r>
          </a:p>
        </p:txBody>
      </p:sp>
      <p:sp>
        <p:nvSpPr>
          <p:cNvPr id="7" name="text-1989">
            <a:extLst xmlns:a="http://schemas.openxmlformats.org/drawingml/2006/main">
              <a:ext uri="{FF2B5EF4-FFF2-40B4-BE49-F238E27FC236}">
                <a16:creationId xmlns:a16="http://schemas.microsoft.com/office/drawing/2014/main" id="{781C746B-296A-410E-8357-3A82BDC1885E}"/>
              </a:ext>
            </a:extLst>
          </p:cNvPr>
          <p:cNvSpPr>
            <a:spLocks xmlns:a="http://schemas.openxmlformats.org/drawingml/2006/main" noGrp="1"/>
          </p:cNvSpPr>
          <p:nvPr/>
        </p:nvSpPr>
        <p:spPr>
          <a:xfrm xmlns:a="http://schemas.openxmlformats.org/drawingml/2006/main">
            <a:off x="685800" y="2952750"/>
            <a:ext cx="45038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Continue 81, 27, 9, 3 for two terms.</a:t>
            </a:r>
          </a:p>
        </p:txBody>
      </p:sp>
      <p:sp>
        <p:nvSpPr>
          <p:cNvPr id="8" name="text-1990">
            <a:extLst xmlns:a="http://schemas.openxmlformats.org/drawingml/2006/main">
              <a:ext uri="{FF2B5EF4-FFF2-40B4-BE49-F238E27FC236}">
                <a16:creationId xmlns:a16="http://schemas.microsoft.com/office/drawing/2014/main" id="{2BB83B8E-1C41-4A6F-BA29-1E94608150D9}"/>
              </a:ext>
            </a:extLst>
          </p:cNvPr>
          <p:cNvSpPr>
            <a:spLocks xmlns:a="http://schemas.openxmlformats.org/drawingml/2006/main" noGrp="1"/>
          </p:cNvSpPr>
          <p:nvPr/>
        </p:nvSpPr>
        <p:spPr>
          <a:xfrm xmlns:a="http://schemas.openxmlformats.org/drawingml/2006/main">
            <a:off x="685800" y="3467100"/>
            <a:ext cx="38310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Is 62 in the sequence 5n + 2?</a:t>
            </a:r>
          </a:p>
        </p:txBody>
      </p:sp>
    </p:spTree>
    <p:extLst>
      <p:ext uri="{BB962C8B-B14F-4D97-AF65-F5344CB8AC3E}">
        <p14:creationId xmlns:p14="http://schemas.microsoft.com/office/powerpoint/2010/main" val="446008809"/>
      </p:ext>
    </p:extLst>
  </p:cSld>
</p:sld>
</file>

<file path=ppt/slides/slide1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1991">
            <a:extLst xmlns:a="http://schemas.openxmlformats.org/drawingml/2006/main">
              <a:ext uri="{FF2B5EF4-FFF2-40B4-BE49-F238E27FC236}">
                <a16:creationId xmlns:a16="http://schemas.microsoft.com/office/drawing/2014/main" id="{2D75F37E-FDA2-4403-8B3E-09C7DDE43CD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19</a:t>
            </a:r>
          </a:p>
        </p:txBody>
      </p:sp>
      <p:sp>
        <p:nvSpPr>
          <p:cNvPr id="2" name="text-1992">
            <a:extLst xmlns:a="http://schemas.openxmlformats.org/drawingml/2006/main">
              <a:ext uri="{FF2B5EF4-FFF2-40B4-BE49-F238E27FC236}">
                <a16:creationId xmlns:a16="http://schemas.microsoft.com/office/drawing/2014/main" id="{25601BDE-54F3-4BE4-B6DF-B4BC17963D4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1993">
            <a:extLst xmlns:a="http://schemas.openxmlformats.org/drawingml/2006/main">
              <a:ext uri="{FF2B5EF4-FFF2-40B4-BE49-F238E27FC236}">
                <a16:creationId xmlns:a16="http://schemas.microsoft.com/office/drawing/2014/main" id="{30CD5CF7-0CB1-48C1-9FF5-91939522E5B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994">
            <a:extLst xmlns:a="http://schemas.openxmlformats.org/drawingml/2006/main">
              <a:ext uri="{FF2B5EF4-FFF2-40B4-BE49-F238E27FC236}">
                <a16:creationId xmlns:a16="http://schemas.microsoft.com/office/drawing/2014/main" id="{7A84E4E6-95C4-4F3D-A1A3-D8FABD52FC4E}"/>
              </a:ext>
            </a:extLst>
          </p:cNvPr>
          <p:cNvSpPr>
            <a:spLocks xmlns:a="http://schemas.openxmlformats.org/drawingml/2006/main" noGrp="1"/>
          </p:cNvSpPr>
          <p:nvPr/>
        </p:nvSpPr>
        <p:spPr>
          <a:xfrm xmlns:a="http://schemas.openxmlformats.org/drawingml/2006/main">
            <a:off x="685800" y="1409700"/>
            <a:ext cx="103431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The common difference is not usually the whole nth term rule. For 5, 8, </a:t>
            </a:r>
          </a:p>
        </p:txBody>
      </p:sp>
      <p:sp>
        <p:nvSpPr>
          <p:cNvPr id="5" name="text-1995">
            <a:extLst xmlns:a="http://schemas.openxmlformats.org/drawingml/2006/main">
              <a:ext uri="{FF2B5EF4-FFF2-40B4-BE49-F238E27FC236}">
                <a16:creationId xmlns:a16="http://schemas.microsoft.com/office/drawing/2014/main" id="{102AEAC2-9EB9-4CF8-9C08-32AF89D0F51E}"/>
              </a:ext>
            </a:extLst>
          </p:cNvPr>
          <p:cNvSpPr>
            <a:spLocks xmlns:a="http://schemas.openxmlformats.org/drawingml/2006/main" noGrp="1"/>
          </p:cNvSpPr>
          <p:nvPr/>
        </p:nvSpPr>
        <p:spPr>
          <a:xfrm xmlns:a="http://schemas.openxmlformats.org/drawingml/2006/main">
            <a:off x="685800" y="1752600"/>
            <a:ext cx="48888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11, the rule is 3n + 2, not just 3n.</a:t>
            </a:r>
          </a:p>
        </p:txBody>
      </p:sp>
    </p:spTree>
    <p:extLst>
      <p:ext uri="{BB962C8B-B14F-4D97-AF65-F5344CB8AC3E}">
        <p14:creationId xmlns:p14="http://schemas.microsoft.com/office/powerpoint/2010/main" val="1576037261"/>
      </p:ext>
    </p:extLst>
  </p:cSld>
</p:sld>
</file>

<file path=ppt/slides/slide1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1996">
            <a:extLst xmlns:a="http://schemas.openxmlformats.org/drawingml/2006/main">
              <a:ext uri="{FF2B5EF4-FFF2-40B4-BE49-F238E27FC236}">
                <a16:creationId xmlns:a16="http://schemas.microsoft.com/office/drawing/2014/main" id="{4D2C7506-832B-41F7-98C4-5BCFA3BAB0E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19</a:t>
            </a:r>
          </a:p>
        </p:txBody>
      </p:sp>
      <p:sp>
        <p:nvSpPr>
          <p:cNvPr id="2" name="text-1997">
            <a:extLst xmlns:a="http://schemas.openxmlformats.org/drawingml/2006/main">
              <a:ext uri="{FF2B5EF4-FFF2-40B4-BE49-F238E27FC236}">
                <a16:creationId xmlns:a16="http://schemas.microsoft.com/office/drawing/2014/main" id="{90E3A38F-5A50-4075-8EC3-2C525D13252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1998">
            <a:extLst xmlns:a="http://schemas.openxmlformats.org/drawingml/2006/main">
              <a:ext uri="{FF2B5EF4-FFF2-40B4-BE49-F238E27FC236}">
                <a16:creationId xmlns:a16="http://schemas.microsoft.com/office/drawing/2014/main" id="{EF52C8BC-B38C-4C33-B6A6-4CCAE4DFD71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1999">
            <a:extLst xmlns:a="http://schemas.openxmlformats.org/drawingml/2006/main">
              <a:ext uri="{FF2B5EF4-FFF2-40B4-BE49-F238E27FC236}">
                <a16:creationId xmlns:a16="http://schemas.microsoft.com/office/drawing/2014/main" id="{64DFB38A-9786-4914-9992-023C78CA69C0}"/>
              </a:ext>
            </a:extLst>
          </p:cNvPr>
          <p:cNvSpPr>
            <a:spLocks xmlns:a="http://schemas.openxmlformats.org/drawingml/2006/main" noGrp="1"/>
          </p:cNvSpPr>
          <p:nvPr/>
        </p:nvSpPr>
        <p:spPr>
          <a:xfrm xmlns:a="http://schemas.openxmlformats.org/drawingml/2006/main">
            <a:off x="685800" y="1409700"/>
            <a:ext cx="65330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The difference is −4, so the next terms are 2 and −2.</a:t>
            </a:r>
          </a:p>
        </p:txBody>
      </p:sp>
      <p:sp>
        <p:nvSpPr>
          <p:cNvPr id="5" name="text-2000">
            <a:extLst xmlns:a="http://schemas.openxmlformats.org/drawingml/2006/main">
              <a:ext uri="{FF2B5EF4-FFF2-40B4-BE49-F238E27FC236}">
                <a16:creationId xmlns:a16="http://schemas.microsoft.com/office/drawing/2014/main" id="{3372292F-1E6A-4E0C-8C25-EFAAE08E375E}"/>
              </a:ext>
            </a:extLst>
          </p:cNvPr>
          <p:cNvSpPr>
            <a:spLocks xmlns:a="http://schemas.openxmlformats.org/drawingml/2006/main" noGrp="1"/>
          </p:cNvSpPr>
          <p:nvPr/>
        </p:nvSpPr>
        <p:spPr>
          <a:xfrm xmlns:a="http://schemas.openxmlformats.org/drawingml/2006/main">
            <a:off x="685800" y="1924050"/>
            <a:ext cx="302666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6 + 5(n − 1) = 5n + 1.</a:t>
            </a:r>
          </a:p>
        </p:txBody>
      </p:sp>
      <p:sp>
        <p:nvSpPr>
          <p:cNvPr id="6" name="text-2001">
            <a:extLst xmlns:a="http://schemas.openxmlformats.org/drawingml/2006/main">
              <a:ext uri="{FF2B5EF4-FFF2-40B4-BE49-F238E27FC236}">
                <a16:creationId xmlns:a16="http://schemas.microsoft.com/office/drawing/2014/main" id="{6F2BDB69-B26B-465F-AA83-BCC42651F712}"/>
              </a:ext>
            </a:extLst>
          </p:cNvPr>
          <p:cNvSpPr>
            <a:spLocks xmlns:a="http://schemas.openxmlformats.org/drawingml/2006/main" noGrp="1"/>
          </p:cNvSpPr>
          <p:nvPr/>
        </p:nvSpPr>
        <p:spPr>
          <a:xfrm xmlns:a="http://schemas.openxmlformats.org/drawingml/2006/main">
            <a:off x="685800" y="2438400"/>
            <a:ext cx="23671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2 × 10 + 7 = 27.</a:t>
            </a:r>
          </a:p>
        </p:txBody>
      </p:sp>
      <p:sp>
        <p:nvSpPr>
          <p:cNvPr id="7" name="text-2002">
            <a:extLst xmlns:a="http://schemas.openxmlformats.org/drawingml/2006/main">
              <a:ext uri="{FF2B5EF4-FFF2-40B4-BE49-F238E27FC236}">
                <a16:creationId xmlns:a16="http://schemas.microsoft.com/office/drawing/2014/main" id="{E10DDBCD-1E8B-48E0-AF40-C526662CE7B8}"/>
              </a:ext>
            </a:extLst>
          </p:cNvPr>
          <p:cNvSpPr>
            <a:spLocks xmlns:a="http://schemas.openxmlformats.org/drawingml/2006/main" noGrp="1"/>
          </p:cNvSpPr>
          <p:nvPr/>
        </p:nvSpPr>
        <p:spPr>
          <a:xfrm xmlns:a="http://schemas.openxmlformats.org/drawingml/2006/main">
            <a:off x="685800" y="3095625"/>
            <a:ext cx="455580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Divide by 3 each time, giving 1 and </a:t>
            </a:r>
          </a:p>
        </p:txBody>
      </p:sp>
      <p:sp>
        <p:nvSpPr>
          <p:cNvPr id="8" name="text-2003">
            <a:extLst xmlns:a="http://schemas.openxmlformats.org/drawingml/2006/main">
              <a:ext uri="{FF2B5EF4-FFF2-40B4-BE49-F238E27FC236}">
                <a16:creationId xmlns:a16="http://schemas.microsoft.com/office/drawing/2014/main" id="{4CFA7A68-AD97-40C3-81D5-A7FB80ADACC3}"/>
              </a:ext>
            </a:extLst>
          </p:cNvPr>
          <p:cNvSpPr>
            <a:spLocks xmlns:a="http://schemas.openxmlformats.org/drawingml/2006/main" noGrp="1"/>
          </p:cNvSpPr>
          <p:nvPr/>
        </p:nvSpPr>
        <p:spPr>
          <a:xfrm xmlns:a="http://schemas.openxmlformats.org/drawingml/2006/main">
            <a:off x="5193983" y="29527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9" name="text-2004">
            <a:extLst xmlns:a="http://schemas.openxmlformats.org/drawingml/2006/main">
              <a:ext uri="{FF2B5EF4-FFF2-40B4-BE49-F238E27FC236}">
                <a16:creationId xmlns:a16="http://schemas.microsoft.com/office/drawing/2014/main" id="{CB4CB2C3-CF71-4C7A-A8D5-94A731BF2A41}"/>
              </a:ext>
            </a:extLst>
          </p:cNvPr>
          <p:cNvSpPr>
            <a:spLocks xmlns:a="http://schemas.openxmlformats.org/drawingml/2006/main" noGrp="1"/>
          </p:cNvSpPr>
          <p:nvPr/>
        </p:nvSpPr>
        <p:spPr>
          <a:xfrm xmlns:a="http://schemas.openxmlformats.org/drawingml/2006/main">
            <a:off x="5193983" y="32385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0" name="fraction-bar-2005">
            <a:extLst xmlns:a="http://schemas.openxmlformats.org/drawingml/2006/main">
              <a:ext uri="{FF2B5EF4-FFF2-40B4-BE49-F238E27FC236}">
                <a16:creationId xmlns:a16="http://schemas.microsoft.com/office/drawing/2014/main" id="{D6D38221-929C-4762-9AA0-91211F7AC80D}"/>
              </a:ext>
            </a:extLst>
          </p:cNvPr>
          <p:cNvSpPr>
            <a:spLocks xmlns:a="http://schemas.openxmlformats.org/drawingml/2006/main" noGrp="1"/>
          </p:cNvSpPr>
          <p:nvPr/>
        </p:nvSpPr>
        <p:spPr>
          <a:xfrm xmlns:a="http://schemas.openxmlformats.org/drawingml/2006/main">
            <a:off x="5213033" y="32194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2006">
            <a:extLst xmlns:a="http://schemas.openxmlformats.org/drawingml/2006/main">
              <a:ext uri="{FF2B5EF4-FFF2-40B4-BE49-F238E27FC236}">
                <a16:creationId xmlns:a16="http://schemas.microsoft.com/office/drawing/2014/main" id="{04D98296-0BED-481D-BBDF-D1AFBDE96E03}"/>
              </a:ext>
            </a:extLst>
          </p:cNvPr>
          <p:cNvSpPr>
            <a:spLocks xmlns:a="http://schemas.openxmlformats.org/drawingml/2006/main" noGrp="1"/>
          </p:cNvSpPr>
          <p:nvPr/>
        </p:nvSpPr>
        <p:spPr>
          <a:xfrm xmlns:a="http://schemas.openxmlformats.org/drawingml/2006/main">
            <a:off x="5443633" y="309562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12" name="text-2007">
            <a:extLst xmlns:a="http://schemas.openxmlformats.org/drawingml/2006/main">
              <a:ext uri="{FF2B5EF4-FFF2-40B4-BE49-F238E27FC236}">
                <a16:creationId xmlns:a16="http://schemas.microsoft.com/office/drawing/2014/main" id="{3C4A9A64-68E2-49B2-A18F-330335C36807}"/>
              </a:ext>
            </a:extLst>
          </p:cNvPr>
          <p:cNvSpPr>
            <a:spLocks xmlns:a="http://schemas.openxmlformats.org/drawingml/2006/main" noGrp="1"/>
          </p:cNvSpPr>
          <p:nvPr/>
        </p:nvSpPr>
        <p:spPr>
          <a:xfrm xmlns:a="http://schemas.openxmlformats.org/drawingml/2006/main">
            <a:off x="685800" y="3695700"/>
            <a:ext cx="67595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5n + 2 = 62 gives n = 12, so yes, it is the twelfth term.</a:t>
            </a:r>
          </a:p>
        </p:txBody>
      </p:sp>
    </p:spTree>
    <p:extLst>
      <p:ext uri="{BB962C8B-B14F-4D97-AF65-F5344CB8AC3E}">
        <p14:creationId xmlns:p14="http://schemas.microsoft.com/office/powerpoint/2010/main" val="1885299565"/>
      </p:ext>
    </p:extLst>
  </p:cSld>
</p:sld>
</file>

<file path=ppt/slides/slide1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008">
            <a:extLst xmlns:a="http://schemas.openxmlformats.org/drawingml/2006/main">
              <a:ext uri="{FF2B5EF4-FFF2-40B4-BE49-F238E27FC236}">
                <a16:creationId xmlns:a16="http://schemas.microsoft.com/office/drawing/2014/main" id="{47BFDC46-0833-4FAC-89F5-C11F9CDDBDD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20</a:t>
            </a:r>
          </a:p>
        </p:txBody>
      </p:sp>
      <p:sp>
        <p:nvSpPr>
          <p:cNvPr id="2" name="text-2009">
            <a:extLst xmlns:a="http://schemas.openxmlformats.org/drawingml/2006/main">
              <a:ext uri="{FF2B5EF4-FFF2-40B4-BE49-F238E27FC236}">
                <a16:creationId xmlns:a16="http://schemas.microsoft.com/office/drawing/2014/main" id="{2498AADB-9722-4817-BFB3-77E05F5B7C7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Lines angles and geometric shapes</a:t>
            </a:r>
          </a:p>
        </p:txBody>
      </p:sp>
      <p:sp>
        <p:nvSpPr>
          <p:cNvPr id="3" name="text-2010">
            <a:extLst xmlns:a="http://schemas.openxmlformats.org/drawingml/2006/main">
              <a:ext uri="{FF2B5EF4-FFF2-40B4-BE49-F238E27FC236}">
                <a16:creationId xmlns:a16="http://schemas.microsoft.com/office/drawing/2014/main" id="{C4321FEE-88A7-4EB5-B7FF-C47CA33153D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011">
            <a:extLst xmlns:a="http://schemas.openxmlformats.org/drawingml/2006/main">
              <a:ext uri="{FF2B5EF4-FFF2-40B4-BE49-F238E27FC236}">
                <a16:creationId xmlns:a16="http://schemas.microsoft.com/office/drawing/2014/main" id="{8A5CE698-873B-4429-8BF4-7146095B99F1}"/>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2012">
            <a:extLst xmlns:a="http://schemas.openxmlformats.org/drawingml/2006/main">
              <a:ext uri="{FF2B5EF4-FFF2-40B4-BE49-F238E27FC236}">
                <a16:creationId xmlns:a16="http://schemas.microsoft.com/office/drawing/2014/main" id="{4B73BB9A-7080-4581-BE14-F03786250374}"/>
              </a:ext>
            </a:extLst>
          </p:cNvPr>
          <p:cNvSpPr>
            <a:spLocks xmlns:a="http://schemas.openxmlformats.org/drawingml/2006/main" noGrp="1"/>
          </p:cNvSpPr>
          <p:nvPr/>
        </p:nvSpPr>
        <p:spPr>
          <a:xfrm xmlns:a="http://schemas.openxmlformats.org/drawingml/2006/main">
            <a:off x="685800" y="2133600"/>
            <a:ext cx="359692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Points lines rays and segments</a:t>
            </a:r>
          </a:p>
        </p:txBody>
      </p:sp>
      <p:sp>
        <p:nvSpPr>
          <p:cNvPr id="6" name="text-2013">
            <a:extLst xmlns:a="http://schemas.openxmlformats.org/drawingml/2006/main">
              <a:ext uri="{FF2B5EF4-FFF2-40B4-BE49-F238E27FC236}">
                <a16:creationId xmlns:a16="http://schemas.microsoft.com/office/drawing/2014/main" id="{24FB8208-2D85-4F39-A5A5-4AA991920C32}"/>
              </a:ext>
            </a:extLst>
          </p:cNvPr>
          <p:cNvSpPr>
            <a:spLocks xmlns:a="http://schemas.openxmlformats.org/drawingml/2006/main" noGrp="1"/>
          </p:cNvSpPr>
          <p:nvPr/>
        </p:nvSpPr>
        <p:spPr>
          <a:xfrm xmlns:a="http://schemas.openxmlformats.org/drawingml/2006/main">
            <a:off x="685800" y="2524125"/>
            <a:ext cx="36011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Types of angles and measuring</a:t>
            </a:r>
          </a:p>
        </p:txBody>
      </p:sp>
      <p:sp>
        <p:nvSpPr>
          <p:cNvPr id="7" name="text-2014">
            <a:extLst xmlns:a="http://schemas.openxmlformats.org/drawingml/2006/main">
              <a:ext uri="{FF2B5EF4-FFF2-40B4-BE49-F238E27FC236}">
                <a16:creationId xmlns:a16="http://schemas.microsoft.com/office/drawing/2014/main" id="{DC99E13F-F35A-4DD9-BFE5-F380C28364EA}"/>
              </a:ext>
            </a:extLst>
          </p:cNvPr>
          <p:cNvSpPr>
            <a:spLocks xmlns:a="http://schemas.openxmlformats.org/drawingml/2006/main" noGrp="1"/>
          </p:cNvSpPr>
          <p:nvPr/>
        </p:nvSpPr>
        <p:spPr>
          <a:xfrm xmlns:a="http://schemas.openxmlformats.org/drawingml/2006/main">
            <a:off x="685800" y="2914650"/>
            <a:ext cx="22336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Angle relationships</a:t>
            </a:r>
          </a:p>
        </p:txBody>
      </p:sp>
      <p:sp>
        <p:nvSpPr>
          <p:cNvPr id="8" name="text-2015">
            <a:extLst xmlns:a="http://schemas.openxmlformats.org/drawingml/2006/main">
              <a:ext uri="{FF2B5EF4-FFF2-40B4-BE49-F238E27FC236}">
                <a16:creationId xmlns:a16="http://schemas.microsoft.com/office/drawing/2014/main" id="{76CDE959-7589-4A8F-ABA7-DA3FB075BF61}"/>
              </a:ext>
            </a:extLst>
          </p:cNvPr>
          <p:cNvSpPr>
            <a:spLocks xmlns:a="http://schemas.openxmlformats.org/drawingml/2006/main" noGrp="1"/>
          </p:cNvSpPr>
          <p:nvPr/>
        </p:nvSpPr>
        <p:spPr>
          <a:xfrm xmlns:a="http://schemas.openxmlformats.org/drawingml/2006/main">
            <a:off x="685800" y="3305175"/>
            <a:ext cx="32231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Triangles and quadrilaterals</a:t>
            </a:r>
          </a:p>
        </p:txBody>
      </p:sp>
      <p:sp>
        <p:nvSpPr>
          <p:cNvPr id="9" name="text-2016">
            <a:extLst xmlns:a="http://schemas.openxmlformats.org/drawingml/2006/main">
              <a:ext uri="{FF2B5EF4-FFF2-40B4-BE49-F238E27FC236}">
                <a16:creationId xmlns:a16="http://schemas.microsoft.com/office/drawing/2014/main" id="{C7683B48-C2AA-4847-8C20-941471E5B396}"/>
              </a:ext>
            </a:extLst>
          </p:cNvPr>
          <p:cNvSpPr>
            <a:spLocks xmlns:a="http://schemas.openxmlformats.org/drawingml/2006/main" noGrp="1"/>
          </p:cNvSpPr>
          <p:nvPr/>
        </p:nvSpPr>
        <p:spPr>
          <a:xfrm xmlns:a="http://schemas.openxmlformats.org/drawingml/2006/main">
            <a:off x="685800" y="3695700"/>
            <a:ext cx="35993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Polygons circles and symmetry</a:t>
            </a:r>
          </a:p>
        </p:txBody>
      </p:sp>
      <p:sp>
        <p:nvSpPr>
          <p:cNvPr id="10" name="text-2017">
            <a:extLst xmlns:a="http://schemas.openxmlformats.org/drawingml/2006/main">
              <a:ext uri="{FF2B5EF4-FFF2-40B4-BE49-F238E27FC236}">
                <a16:creationId xmlns:a16="http://schemas.microsoft.com/office/drawing/2014/main" id="{BB14C972-B07A-4E15-AFC7-347E8F51A800}"/>
              </a:ext>
            </a:extLst>
          </p:cNvPr>
          <p:cNvSpPr>
            <a:spLocks xmlns:a="http://schemas.openxmlformats.org/drawingml/2006/main" noGrp="1"/>
          </p:cNvSpPr>
          <p:nvPr/>
        </p:nvSpPr>
        <p:spPr>
          <a:xfrm xmlns:a="http://schemas.openxmlformats.org/drawingml/2006/main">
            <a:off x="685800" y="4086225"/>
            <a:ext cx="179346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Solids and nets</a:t>
            </a:r>
          </a:p>
        </p:txBody>
      </p:sp>
    </p:spTree>
    <p:extLst>
      <p:ext uri="{BB962C8B-B14F-4D97-AF65-F5344CB8AC3E}">
        <p14:creationId xmlns:p14="http://schemas.microsoft.com/office/powerpoint/2010/main" val="1320720837"/>
      </p:ext>
    </p:extLst>
  </p:cSld>
</p:sld>
</file>

<file path=ppt/slides/slide1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018">
            <a:extLst xmlns:a="http://schemas.openxmlformats.org/drawingml/2006/main">
              <a:ext uri="{FF2B5EF4-FFF2-40B4-BE49-F238E27FC236}">
                <a16:creationId xmlns:a16="http://schemas.microsoft.com/office/drawing/2014/main" id="{F51E01A2-ADDF-4151-A030-63C5C1434EB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20</a:t>
            </a:r>
          </a:p>
        </p:txBody>
      </p:sp>
      <p:sp>
        <p:nvSpPr>
          <p:cNvPr id="2" name="text-2019">
            <a:extLst xmlns:a="http://schemas.openxmlformats.org/drawingml/2006/main">
              <a:ext uri="{FF2B5EF4-FFF2-40B4-BE49-F238E27FC236}">
                <a16:creationId xmlns:a16="http://schemas.microsoft.com/office/drawing/2014/main" id="{7CE050B1-20C1-4C25-8352-9F1E2D55110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Points lines rays and segments</a:t>
            </a:r>
          </a:p>
        </p:txBody>
      </p:sp>
      <p:sp>
        <p:nvSpPr>
          <p:cNvPr id="3" name="text-2020">
            <a:extLst xmlns:a="http://schemas.openxmlformats.org/drawingml/2006/main">
              <a:ext uri="{FF2B5EF4-FFF2-40B4-BE49-F238E27FC236}">
                <a16:creationId xmlns:a16="http://schemas.microsoft.com/office/drawing/2014/main" id="{73D9B813-97D9-43C8-80E8-97C8D8C2347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021">
            <a:extLst xmlns:a="http://schemas.openxmlformats.org/drawingml/2006/main">
              <a:ext uri="{FF2B5EF4-FFF2-40B4-BE49-F238E27FC236}">
                <a16:creationId xmlns:a16="http://schemas.microsoft.com/office/drawing/2014/main" id="{0DD47669-D47C-4AA1-854B-5E3AD07F3EEB}"/>
              </a:ext>
            </a:extLst>
          </p:cNvPr>
          <p:cNvSpPr>
            <a:spLocks xmlns:a="http://schemas.openxmlformats.org/drawingml/2006/main" noGrp="1"/>
          </p:cNvSpPr>
          <p:nvPr/>
        </p:nvSpPr>
        <p:spPr>
          <a:xfrm xmlns:a="http://schemas.openxmlformats.org/drawingml/2006/main">
            <a:off x="685800" y="1409700"/>
            <a:ext cx="107562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point marks a position. A line extends endlessly in both directions; a ray has one endpoint; </a:t>
            </a:r>
          </a:p>
        </p:txBody>
      </p:sp>
      <p:sp>
        <p:nvSpPr>
          <p:cNvPr id="5" name="text-2022">
            <a:extLst xmlns:a="http://schemas.openxmlformats.org/drawingml/2006/main">
              <a:ext uri="{FF2B5EF4-FFF2-40B4-BE49-F238E27FC236}">
                <a16:creationId xmlns:a16="http://schemas.microsoft.com/office/drawing/2014/main" id="{D8202CC6-D058-42C3-B103-C7020B89A832}"/>
              </a:ext>
            </a:extLst>
          </p:cNvPr>
          <p:cNvSpPr>
            <a:spLocks xmlns:a="http://schemas.openxmlformats.org/drawingml/2006/main" noGrp="1"/>
          </p:cNvSpPr>
          <p:nvPr/>
        </p:nvSpPr>
        <p:spPr>
          <a:xfrm xmlns:a="http://schemas.openxmlformats.org/drawingml/2006/main">
            <a:off x="685800" y="1752600"/>
            <a:ext cx="1067238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segment has two endpoints. Parallel lines in a plane never meet. Perpendicular lines meet </a:t>
            </a:r>
          </a:p>
        </p:txBody>
      </p:sp>
      <p:sp>
        <p:nvSpPr>
          <p:cNvPr id="6" name="text-2023">
            <a:extLst xmlns:a="http://schemas.openxmlformats.org/drawingml/2006/main">
              <a:ext uri="{FF2B5EF4-FFF2-40B4-BE49-F238E27FC236}">
                <a16:creationId xmlns:a16="http://schemas.microsoft.com/office/drawing/2014/main" id="{151000C7-E8D2-46EF-B49E-8BC0C56381C4}"/>
              </a:ext>
            </a:extLst>
          </p:cNvPr>
          <p:cNvSpPr>
            <a:spLocks xmlns:a="http://schemas.openxmlformats.org/drawingml/2006/main" noGrp="1"/>
          </p:cNvSpPr>
          <p:nvPr/>
        </p:nvSpPr>
        <p:spPr>
          <a:xfrm xmlns:a="http://schemas.openxmlformats.org/drawingml/2006/main">
            <a:off x="685800" y="2095500"/>
            <a:ext cx="72070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 right angle. An angle measures a turn, usually in degrees.</a:t>
            </a:r>
          </a:p>
        </p:txBody>
      </p:sp>
      <p:sp>
        <p:nvSpPr>
          <p:cNvPr id="7" name="text-2024">
            <a:extLst xmlns:a="http://schemas.openxmlformats.org/drawingml/2006/main">
              <a:ext uri="{FF2B5EF4-FFF2-40B4-BE49-F238E27FC236}">
                <a16:creationId xmlns:a16="http://schemas.microsoft.com/office/drawing/2014/main" id="{8D232805-F680-4E43-80F9-D9EE69E23D43}"/>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025">
            <a:extLst xmlns:a="http://schemas.openxmlformats.org/drawingml/2006/main">
              <a:ext uri="{FF2B5EF4-FFF2-40B4-BE49-F238E27FC236}">
                <a16:creationId xmlns:a16="http://schemas.microsoft.com/office/drawing/2014/main" id="{1F19D96D-0E2A-4E51-9AC5-1785E4DB1527}"/>
              </a:ext>
            </a:extLst>
          </p:cNvPr>
          <p:cNvSpPr>
            <a:spLocks xmlns:a="http://schemas.openxmlformats.org/drawingml/2006/main" noGrp="1"/>
          </p:cNvSpPr>
          <p:nvPr/>
        </p:nvSpPr>
        <p:spPr>
          <a:xfrm xmlns:a="http://schemas.openxmlformats.org/drawingml/2006/main">
            <a:off x="685800" y="3057525"/>
            <a:ext cx="107754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 a rectangle, opposite sides are parallel and adjacent sides are perpendicular. A right angle </a:t>
            </a:r>
          </a:p>
        </p:txBody>
      </p:sp>
      <p:sp>
        <p:nvSpPr>
          <p:cNvPr id="9" name="text-2026">
            <a:extLst xmlns:a="http://schemas.openxmlformats.org/drawingml/2006/main">
              <a:ext uri="{FF2B5EF4-FFF2-40B4-BE49-F238E27FC236}">
                <a16:creationId xmlns:a16="http://schemas.microsoft.com/office/drawing/2014/main" id="{E63FEAAF-1BBB-4B91-BF5F-11FD0ABF30ED}"/>
              </a:ext>
            </a:extLst>
          </p:cNvPr>
          <p:cNvSpPr>
            <a:spLocks xmlns:a="http://schemas.openxmlformats.org/drawingml/2006/main" noGrp="1"/>
          </p:cNvSpPr>
          <p:nvPr/>
        </p:nvSpPr>
        <p:spPr>
          <a:xfrm xmlns:a="http://schemas.openxmlformats.org/drawingml/2006/main">
            <a:off x="685800" y="3400425"/>
            <a:ext cx="71776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measures 90°. A full turn measures 360° and a half turn 180°.</a:t>
            </a:r>
          </a:p>
        </p:txBody>
      </p:sp>
    </p:spTree>
    <p:extLst>
      <p:ext uri="{BB962C8B-B14F-4D97-AF65-F5344CB8AC3E}">
        <p14:creationId xmlns:p14="http://schemas.microsoft.com/office/powerpoint/2010/main" val="1721689520"/>
      </p:ext>
    </p:extLst>
  </p:cSld>
</p:sld>
</file>

<file path=ppt/slides/slide1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027">
            <a:extLst xmlns:a="http://schemas.openxmlformats.org/drawingml/2006/main">
              <a:ext uri="{FF2B5EF4-FFF2-40B4-BE49-F238E27FC236}">
                <a16:creationId xmlns:a16="http://schemas.microsoft.com/office/drawing/2014/main" id="{C380CD05-6520-4B66-A95A-2C4CB05650B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20</a:t>
            </a:r>
          </a:p>
        </p:txBody>
      </p:sp>
      <p:sp>
        <p:nvSpPr>
          <p:cNvPr id="2" name="text-2028">
            <a:extLst xmlns:a="http://schemas.openxmlformats.org/drawingml/2006/main">
              <a:ext uri="{FF2B5EF4-FFF2-40B4-BE49-F238E27FC236}">
                <a16:creationId xmlns:a16="http://schemas.microsoft.com/office/drawing/2014/main" id="{BBBDE6C3-ECB0-402F-B980-6FF57874A5A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Types of angles and measuring</a:t>
            </a:r>
          </a:p>
        </p:txBody>
      </p:sp>
      <p:sp>
        <p:nvSpPr>
          <p:cNvPr id="3" name="text-2029">
            <a:extLst xmlns:a="http://schemas.openxmlformats.org/drawingml/2006/main">
              <a:ext uri="{FF2B5EF4-FFF2-40B4-BE49-F238E27FC236}">
                <a16:creationId xmlns:a16="http://schemas.microsoft.com/office/drawing/2014/main" id="{7E5F68C5-6CAC-44C3-9888-601DCAA66BF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030">
            <a:extLst xmlns:a="http://schemas.openxmlformats.org/drawingml/2006/main">
              <a:ext uri="{FF2B5EF4-FFF2-40B4-BE49-F238E27FC236}">
                <a16:creationId xmlns:a16="http://schemas.microsoft.com/office/drawing/2014/main" id="{F65A625A-CD67-462B-A457-2E27C7F8D550}"/>
              </a:ext>
            </a:extLst>
          </p:cNvPr>
          <p:cNvSpPr>
            <a:spLocks xmlns:a="http://schemas.openxmlformats.org/drawingml/2006/main" noGrp="1"/>
          </p:cNvSpPr>
          <p:nvPr/>
        </p:nvSpPr>
        <p:spPr>
          <a:xfrm xmlns:a="http://schemas.openxmlformats.org/drawingml/2006/main">
            <a:off x="685800" y="1409700"/>
            <a:ext cx="106227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 acute angle is between 0° and 90°. A right angle is 90°. An obtuse angle is between 90° </a:t>
            </a:r>
          </a:p>
        </p:txBody>
      </p:sp>
      <p:sp>
        <p:nvSpPr>
          <p:cNvPr id="5" name="text-2031">
            <a:extLst xmlns:a="http://schemas.openxmlformats.org/drawingml/2006/main">
              <a:ext uri="{FF2B5EF4-FFF2-40B4-BE49-F238E27FC236}">
                <a16:creationId xmlns:a16="http://schemas.microsoft.com/office/drawing/2014/main" id="{D710A9B5-D199-4223-8D48-B0B1210C0DC5}"/>
              </a:ext>
            </a:extLst>
          </p:cNvPr>
          <p:cNvSpPr>
            <a:spLocks xmlns:a="http://schemas.openxmlformats.org/drawingml/2006/main" noGrp="1"/>
          </p:cNvSpPr>
          <p:nvPr/>
        </p:nvSpPr>
        <p:spPr>
          <a:xfrm xmlns:a="http://schemas.openxmlformats.org/drawingml/2006/main">
            <a:off x="685800" y="1752600"/>
            <a:ext cx="103018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and 180°. A straight angle is 180° and a reflex angle is between 180° and 360°. To use a </a:t>
            </a:r>
          </a:p>
        </p:txBody>
      </p:sp>
      <p:sp>
        <p:nvSpPr>
          <p:cNvPr id="6" name="text-2032">
            <a:extLst xmlns:a="http://schemas.openxmlformats.org/drawingml/2006/main">
              <a:ext uri="{FF2B5EF4-FFF2-40B4-BE49-F238E27FC236}">
                <a16:creationId xmlns:a16="http://schemas.microsoft.com/office/drawing/2014/main" id="{A6BB2914-7062-4800-A669-2FA01DD0CEDE}"/>
              </a:ext>
            </a:extLst>
          </p:cNvPr>
          <p:cNvSpPr>
            <a:spLocks xmlns:a="http://schemas.openxmlformats.org/drawingml/2006/main" noGrp="1"/>
          </p:cNvSpPr>
          <p:nvPr/>
        </p:nvSpPr>
        <p:spPr>
          <a:xfrm xmlns:a="http://schemas.openxmlformats.org/drawingml/2006/main">
            <a:off x="685800" y="2095500"/>
            <a:ext cx="1081192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protractor, place its centre on the vertex and its baseline along one arm, then read from zero </a:t>
            </a:r>
          </a:p>
        </p:txBody>
      </p:sp>
      <p:sp>
        <p:nvSpPr>
          <p:cNvPr id="7" name="text-2033">
            <a:extLst xmlns:a="http://schemas.openxmlformats.org/drawingml/2006/main">
              <a:ext uri="{FF2B5EF4-FFF2-40B4-BE49-F238E27FC236}">
                <a16:creationId xmlns:a16="http://schemas.microsoft.com/office/drawing/2014/main" id="{9C80AEA5-A5F3-4D06-BAA0-068D847B785C}"/>
              </a:ext>
            </a:extLst>
          </p:cNvPr>
          <p:cNvSpPr>
            <a:spLocks xmlns:a="http://schemas.openxmlformats.org/drawingml/2006/main" noGrp="1"/>
          </p:cNvSpPr>
          <p:nvPr/>
        </p:nvSpPr>
        <p:spPr>
          <a:xfrm xmlns:a="http://schemas.openxmlformats.org/drawingml/2006/main">
            <a:off x="685800" y="2438400"/>
            <a:ext cx="146732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on that arm.</a:t>
            </a:r>
          </a:p>
        </p:txBody>
      </p:sp>
      <p:sp>
        <p:nvSpPr>
          <p:cNvPr id="8" name="text-2034">
            <a:extLst xmlns:a="http://schemas.openxmlformats.org/drawingml/2006/main">
              <a:ext uri="{FF2B5EF4-FFF2-40B4-BE49-F238E27FC236}">
                <a16:creationId xmlns:a16="http://schemas.microsoft.com/office/drawing/2014/main" id="{97D0B724-815E-4371-81A1-82FA4436F7B1}"/>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035">
            <a:extLst xmlns:a="http://schemas.openxmlformats.org/drawingml/2006/main">
              <a:ext uri="{FF2B5EF4-FFF2-40B4-BE49-F238E27FC236}">
                <a16:creationId xmlns:a16="http://schemas.microsoft.com/office/drawing/2014/main" id="{0DDB6F60-B522-4926-B696-1F9F1689BBAF}"/>
              </a:ext>
            </a:extLst>
          </p:cNvPr>
          <p:cNvSpPr>
            <a:spLocks xmlns:a="http://schemas.openxmlformats.org/drawingml/2006/main" noGrp="1"/>
          </p:cNvSpPr>
          <p:nvPr/>
        </p:nvSpPr>
        <p:spPr>
          <a:xfrm xmlns:a="http://schemas.openxmlformats.org/drawingml/2006/main">
            <a:off x="685800" y="3400425"/>
            <a:ext cx="1020946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If an angle opens wider than a right angle but less than a straight angle, it is obtuse. An </a:t>
            </a:r>
          </a:p>
        </p:txBody>
      </p:sp>
      <p:sp>
        <p:nvSpPr>
          <p:cNvPr id="10" name="text-2036">
            <a:extLst xmlns:a="http://schemas.openxmlformats.org/drawingml/2006/main">
              <a:ext uri="{FF2B5EF4-FFF2-40B4-BE49-F238E27FC236}">
                <a16:creationId xmlns:a16="http://schemas.microsoft.com/office/drawing/2014/main" id="{57D1F476-9230-4072-997E-448F0BF1A306}"/>
              </a:ext>
            </a:extLst>
          </p:cNvPr>
          <p:cNvSpPr>
            <a:spLocks xmlns:a="http://schemas.openxmlformats.org/drawingml/2006/main" noGrp="1"/>
          </p:cNvSpPr>
          <p:nvPr/>
        </p:nvSpPr>
        <p:spPr>
          <a:xfrm xmlns:a="http://schemas.openxmlformats.org/drawingml/2006/main">
            <a:off x="685800" y="3743325"/>
            <a:ext cx="1054941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angle of 235° is reflex. Its smaller remaining angle around the point is 360° − 235° = 125°.</a:t>
            </a:r>
          </a:p>
        </p:txBody>
      </p:sp>
    </p:spTree>
    <p:extLst>
      <p:ext uri="{BB962C8B-B14F-4D97-AF65-F5344CB8AC3E}">
        <p14:creationId xmlns:p14="http://schemas.microsoft.com/office/powerpoint/2010/main" val="239856716"/>
      </p:ext>
    </p:extLst>
  </p:cSld>
</p:sld>
</file>

<file path=ppt/slides/slide1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037">
            <a:extLst xmlns:a="http://schemas.openxmlformats.org/drawingml/2006/main">
              <a:ext uri="{FF2B5EF4-FFF2-40B4-BE49-F238E27FC236}">
                <a16:creationId xmlns:a16="http://schemas.microsoft.com/office/drawing/2014/main" id="{568C0FF2-C449-422B-A663-D99B7BD2DB7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20</a:t>
            </a:r>
          </a:p>
        </p:txBody>
      </p:sp>
      <p:sp>
        <p:nvSpPr>
          <p:cNvPr id="2" name="text-2038">
            <a:extLst xmlns:a="http://schemas.openxmlformats.org/drawingml/2006/main">
              <a:ext uri="{FF2B5EF4-FFF2-40B4-BE49-F238E27FC236}">
                <a16:creationId xmlns:a16="http://schemas.microsoft.com/office/drawing/2014/main" id="{06DF305A-86DA-46E4-8FA2-06AB694C1F1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Angle relationships</a:t>
            </a:r>
          </a:p>
        </p:txBody>
      </p:sp>
      <p:sp>
        <p:nvSpPr>
          <p:cNvPr id="3" name="text-2039">
            <a:extLst xmlns:a="http://schemas.openxmlformats.org/drawingml/2006/main">
              <a:ext uri="{FF2B5EF4-FFF2-40B4-BE49-F238E27FC236}">
                <a16:creationId xmlns:a16="http://schemas.microsoft.com/office/drawing/2014/main" id="{D7BE6A5D-B3B7-4DE9-B611-1E07B27C60C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040">
            <a:extLst xmlns:a="http://schemas.openxmlformats.org/drawingml/2006/main">
              <a:ext uri="{FF2B5EF4-FFF2-40B4-BE49-F238E27FC236}">
                <a16:creationId xmlns:a16="http://schemas.microsoft.com/office/drawing/2014/main" id="{4FFD3CE3-CDD9-4851-8DAC-D0C7F43A7A05}"/>
              </a:ext>
            </a:extLst>
          </p:cNvPr>
          <p:cNvSpPr>
            <a:spLocks xmlns:a="http://schemas.openxmlformats.org/drawingml/2006/main" noGrp="1"/>
          </p:cNvSpPr>
          <p:nvPr/>
        </p:nvSpPr>
        <p:spPr>
          <a:xfrm xmlns:a="http://schemas.openxmlformats.org/drawingml/2006/main">
            <a:off x="685800" y="1409700"/>
            <a:ext cx="1067038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Angles on a straight line total 180° and angles around a point total 360°. Vertically opposite </a:t>
            </a:r>
          </a:p>
        </p:txBody>
      </p:sp>
      <p:sp>
        <p:nvSpPr>
          <p:cNvPr id="5" name="text-2041">
            <a:extLst xmlns:a="http://schemas.openxmlformats.org/drawingml/2006/main">
              <a:ext uri="{FF2B5EF4-FFF2-40B4-BE49-F238E27FC236}">
                <a16:creationId xmlns:a16="http://schemas.microsoft.com/office/drawing/2014/main" id="{673F00B5-1003-4F08-8AC3-E5E4053A4CA4}"/>
              </a:ext>
            </a:extLst>
          </p:cNvPr>
          <p:cNvSpPr>
            <a:spLocks xmlns:a="http://schemas.openxmlformats.org/drawingml/2006/main" noGrp="1"/>
          </p:cNvSpPr>
          <p:nvPr/>
        </p:nvSpPr>
        <p:spPr>
          <a:xfrm xmlns:a="http://schemas.openxmlformats.org/drawingml/2006/main">
            <a:off x="685800" y="1752600"/>
            <a:ext cx="102304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angles are equal. For parallel lines cut by a transversal, corresponding angles are equal, </a:t>
            </a:r>
          </a:p>
        </p:txBody>
      </p:sp>
      <p:sp>
        <p:nvSpPr>
          <p:cNvPr id="6" name="text-2042">
            <a:extLst xmlns:a="http://schemas.openxmlformats.org/drawingml/2006/main">
              <a:ext uri="{FF2B5EF4-FFF2-40B4-BE49-F238E27FC236}">
                <a16:creationId xmlns:a16="http://schemas.microsoft.com/office/drawing/2014/main" id="{89145423-355C-4913-9985-9EB6F6F64C0A}"/>
              </a:ext>
            </a:extLst>
          </p:cNvPr>
          <p:cNvSpPr>
            <a:spLocks xmlns:a="http://schemas.openxmlformats.org/drawingml/2006/main" noGrp="1"/>
          </p:cNvSpPr>
          <p:nvPr/>
        </p:nvSpPr>
        <p:spPr>
          <a:xfrm xmlns:a="http://schemas.openxmlformats.org/drawingml/2006/main">
            <a:off x="685800" y="2095500"/>
            <a:ext cx="1074334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alternate angles are equal, and interior angles on the same side total 180°. State the reason </a:t>
            </a:r>
          </a:p>
        </p:txBody>
      </p:sp>
      <p:sp>
        <p:nvSpPr>
          <p:cNvPr id="7" name="text-2043">
            <a:extLst xmlns:a="http://schemas.openxmlformats.org/drawingml/2006/main">
              <a:ext uri="{FF2B5EF4-FFF2-40B4-BE49-F238E27FC236}">
                <a16:creationId xmlns:a16="http://schemas.microsoft.com/office/drawing/2014/main" id="{59715E6B-76DF-4763-AE9F-4F2C0AFC6375}"/>
              </a:ext>
            </a:extLst>
          </p:cNvPr>
          <p:cNvSpPr>
            <a:spLocks xmlns:a="http://schemas.openxmlformats.org/drawingml/2006/main" noGrp="1"/>
          </p:cNvSpPr>
          <p:nvPr/>
        </p:nvSpPr>
        <p:spPr>
          <a:xfrm xmlns:a="http://schemas.openxmlformats.org/drawingml/2006/main">
            <a:off x="685800" y="2438400"/>
            <a:ext cx="16257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each step.</a:t>
            </a:r>
          </a:p>
        </p:txBody>
      </p:sp>
      <p:sp>
        <p:nvSpPr>
          <p:cNvPr id="8" name="text-2044">
            <a:extLst xmlns:a="http://schemas.openxmlformats.org/drawingml/2006/main">
              <a:ext uri="{FF2B5EF4-FFF2-40B4-BE49-F238E27FC236}">
                <a16:creationId xmlns:a16="http://schemas.microsoft.com/office/drawing/2014/main" id="{3EE320E4-63EC-49A7-8D5D-52232638E69E}"/>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045">
            <a:extLst xmlns:a="http://schemas.openxmlformats.org/drawingml/2006/main">
              <a:ext uri="{FF2B5EF4-FFF2-40B4-BE49-F238E27FC236}">
                <a16:creationId xmlns:a16="http://schemas.microsoft.com/office/drawing/2014/main" id="{DCD0D0F4-D873-47EB-94C9-279D451E4698}"/>
              </a:ext>
            </a:extLst>
          </p:cNvPr>
          <p:cNvSpPr>
            <a:spLocks xmlns:a="http://schemas.openxmlformats.org/drawingml/2006/main" noGrp="1"/>
          </p:cNvSpPr>
          <p:nvPr/>
        </p:nvSpPr>
        <p:spPr>
          <a:xfrm xmlns:a="http://schemas.openxmlformats.org/drawingml/2006/main">
            <a:off x="685800" y="3400425"/>
            <a:ext cx="105633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Two adjacent angles on a straight line are x and 68°. Therefore x = 180° − 68° = 112°. If a </a:t>
            </a:r>
          </a:p>
        </p:txBody>
      </p:sp>
      <p:sp>
        <p:nvSpPr>
          <p:cNvPr id="10" name="text-2046">
            <a:extLst xmlns:a="http://schemas.openxmlformats.org/drawingml/2006/main">
              <a:ext uri="{FF2B5EF4-FFF2-40B4-BE49-F238E27FC236}">
                <a16:creationId xmlns:a16="http://schemas.microsoft.com/office/drawing/2014/main" id="{5F6EE986-A6B7-4955-9EBB-D051A9B5439E}"/>
              </a:ext>
            </a:extLst>
          </p:cNvPr>
          <p:cNvSpPr>
            <a:spLocks xmlns:a="http://schemas.openxmlformats.org/drawingml/2006/main" noGrp="1"/>
          </p:cNvSpPr>
          <p:nvPr/>
        </p:nvSpPr>
        <p:spPr>
          <a:xfrm xmlns:a="http://schemas.openxmlformats.org/drawingml/2006/main">
            <a:off x="685800" y="3743325"/>
            <a:ext cx="73979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corresponding angle lies on a parallel line, it also measures 68°.</a:t>
            </a:r>
          </a:p>
        </p:txBody>
      </p:sp>
    </p:spTree>
    <p:extLst>
      <p:ext uri="{BB962C8B-B14F-4D97-AF65-F5344CB8AC3E}">
        <p14:creationId xmlns:p14="http://schemas.microsoft.com/office/powerpoint/2010/main" val="1713217820"/>
      </p:ext>
    </p:extLst>
  </p:cSld>
</p:sld>
</file>

<file path=ppt/slides/slide1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047">
            <a:extLst xmlns:a="http://schemas.openxmlformats.org/drawingml/2006/main">
              <a:ext uri="{FF2B5EF4-FFF2-40B4-BE49-F238E27FC236}">
                <a16:creationId xmlns:a16="http://schemas.microsoft.com/office/drawing/2014/main" id="{9677AFC0-6671-4A72-A6C4-673AFC9D71D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20</a:t>
            </a:r>
          </a:p>
        </p:txBody>
      </p:sp>
      <p:sp>
        <p:nvSpPr>
          <p:cNvPr id="2" name="text-2048">
            <a:extLst xmlns:a="http://schemas.openxmlformats.org/drawingml/2006/main">
              <a:ext uri="{FF2B5EF4-FFF2-40B4-BE49-F238E27FC236}">
                <a16:creationId xmlns:a16="http://schemas.microsoft.com/office/drawing/2014/main" id="{7122963E-DAC4-4F8F-B726-D10D38035AA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Triangles and quadrilaterals</a:t>
            </a:r>
          </a:p>
        </p:txBody>
      </p:sp>
      <p:sp>
        <p:nvSpPr>
          <p:cNvPr id="3" name="text-2049">
            <a:extLst xmlns:a="http://schemas.openxmlformats.org/drawingml/2006/main">
              <a:ext uri="{FF2B5EF4-FFF2-40B4-BE49-F238E27FC236}">
                <a16:creationId xmlns:a16="http://schemas.microsoft.com/office/drawing/2014/main" id="{A9BFD38A-F8C3-4796-AA5B-D8ABA1A9D00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050">
            <a:extLst xmlns:a="http://schemas.openxmlformats.org/drawingml/2006/main">
              <a:ext uri="{FF2B5EF4-FFF2-40B4-BE49-F238E27FC236}">
                <a16:creationId xmlns:a16="http://schemas.microsoft.com/office/drawing/2014/main" id="{1D04C292-C6B8-4E4B-A7DC-AFFF9342E8A9}"/>
              </a:ext>
            </a:extLst>
          </p:cNvPr>
          <p:cNvSpPr>
            <a:spLocks xmlns:a="http://schemas.openxmlformats.org/drawingml/2006/main" noGrp="1"/>
          </p:cNvSpPr>
          <p:nvPr/>
        </p:nvSpPr>
        <p:spPr>
          <a:xfrm xmlns:a="http://schemas.openxmlformats.org/drawingml/2006/main">
            <a:off x="685800" y="1409700"/>
            <a:ext cx="1047492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triangle has angle sum 180°. An equilateral triangle has three equal sides and three 60° </a:t>
            </a:r>
          </a:p>
        </p:txBody>
      </p:sp>
      <p:sp>
        <p:nvSpPr>
          <p:cNvPr id="5" name="text-2051">
            <a:extLst xmlns:a="http://schemas.openxmlformats.org/drawingml/2006/main">
              <a:ext uri="{FF2B5EF4-FFF2-40B4-BE49-F238E27FC236}">
                <a16:creationId xmlns:a16="http://schemas.microsoft.com/office/drawing/2014/main" id="{BCB302A5-32C8-491D-BA3B-10F54BB102B6}"/>
              </a:ext>
            </a:extLst>
          </p:cNvPr>
          <p:cNvSpPr>
            <a:spLocks xmlns:a="http://schemas.openxmlformats.org/drawingml/2006/main" noGrp="1"/>
          </p:cNvSpPr>
          <p:nvPr/>
        </p:nvSpPr>
        <p:spPr>
          <a:xfrm xmlns:a="http://schemas.openxmlformats.org/drawingml/2006/main">
            <a:off x="685800" y="1752600"/>
            <a:ext cx="1028271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angles. An isosceles triangle has equal base angles. A quadrilateral has angle sum 360°. </a:t>
            </a:r>
          </a:p>
        </p:txBody>
      </p:sp>
      <p:sp>
        <p:nvSpPr>
          <p:cNvPr id="6" name="text-2052">
            <a:extLst xmlns:a="http://schemas.openxmlformats.org/drawingml/2006/main">
              <a:ext uri="{FF2B5EF4-FFF2-40B4-BE49-F238E27FC236}">
                <a16:creationId xmlns:a16="http://schemas.microsoft.com/office/drawing/2014/main" id="{21479FA2-FE0E-4066-BA4C-D715259F2DA0}"/>
              </a:ext>
            </a:extLst>
          </p:cNvPr>
          <p:cNvSpPr>
            <a:spLocks xmlns:a="http://schemas.openxmlformats.org/drawingml/2006/main" noGrp="1"/>
          </p:cNvSpPr>
          <p:nvPr/>
        </p:nvSpPr>
        <p:spPr>
          <a:xfrm xmlns:a="http://schemas.openxmlformats.org/drawingml/2006/main">
            <a:off x="685800" y="2095500"/>
            <a:ext cx="104840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Rectangles have four right angles; squares also have four equal sides. A rhombus has four </a:t>
            </a:r>
          </a:p>
        </p:txBody>
      </p:sp>
      <p:sp>
        <p:nvSpPr>
          <p:cNvPr id="7" name="text-2053">
            <a:extLst xmlns:a="http://schemas.openxmlformats.org/drawingml/2006/main">
              <a:ext uri="{FF2B5EF4-FFF2-40B4-BE49-F238E27FC236}">
                <a16:creationId xmlns:a16="http://schemas.microsoft.com/office/drawing/2014/main" id="{21BA95DF-D713-4EB3-A76C-EEF170873A6E}"/>
              </a:ext>
            </a:extLst>
          </p:cNvPr>
          <p:cNvSpPr>
            <a:spLocks xmlns:a="http://schemas.openxmlformats.org/drawingml/2006/main" noGrp="1"/>
          </p:cNvSpPr>
          <p:nvPr/>
        </p:nvSpPr>
        <p:spPr>
          <a:xfrm xmlns:a="http://schemas.openxmlformats.org/drawingml/2006/main">
            <a:off x="685800" y="2438400"/>
            <a:ext cx="68457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equal sides; a parallelogram has two pairs of parallel sides.</a:t>
            </a:r>
          </a:p>
        </p:txBody>
      </p:sp>
      <p:sp>
        <p:nvSpPr>
          <p:cNvPr id="8" name="text-2054">
            <a:extLst xmlns:a="http://schemas.openxmlformats.org/drawingml/2006/main">
              <a:ext uri="{FF2B5EF4-FFF2-40B4-BE49-F238E27FC236}">
                <a16:creationId xmlns:a16="http://schemas.microsoft.com/office/drawing/2014/main" id="{1B1772C1-852B-4DD0-A5EB-A23F4307B6DD}"/>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055">
            <a:extLst xmlns:a="http://schemas.openxmlformats.org/drawingml/2006/main">
              <a:ext uri="{FF2B5EF4-FFF2-40B4-BE49-F238E27FC236}">
                <a16:creationId xmlns:a16="http://schemas.microsoft.com/office/drawing/2014/main" id="{E2429938-C597-40A4-9770-8FCF7DD4D1F2}"/>
              </a:ext>
            </a:extLst>
          </p:cNvPr>
          <p:cNvSpPr>
            <a:spLocks xmlns:a="http://schemas.openxmlformats.org/drawingml/2006/main" noGrp="1"/>
          </p:cNvSpPr>
          <p:nvPr/>
        </p:nvSpPr>
        <p:spPr>
          <a:xfrm xmlns:a="http://schemas.openxmlformats.org/drawingml/2006/main">
            <a:off x="685800" y="3400425"/>
            <a:ext cx="1071124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triangle has angles 48° and 67°, so the third is 180° − 48° − 67° = 65°. A square is also a </a:t>
            </a:r>
          </a:p>
        </p:txBody>
      </p:sp>
      <p:sp>
        <p:nvSpPr>
          <p:cNvPr id="10" name="text-2056">
            <a:extLst xmlns:a="http://schemas.openxmlformats.org/drawingml/2006/main">
              <a:ext uri="{FF2B5EF4-FFF2-40B4-BE49-F238E27FC236}">
                <a16:creationId xmlns:a16="http://schemas.microsoft.com/office/drawing/2014/main" id="{9A9AE221-7EC3-4FF5-AE6C-50992510FADE}"/>
              </a:ext>
            </a:extLst>
          </p:cNvPr>
          <p:cNvSpPr>
            <a:spLocks xmlns:a="http://schemas.openxmlformats.org/drawingml/2006/main" noGrp="1"/>
          </p:cNvSpPr>
          <p:nvPr/>
        </p:nvSpPr>
        <p:spPr>
          <a:xfrm xmlns:a="http://schemas.openxmlformats.org/drawingml/2006/main">
            <a:off x="685800" y="3743325"/>
            <a:ext cx="85540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rectangle, rhombus and parallelogram because it satisfies each definition.</a:t>
            </a:r>
          </a:p>
        </p:txBody>
      </p:sp>
    </p:spTree>
    <p:extLst>
      <p:ext uri="{BB962C8B-B14F-4D97-AF65-F5344CB8AC3E}">
        <p14:creationId xmlns:p14="http://schemas.microsoft.com/office/powerpoint/2010/main" val="1784302851"/>
      </p:ext>
    </p:extLst>
  </p:cSld>
</p:sld>
</file>

<file path=ppt/slides/slide1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text-2057">
            <a:extLst xmlns:a="http://schemas.openxmlformats.org/drawingml/2006/main">
              <a:ext uri="{FF2B5EF4-FFF2-40B4-BE49-F238E27FC236}">
                <a16:creationId xmlns:a16="http://schemas.microsoft.com/office/drawing/2014/main" id="{DBDAE6C4-F4DC-42C9-836B-CBF082C8A59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20</a:t>
            </a:r>
          </a:p>
        </p:txBody>
      </p:sp>
      <p:sp>
        <p:nvSpPr>
          <p:cNvPr id="2" name="text-2058">
            <a:extLst xmlns:a="http://schemas.openxmlformats.org/drawingml/2006/main">
              <a:ext uri="{FF2B5EF4-FFF2-40B4-BE49-F238E27FC236}">
                <a16:creationId xmlns:a16="http://schemas.microsoft.com/office/drawing/2014/main" id="{AA15625B-9465-48D5-8C78-756E74B065E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Polygons circles and symmetry</a:t>
            </a:r>
          </a:p>
        </p:txBody>
      </p:sp>
      <p:sp>
        <p:nvSpPr>
          <p:cNvPr id="3" name="text-2059">
            <a:extLst xmlns:a="http://schemas.openxmlformats.org/drawingml/2006/main">
              <a:ext uri="{FF2B5EF4-FFF2-40B4-BE49-F238E27FC236}">
                <a16:creationId xmlns:a16="http://schemas.microsoft.com/office/drawing/2014/main" id="{1CA11316-0486-49D4-8E80-640CD50EBFF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060">
            <a:extLst xmlns:a="http://schemas.openxmlformats.org/drawingml/2006/main">
              <a:ext uri="{FF2B5EF4-FFF2-40B4-BE49-F238E27FC236}">
                <a16:creationId xmlns:a16="http://schemas.microsoft.com/office/drawing/2014/main" id="{989EFBB5-62E5-48DB-AB78-F837B3BC70AF}"/>
              </a:ext>
            </a:extLst>
          </p:cNvPr>
          <p:cNvSpPr>
            <a:spLocks xmlns:a="http://schemas.openxmlformats.org/drawingml/2006/main" noGrp="1"/>
          </p:cNvSpPr>
          <p:nvPr/>
        </p:nvSpPr>
        <p:spPr>
          <a:xfrm xmlns:a="http://schemas.openxmlformats.org/drawingml/2006/main">
            <a:off x="685800" y="1409700"/>
            <a:ext cx="106720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 n sided polygon has interior angle sum (n − 2) × 180°. In a regular polygon all sides and </a:t>
            </a:r>
          </a:p>
        </p:txBody>
      </p:sp>
      <p:sp>
        <p:nvSpPr>
          <p:cNvPr id="5" name="text-2061">
            <a:extLst xmlns:a="http://schemas.openxmlformats.org/drawingml/2006/main">
              <a:ext uri="{FF2B5EF4-FFF2-40B4-BE49-F238E27FC236}">
                <a16:creationId xmlns:a16="http://schemas.microsoft.com/office/drawing/2014/main" id="{4FF615B5-9BB0-4FDF-A2BF-550630CDDB0E}"/>
              </a:ext>
            </a:extLst>
          </p:cNvPr>
          <p:cNvSpPr>
            <a:spLocks xmlns:a="http://schemas.openxmlformats.org/drawingml/2006/main" noGrp="1"/>
          </p:cNvSpPr>
          <p:nvPr/>
        </p:nvSpPr>
        <p:spPr>
          <a:xfrm xmlns:a="http://schemas.openxmlformats.org/drawingml/2006/main">
            <a:off x="685800" y="1752600"/>
            <a:ext cx="103411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all interior angles are equal, and each exterior angle is 360° ÷ n. A circle has radius from </a:t>
            </a:r>
          </a:p>
        </p:txBody>
      </p:sp>
      <p:sp>
        <p:nvSpPr>
          <p:cNvPr id="6" name="text-2062">
            <a:extLst xmlns:a="http://schemas.openxmlformats.org/drawingml/2006/main">
              <a:ext uri="{FF2B5EF4-FFF2-40B4-BE49-F238E27FC236}">
                <a16:creationId xmlns:a16="http://schemas.microsoft.com/office/drawing/2014/main" id="{6A4F764A-1762-4F91-B4A9-240B0EA5B42E}"/>
              </a:ext>
            </a:extLst>
          </p:cNvPr>
          <p:cNvSpPr>
            <a:spLocks xmlns:a="http://schemas.openxmlformats.org/drawingml/2006/main" noGrp="1"/>
          </p:cNvSpPr>
          <p:nvPr/>
        </p:nvSpPr>
        <p:spPr>
          <a:xfrm xmlns:a="http://schemas.openxmlformats.org/drawingml/2006/main">
            <a:off x="685800" y="2095500"/>
            <a:ext cx="1058551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centre to circumference and diameter twice the radius. A line of symmetry reflects a shape </a:t>
            </a:r>
          </a:p>
        </p:txBody>
      </p:sp>
      <p:sp>
        <p:nvSpPr>
          <p:cNvPr id="7" name="text-2063">
            <a:extLst xmlns:a="http://schemas.openxmlformats.org/drawingml/2006/main">
              <a:ext uri="{FF2B5EF4-FFF2-40B4-BE49-F238E27FC236}">
                <a16:creationId xmlns:a16="http://schemas.microsoft.com/office/drawing/2014/main" id="{B70D69FA-A662-46C0-B40C-5BD97B005913}"/>
              </a:ext>
            </a:extLst>
          </p:cNvPr>
          <p:cNvSpPr>
            <a:spLocks xmlns:a="http://schemas.openxmlformats.org/drawingml/2006/main" noGrp="1"/>
          </p:cNvSpPr>
          <p:nvPr/>
        </p:nvSpPr>
        <p:spPr>
          <a:xfrm xmlns:a="http://schemas.openxmlformats.org/drawingml/2006/main">
            <a:off x="685800" y="2438400"/>
            <a:ext cx="82898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onto itself; rotational symmetry counts matching positions in a full turn.</a:t>
            </a:r>
          </a:p>
        </p:txBody>
      </p:sp>
      <p:sp>
        <p:nvSpPr>
          <p:cNvPr id="8" name="text-2064">
            <a:extLst xmlns:a="http://schemas.openxmlformats.org/drawingml/2006/main">
              <a:ext uri="{FF2B5EF4-FFF2-40B4-BE49-F238E27FC236}">
                <a16:creationId xmlns:a16="http://schemas.microsoft.com/office/drawing/2014/main" id="{4FBFB78B-0600-4147-92E0-5BB1896FF10B}"/>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065">
            <a:extLst xmlns:a="http://schemas.openxmlformats.org/drawingml/2006/main">
              <a:ext uri="{FF2B5EF4-FFF2-40B4-BE49-F238E27FC236}">
                <a16:creationId xmlns:a16="http://schemas.microsoft.com/office/drawing/2014/main" id="{E00EF78F-6355-4AF9-BA99-4FD71263F7A7}"/>
              </a:ext>
            </a:extLst>
          </p:cNvPr>
          <p:cNvSpPr>
            <a:spLocks xmlns:a="http://schemas.openxmlformats.org/drawingml/2006/main" noGrp="1"/>
          </p:cNvSpPr>
          <p:nvPr/>
        </p:nvSpPr>
        <p:spPr>
          <a:xfrm xmlns:a="http://schemas.openxmlformats.org/drawingml/2006/main">
            <a:off x="685800" y="3400425"/>
            <a:ext cx="105087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regular hexagon has each exterior angle 360° ÷ 6 = 60° and each interior angle 120°. A </a:t>
            </a:r>
          </a:p>
        </p:txBody>
      </p:sp>
      <p:sp>
        <p:nvSpPr>
          <p:cNvPr id="10" name="text-2066">
            <a:extLst xmlns:a="http://schemas.openxmlformats.org/drawingml/2006/main">
              <a:ext uri="{FF2B5EF4-FFF2-40B4-BE49-F238E27FC236}">
                <a16:creationId xmlns:a16="http://schemas.microsoft.com/office/drawing/2014/main" id="{D2F1C9BB-BA43-4BFA-9CAC-F3853F8B1360}"/>
              </a:ext>
            </a:extLst>
          </p:cNvPr>
          <p:cNvSpPr>
            <a:spLocks xmlns:a="http://schemas.openxmlformats.org/drawingml/2006/main" noGrp="1"/>
          </p:cNvSpPr>
          <p:nvPr/>
        </p:nvSpPr>
        <p:spPr>
          <a:xfrm xmlns:a="http://schemas.openxmlformats.org/drawingml/2006/main">
            <a:off x="685800" y="3743325"/>
            <a:ext cx="1083163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square has four lines of symmetry and rotational symmetry of order 4. A circle of radius 5 cm </a:t>
            </a:r>
          </a:p>
        </p:txBody>
      </p:sp>
      <p:sp>
        <p:nvSpPr>
          <p:cNvPr id="11" name="text-2067">
            <a:extLst xmlns:a="http://schemas.openxmlformats.org/drawingml/2006/main">
              <a:ext uri="{FF2B5EF4-FFF2-40B4-BE49-F238E27FC236}">
                <a16:creationId xmlns:a16="http://schemas.microsoft.com/office/drawing/2014/main" id="{F0525996-9341-4246-8913-47F756C68F5C}"/>
              </a:ext>
            </a:extLst>
          </p:cNvPr>
          <p:cNvSpPr>
            <a:spLocks xmlns:a="http://schemas.openxmlformats.org/drawingml/2006/main" noGrp="1"/>
          </p:cNvSpPr>
          <p:nvPr/>
        </p:nvSpPr>
        <p:spPr>
          <a:xfrm xmlns:a="http://schemas.openxmlformats.org/drawingml/2006/main">
            <a:off x="685800" y="4086225"/>
            <a:ext cx="24179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has diameter 10 cm.</a:t>
            </a:r>
          </a:p>
        </p:txBody>
      </p:sp>
    </p:spTree>
    <p:extLst>
      <p:ext uri="{BB962C8B-B14F-4D97-AF65-F5344CB8AC3E}">
        <p14:creationId xmlns:p14="http://schemas.microsoft.com/office/powerpoint/2010/main" val="646415189"/>
      </p:ext>
    </p:extLst>
  </p:cSld>
</p:sld>
</file>

<file path=ppt/slides/slide1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068">
            <a:extLst xmlns:a="http://schemas.openxmlformats.org/drawingml/2006/main">
              <a:ext uri="{FF2B5EF4-FFF2-40B4-BE49-F238E27FC236}">
                <a16:creationId xmlns:a16="http://schemas.microsoft.com/office/drawing/2014/main" id="{51998C0B-3D3C-4766-9DB0-177E6E24E1A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20</a:t>
            </a:r>
          </a:p>
        </p:txBody>
      </p:sp>
      <p:sp>
        <p:nvSpPr>
          <p:cNvPr id="2" name="text-2069">
            <a:extLst xmlns:a="http://schemas.openxmlformats.org/drawingml/2006/main">
              <a:ext uri="{FF2B5EF4-FFF2-40B4-BE49-F238E27FC236}">
                <a16:creationId xmlns:a16="http://schemas.microsoft.com/office/drawing/2014/main" id="{ECA07979-2341-46D1-B27F-3BF52FFCE9F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Solids and nets</a:t>
            </a:r>
          </a:p>
        </p:txBody>
      </p:sp>
      <p:sp>
        <p:nvSpPr>
          <p:cNvPr id="3" name="text-2070">
            <a:extLst xmlns:a="http://schemas.openxmlformats.org/drawingml/2006/main">
              <a:ext uri="{FF2B5EF4-FFF2-40B4-BE49-F238E27FC236}">
                <a16:creationId xmlns:a16="http://schemas.microsoft.com/office/drawing/2014/main" id="{758E40E5-6B4D-4B45-A3AB-700225322F8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071">
            <a:extLst xmlns:a="http://schemas.openxmlformats.org/drawingml/2006/main">
              <a:ext uri="{FF2B5EF4-FFF2-40B4-BE49-F238E27FC236}">
                <a16:creationId xmlns:a16="http://schemas.microsoft.com/office/drawing/2014/main" id="{79BCD880-3074-4F5F-9872-5EA1EECEAD92}"/>
              </a:ext>
            </a:extLst>
          </p:cNvPr>
          <p:cNvSpPr>
            <a:spLocks xmlns:a="http://schemas.openxmlformats.org/drawingml/2006/main" noGrp="1"/>
          </p:cNvSpPr>
          <p:nvPr/>
        </p:nvSpPr>
        <p:spPr>
          <a:xfrm xmlns:a="http://schemas.openxmlformats.org/drawingml/2006/main">
            <a:off x="685800" y="1409700"/>
            <a:ext cx="101619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solid has three dimensions. A polyhedron has flat polygonal faces, straight edges and </a:t>
            </a:r>
          </a:p>
        </p:txBody>
      </p:sp>
      <p:sp>
        <p:nvSpPr>
          <p:cNvPr id="5" name="text-2072">
            <a:extLst xmlns:a="http://schemas.openxmlformats.org/drawingml/2006/main">
              <a:ext uri="{FF2B5EF4-FFF2-40B4-BE49-F238E27FC236}">
                <a16:creationId xmlns:a16="http://schemas.microsoft.com/office/drawing/2014/main" id="{99934BEF-C4E7-430D-8631-6C05D9DC21D3}"/>
              </a:ext>
            </a:extLst>
          </p:cNvPr>
          <p:cNvSpPr>
            <a:spLocks xmlns:a="http://schemas.openxmlformats.org/drawingml/2006/main" noGrp="1"/>
          </p:cNvSpPr>
          <p:nvPr/>
        </p:nvSpPr>
        <p:spPr>
          <a:xfrm xmlns:a="http://schemas.openxmlformats.org/drawingml/2006/main">
            <a:off x="685800" y="1752600"/>
            <a:ext cx="103919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vertices. A net unfolds a solid into a flat arrangement of its surfaces. A cube has 6 square </a:t>
            </a:r>
          </a:p>
        </p:txBody>
      </p:sp>
      <p:sp>
        <p:nvSpPr>
          <p:cNvPr id="6" name="text-2073">
            <a:extLst xmlns:a="http://schemas.openxmlformats.org/drawingml/2006/main">
              <a:ext uri="{FF2B5EF4-FFF2-40B4-BE49-F238E27FC236}">
                <a16:creationId xmlns:a16="http://schemas.microsoft.com/office/drawing/2014/main" id="{A15C927E-0E90-47C7-9F56-164DD99C6854}"/>
              </a:ext>
            </a:extLst>
          </p:cNvPr>
          <p:cNvSpPr>
            <a:spLocks xmlns:a="http://schemas.openxmlformats.org/drawingml/2006/main" noGrp="1"/>
          </p:cNvSpPr>
          <p:nvPr/>
        </p:nvSpPr>
        <p:spPr>
          <a:xfrm xmlns:a="http://schemas.openxmlformats.org/drawingml/2006/main">
            <a:off x="685800" y="2095500"/>
            <a:ext cx="107012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faces, 12 edges and 8 vertices. A cylinder has two circular flat faces and one curved surface.</a:t>
            </a:r>
          </a:p>
        </p:txBody>
      </p:sp>
      <p:sp>
        <p:nvSpPr>
          <p:cNvPr id="7" name="text-2074">
            <a:extLst xmlns:a="http://schemas.openxmlformats.org/drawingml/2006/main">
              <a:ext uri="{FF2B5EF4-FFF2-40B4-BE49-F238E27FC236}">
                <a16:creationId xmlns:a16="http://schemas.microsoft.com/office/drawing/2014/main" id="{DC4FC763-0571-4758-88D2-C6F38B6971A9}"/>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075">
            <a:extLst xmlns:a="http://schemas.openxmlformats.org/drawingml/2006/main">
              <a:ext uri="{FF2B5EF4-FFF2-40B4-BE49-F238E27FC236}">
                <a16:creationId xmlns:a16="http://schemas.microsoft.com/office/drawing/2014/main" id="{8EDC4679-F5DB-4565-9856-0B9B0C9239E7}"/>
              </a:ext>
            </a:extLst>
          </p:cNvPr>
          <p:cNvSpPr>
            <a:spLocks xmlns:a="http://schemas.openxmlformats.org/drawingml/2006/main" noGrp="1"/>
          </p:cNvSpPr>
          <p:nvPr/>
        </p:nvSpPr>
        <p:spPr>
          <a:xfrm xmlns:a="http://schemas.openxmlformats.org/drawingml/2006/main">
            <a:off x="685800" y="3057525"/>
            <a:ext cx="984246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cuboid net contains six rectangles, arranged so that folding pairs opposite faces. A </a:t>
            </a:r>
          </a:p>
        </p:txBody>
      </p:sp>
      <p:sp>
        <p:nvSpPr>
          <p:cNvPr id="9" name="text-2076">
            <a:extLst xmlns:a="http://schemas.openxmlformats.org/drawingml/2006/main">
              <a:ext uri="{FF2B5EF4-FFF2-40B4-BE49-F238E27FC236}">
                <a16:creationId xmlns:a16="http://schemas.microsoft.com/office/drawing/2014/main" id="{00252ABA-45C7-4215-A58F-92A9503E0321}"/>
              </a:ext>
            </a:extLst>
          </p:cNvPr>
          <p:cNvSpPr>
            <a:spLocks xmlns:a="http://schemas.openxmlformats.org/drawingml/2006/main" noGrp="1"/>
          </p:cNvSpPr>
          <p:nvPr/>
        </p:nvSpPr>
        <p:spPr>
          <a:xfrm xmlns:a="http://schemas.openxmlformats.org/drawingml/2006/main">
            <a:off x="685800" y="3400425"/>
            <a:ext cx="98637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triangular prism has 5 faces, 9 edges and 6 vertices. Its two end faces are congruent </a:t>
            </a:r>
          </a:p>
        </p:txBody>
      </p:sp>
      <p:sp>
        <p:nvSpPr>
          <p:cNvPr id="10" name="text-2077">
            <a:extLst xmlns:a="http://schemas.openxmlformats.org/drawingml/2006/main">
              <a:ext uri="{FF2B5EF4-FFF2-40B4-BE49-F238E27FC236}">
                <a16:creationId xmlns:a16="http://schemas.microsoft.com/office/drawing/2014/main" id="{F8392057-71E4-4E97-857D-19F98682D84B}"/>
              </a:ext>
            </a:extLst>
          </p:cNvPr>
          <p:cNvSpPr>
            <a:spLocks xmlns:a="http://schemas.openxmlformats.org/drawingml/2006/main" noGrp="1"/>
          </p:cNvSpPr>
          <p:nvPr/>
        </p:nvSpPr>
        <p:spPr>
          <a:xfrm xmlns:a="http://schemas.openxmlformats.org/drawingml/2006/main">
            <a:off x="685800" y="3743325"/>
            <a:ext cx="11207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triangles.</a:t>
            </a:r>
          </a:p>
        </p:txBody>
      </p:sp>
    </p:spTree>
    <p:extLst>
      <p:ext uri="{BB962C8B-B14F-4D97-AF65-F5344CB8AC3E}">
        <p14:creationId xmlns:p14="http://schemas.microsoft.com/office/powerpoint/2010/main" val="839559421"/>
      </p:ext>
    </p:extLst>
  </p:cSld>
</p:sld>
</file>

<file path=ppt/slides/slide1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078">
            <a:extLst xmlns:a="http://schemas.openxmlformats.org/drawingml/2006/main">
              <a:ext uri="{FF2B5EF4-FFF2-40B4-BE49-F238E27FC236}">
                <a16:creationId xmlns:a16="http://schemas.microsoft.com/office/drawing/2014/main" id="{B4A217F8-4EA5-404E-A4E8-BCD0889FA19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20</a:t>
            </a:r>
          </a:p>
        </p:txBody>
      </p:sp>
      <p:sp>
        <p:nvSpPr>
          <p:cNvPr id="2" name="text-2079">
            <a:extLst xmlns:a="http://schemas.openxmlformats.org/drawingml/2006/main">
              <a:ext uri="{FF2B5EF4-FFF2-40B4-BE49-F238E27FC236}">
                <a16:creationId xmlns:a16="http://schemas.microsoft.com/office/drawing/2014/main" id="{8C1F9F8B-57EE-4CC5-81D9-C42677A5B0E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2080">
            <a:extLst xmlns:a="http://schemas.openxmlformats.org/drawingml/2006/main">
              <a:ext uri="{FF2B5EF4-FFF2-40B4-BE49-F238E27FC236}">
                <a16:creationId xmlns:a16="http://schemas.microsoft.com/office/drawing/2014/main" id="{FAF7B5BF-D561-420B-B671-2649718D468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081">
            <a:extLst xmlns:a="http://schemas.openxmlformats.org/drawingml/2006/main">
              <a:ext uri="{FF2B5EF4-FFF2-40B4-BE49-F238E27FC236}">
                <a16:creationId xmlns:a16="http://schemas.microsoft.com/office/drawing/2014/main" id="{7FB43613-0F64-4D08-9758-16C3AF02E221}"/>
              </a:ext>
            </a:extLst>
          </p:cNvPr>
          <p:cNvSpPr>
            <a:spLocks xmlns:a="http://schemas.openxmlformats.org/drawingml/2006/main" noGrp="1"/>
          </p:cNvSpPr>
          <p:nvPr/>
        </p:nvSpPr>
        <p:spPr>
          <a:xfrm xmlns:a="http://schemas.openxmlformats.org/drawingml/2006/main">
            <a:off x="685800" y="1409700"/>
            <a:ext cx="35996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Find the supplement of 73°.</a:t>
            </a:r>
          </a:p>
        </p:txBody>
      </p:sp>
      <p:sp>
        <p:nvSpPr>
          <p:cNvPr id="5" name="text-2082">
            <a:extLst xmlns:a="http://schemas.openxmlformats.org/drawingml/2006/main">
              <a:ext uri="{FF2B5EF4-FFF2-40B4-BE49-F238E27FC236}">
                <a16:creationId xmlns:a16="http://schemas.microsoft.com/office/drawing/2014/main" id="{9D966DB3-C8D3-4EE5-B594-B043CD4531A5}"/>
              </a:ext>
            </a:extLst>
          </p:cNvPr>
          <p:cNvSpPr>
            <a:spLocks xmlns:a="http://schemas.openxmlformats.org/drawingml/2006/main" noGrp="1"/>
          </p:cNvSpPr>
          <p:nvPr/>
        </p:nvSpPr>
        <p:spPr>
          <a:xfrm xmlns:a="http://schemas.openxmlformats.org/drawingml/2006/main">
            <a:off x="685800" y="1924050"/>
            <a:ext cx="787060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An isosceles triangle has vertex angle 38°. Find each base angle.</a:t>
            </a:r>
          </a:p>
        </p:txBody>
      </p:sp>
      <p:sp>
        <p:nvSpPr>
          <p:cNvPr id="6" name="text-2083">
            <a:extLst xmlns:a="http://schemas.openxmlformats.org/drawingml/2006/main">
              <a:ext uri="{FF2B5EF4-FFF2-40B4-BE49-F238E27FC236}">
                <a16:creationId xmlns:a16="http://schemas.microsoft.com/office/drawing/2014/main" id="{B5CD4DC5-D9A7-47AB-A665-BB10C55689B8}"/>
              </a:ext>
            </a:extLst>
          </p:cNvPr>
          <p:cNvSpPr>
            <a:spLocks xmlns:a="http://schemas.openxmlformats.org/drawingml/2006/main" noGrp="1"/>
          </p:cNvSpPr>
          <p:nvPr/>
        </p:nvSpPr>
        <p:spPr>
          <a:xfrm xmlns:a="http://schemas.openxmlformats.org/drawingml/2006/main">
            <a:off x="685800" y="2438400"/>
            <a:ext cx="557898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Find each interior angle of a regular octagon.</a:t>
            </a:r>
          </a:p>
        </p:txBody>
      </p:sp>
      <p:sp>
        <p:nvSpPr>
          <p:cNvPr id="7" name="text-2084">
            <a:extLst xmlns:a="http://schemas.openxmlformats.org/drawingml/2006/main">
              <a:ext uri="{FF2B5EF4-FFF2-40B4-BE49-F238E27FC236}">
                <a16:creationId xmlns:a16="http://schemas.microsoft.com/office/drawing/2014/main" id="{C103F6EF-E5CD-46DB-AFD1-44E4F4FA71B5}"/>
              </a:ext>
            </a:extLst>
          </p:cNvPr>
          <p:cNvSpPr>
            <a:spLocks xmlns:a="http://schemas.openxmlformats.org/drawingml/2006/main" noGrp="1"/>
          </p:cNvSpPr>
          <p:nvPr/>
        </p:nvSpPr>
        <p:spPr>
          <a:xfrm xmlns:a="http://schemas.openxmlformats.org/drawingml/2006/main">
            <a:off x="685800" y="2952750"/>
            <a:ext cx="54290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 circle has diameter 14 cm. Find its radius.</a:t>
            </a:r>
          </a:p>
        </p:txBody>
      </p:sp>
      <p:sp>
        <p:nvSpPr>
          <p:cNvPr id="8" name="text-2085">
            <a:extLst xmlns:a="http://schemas.openxmlformats.org/drawingml/2006/main">
              <a:ext uri="{FF2B5EF4-FFF2-40B4-BE49-F238E27FC236}">
                <a16:creationId xmlns:a16="http://schemas.microsoft.com/office/drawing/2014/main" id="{DE2ABC02-14CE-4ABC-8413-FB80B0CECDEB}"/>
              </a:ext>
            </a:extLst>
          </p:cNvPr>
          <p:cNvSpPr>
            <a:spLocks xmlns:a="http://schemas.openxmlformats.org/drawingml/2006/main" noGrp="1"/>
          </p:cNvSpPr>
          <p:nvPr/>
        </p:nvSpPr>
        <p:spPr>
          <a:xfrm xmlns:a="http://schemas.openxmlformats.org/drawingml/2006/main">
            <a:off x="685800" y="3467100"/>
            <a:ext cx="460286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How many edges does a cube have?</a:t>
            </a:r>
          </a:p>
        </p:txBody>
      </p:sp>
    </p:spTree>
    <p:extLst>
      <p:ext uri="{BB962C8B-B14F-4D97-AF65-F5344CB8AC3E}">
        <p14:creationId xmlns:p14="http://schemas.microsoft.com/office/powerpoint/2010/main" val="1925981643"/>
      </p:ext>
    </p:extLst>
  </p:cSld>
</p:sld>
</file>

<file path=ppt/slides/slide1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2086">
            <a:extLst xmlns:a="http://schemas.openxmlformats.org/drawingml/2006/main">
              <a:ext uri="{FF2B5EF4-FFF2-40B4-BE49-F238E27FC236}">
                <a16:creationId xmlns:a16="http://schemas.microsoft.com/office/drawing/2014/main" id="{BB6E60F2-26C6-484E-8C42-87BF4E32632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20</a:t>
            </a:r>
          </a:p>
        </p:txBody>
      </p:sp>
      <p:sp>
        <p:nvSpPr>
          <p:cNvPr id="2" name="text-2087">
            <a:extLst xmlns:a="http://schemas.openxmlformats.org/drawingml/2006/main">
              <a:ext uri="{FF2B5EF4-FFF2-40B4-BE49-F238E27FC236}">
                <a16:creationId xmlns:a16="http://schemas.microsoft.com/office/drawing/2014/main" id="{902CF0E3-DDBF-4801-9736-09CC0BED34A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2088">
            <a:extLst xmlns:a="http://schemas.openxmlformats.org/drawingml/2006/main">
              <a:ext uri="{FF2B5EF4-FFF2-40B4-BE49-F238E27FC236}">
                <a16:creationId xmlns:a16="http://schemas.microsoft.com/office/drawing/2014/main" id="{40FF98B7-9E57-4233-8713-163119FE07A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089">
            <a:extLst xmlns:a="http://schemas.openxmlformats.org/drawingml/2006/main">
              <a:ext uri="{FF2B5EF4-FFF2-40B4-BE49-F238E27FC236}">
                <a16:creationId xmlns:a16="http://schemas.microsoft.com/office/drawing/2014/main" id="{5C7CEDF7-E220-4798-8380-A52F0FC690A7}"/>
              </a:ext>
            </a:extLst>
          </p:cNvPr>
          <p:cNvSpPr>
            <a:spLocks xmlns:a="http://schemas.openxmlformats.org/drawingml/2006/main" noGrp="1"/>
          </p:cNvSpPr>
          <p:nvPr/>
        </p:nvSpPr>
        <p:spPr>
          <a:xfrm xmlns:a="http://schemas.openxmlformats.org/drawingml/2006/main">
            <a:off x="685800" y="1409700"/>
            <a:ext cx="1009097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A diagram may not be drawn to scale. Use stated measurements and </a:t>
            </a:r>
          </a:p>
        </p:txBody>
      </p:sp>
      <p:sp>
        <p:nvSpPr>
          <p:cNvPr id="5" name="text-2090">
            <a:extLst xmlns:a="http://schemas.openxmlformats.org/drawingml/2006/main">
              <a:ext uri="{FF2B5EF4-FFF2-40B4-BE49-F238E27FC236}">
                <a16:creationId xmlns:a16="http://schemas.microsoft.com/office/drawing/2014/main" id="{0A008C02-D152-4574-9141-BA5A55A90398}"/>
              </a:ext>
            </a:extLst>
          </p:cNvPr>
          <p:cNvSpPr>
            <a:spLocks xmlns:a="http://schemas.openxmlformats.org/drawingml/2006/main" noGrp="1"/>
          </p:cNvSpPr>
          <p:nvPr/>
        </p:nvSpPr>
        <p:spPr>
          <a:xfrm xmlns:a="http://schemas.openxmlformats.org/drawingml/2006/main">
            <a:off x="685800" y="1752600"/>
            <a:ext cx="96525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geometric reasons rather than judging an angle by its appearance.</a:t>
            </a:r>
          </a:p>
        </p:txBody>
      </p:sp>
    </p:spTree>
    <p:extLst>
      <p:ext uri="{BB962C8B-B14F-4D97-AF65-F5344CB8AC3E}">
        <p14:creationId xmlns:p14="http://schemas.microsoft.com/office/powerpoint/2010/main" val="278929056"/>
      </p:ext>
    </p:extLst>
  </p:cSld>
</p:sld>
</file>

<file path=ppt/slides/slide1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091">
            <a:extLst xmlns:a="http://schemas.openxmlformats.org/drawingml/2006/main">
              <a:ext uri="{FF2B5EF4-FFF2-40B4-BE49-F238E27FC236}">
                <a16:creationId xmlns:a16="http://schemas.microsoft.com/office/drawing/2014/main" id="{A676C6DD-6F18-40F9-B486-699F918C068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20</a:t>
            </a:r>
          </a:p>
        </p:txBody>
      </p:sp>
      <p:sp>
        <p:nvSpPr>
          <p:cNvPr id="2" name="text-2092">
            <a:extLst xmlns:a="http://schemas.openxmlformats.org/drawingml/2006/main">
              <a:ext uri="{FF2B5EF4-FFF2-40B4-BE49-F238E27FC236}">
                <a16:creationId xmlns:a16="http://schemas.microsoft.com/office/drawing/2014/main" id="{616E0859-4E89-4398-A2F2-CA5793F38F7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2093">
            <a:extLst xmlns:a="http://schemas.openxmlformats.org/drawingml/2006/main">
              <a:ext uri="{FF2B5EF4-FFF2-40B4-BE49-F238E27FC236}">
                <a16:creationId xmlns:a16="http://schemas.microsoft.com/office/drawing/2014/main" id="{274C2D53-5F38-4B16-BEFD-2786E440792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094">
            <a:extLst xmlns:a="http://schemas.openxmlformats.org/drawingml/2006/main">
              <a:ext uri="{FF2B5EF4-FFF2-40B4-BE49-F238E27FC236}">
                <a16:creationId xmlns:a16="http://schemas.microsoft.com/office/drawing/2014/main" id="{19462109-A82B-4D5F-958C-04796E39B00C}"/>
              </a:ext>
            </a:extLst>
          </p:cNvPr>
          <p:cNvSpPr>
            <a:spLocks xmlns:a="http://schemas.openxmlformats.org/drawingml/2006/main" noGrp="1"/>
          </p:cNvSpPr>
          <p:nvPr/>
        </p:nvSpPr>
        <p:spPr>
          <a:xfrm xmlns:a="http://schemas.openxmlformats.org/drawingml/2006/main">
            <a:off x="685800" y="1409700"/>
            <a:ext cx="26640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180° − 73° = 107°.</a:t>
            </a:r>
          </a:p>
        </p:txBody>
      </p:sp>
      <p:sp>
        <p:nvSpPr>
          <p:cNvPr id="5" name="text-2095">
            <a:extLst xmlns:a="http://schemas.openxmlformats.org/drawingml/2006/main">
              <a:ext uri="{FF2B5EF4-FFF2-40B4-BE49-F238E27FC236}">
                <a16:creationId xmlns:a16="http://schemas.microsoft.com/office/drawing/2014/main" id="{A88421F4-6DD0-40AC-AFDC-EE8AEEAAB972}"/>
              </a:ext>
            </a:extLst>
          </p:cNvPr>
          <p:cNvSpPr>
            <a:spLocks xmlns:a="http://schemas.openxmlformats.org/drawingml/2006/main" noGrp="1"/>
          </p:cNvSpPr>
          <p:nvPr/>
        </p:nvSpPr>
        <p:spPr>
          <a:xfrm xmlns:a="http://schemas.openxmlformats.org/drawingml/2006/main">
            <a:off x="685800" y="1924050"/>
            <a:ext cx="31792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(180° − 38°) ÷ 2 = 71°.</a:t>
            </a:r>
          </a:p>
        </p:txBody>
      </p:sp>
      <p:sp>
        <p:nvSpPr>
          <p:cNvPr id="6" name="text-2096">
            <a:extLst xmlns:a="http://schemas.openxmlformats.org/drawingml/2006/main">
              <a:ext uri="{FF2B5EF4-FFF2-40B4-BE49-F238E27FC236}">
                <a16:creationId xmlns:a16="http://schemas.microsoft.com/office/drawing/2014/main" id="{817CB375-AC1E-4084-8E61-A3824F156F0C}"/>
              </a:ext>
            </a:extLst>
          </p:cNvPr>
          <p:cNvSpPr>
            <a:spLocks xmlns:a="http://schemas.openxmlformats.org/drawingml/2006/main" noGrp="1"/>
          </p:cNvSpPr>
          <p:nvPr/>
        </p:nvSpPr>
        <p:spPr>
          <a:xfrm xmlns:a="http://schemas.openxmlformats.org/drawingml/2006/main">
            <a:off x="685800" y="2438400"/>
            <a:ext cx="73547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Sum = 6 × 180° = 1,080°. Each angle = 1,080° ÷ 8 = 135°.</a:t>
            </a:r>
          </a:p>
        </p:txBody>
      </p:sp>
      <p:sp>
        <p:nvSpPr>
          <p:cNvPr id="7" name="text-2097">
            <a:extLst xmlns:a="http://schemas.openxmlformats.org/drawingml/2006/main">
              <a:ext uri="{FF2B5EF4-FFF2-40B4-BE49-F238E27FC236}">
                <a16:creationId xmlns:a16="http://schemas.microsoft.com/office/drawing/2014/main" id="{47D025AB-840A-4792-9DF3-32CD1C4CD062}"/>
              </a:ext>
            </a:extLst>
          </p:cNvPr>
          <p:cNvSpPr>
            <a:spLocks xmlns:a="http://schemas.openxmlformats.org/drawingml/2006/main" noGrp="1"/>
          </p:cNvSpPr>
          <p:nvPr/>
        </p:nvSpPr>
        <p:spPr>
          <a:xfrm xmlns:a="http://schemas.openxmlformats.org/drawingml/2006/main">
            <a:off x="685800" y="2952750"/>
            <a:ext cx="21603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14 ÷ 2 = 7 cm.</a:t>
            </a:r>
          </a:p>
        </p:txBody>
      </p:sp>
      <p:sp>
        <p:nvSpPr>
          <p:cNvPr id="8" name="text-2098">
            <a:extLst xmlns:a="http://schemas.openxmlformats.org/drawingml/2006/main">
              <a:ext uri="{FF2B5EF4-FFF2-40B4-BE49-F238E27FC236}">
                <a16:creationId xmlns:a16="http://schemas.microsoft.com/office/drawing/2014/main" id="{1E41885E-199C-4BDF-BF35-62EF813DEBC3}"/>
              </a:ext>
            </a:extLst>
          </p:cNvPr>
          <p:cNvSpPr>
            <a:spLocks xmlns:a="http://schemas.openxmlformats.org/drawingml/2006/main" noGrp="1"/>
          </p:cNvSpPr>
          <p:nvPr/>
        </p:nvSpPr>
        <p:spPr>
          <a:xfrm xmlns:a="http://schemas.openxmlformats.org/drawingml/2006/main">
            <a:off x="685800" y="3467100"/>
            <a:ext cx="725566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12 edges. Each joins two vertices and belongs to two faces.</a:t>
            </a:r>
          </a:p>
        </p:txBody>
      </p:sp>
    </p:spTree>
    <p:extLst>
      <p:ext uri="{BB962C8B-B14F-4D97-AF65-F5344CB8AC3E}">
        <p14:creationId xmlns:p14="http://schemas.microsoft.com/office/powerpoint/2010/main" val="189016530"/>
      </p:ext>
    </p:extLst>
  </p:cSld>
</p:sld>
</file>

<file path=ppt/slides/slide1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099">
            <a:extLst xmlns:a="http://schemas.openxmlformats.org/drawingml/2006/main">
              <a:ext uri="{FF2B5EF4-FFF2-40B4-BE49-F238E27FC236}">
                <a16:creationId xmlns:a16="http://schemas.microsoft.com/office/drawing/2014/main" id="{A2DB2132-0DE6-45F3-A87A-540EF08DBFD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2100">
            <a:extLst xmlns:a="http://schemas.openxmlformats.org/drawingml/2006/main">
              <a:ext uri="{FF2B5EF4-FFF2-40B4-BE49-F238E27FC236}">
                <a16:creationId xmlns:a16="http://schemas.microsoft.com/office/drawing/2014/main" id="{7E3BEA9C-A5AA-4E67-8979-B6396C74DA0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Perimeter area surface area and volume</a:t>
            </a:r>
          </a:p>
        </p:txBody>
      </p:sp>
      <p:sp>
        <p:nvSpPr>
          <p:cNvPr id="3" name="text-2101">
            <a:extLst xmlns:a="http://schemas.openxmlformats.org/drawingml/2006/main">
              <a:ext uri="{FF2B5EF4-FFF2-40B4-BE49-F238E27FC236}">
                <a16:creationId xmlns:a16="http://schemas.microsoft.com/office/drawing/2014/main" id="{C7992ACD-6D89-40E2-A939-E1FAC9D2DD7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102">
            <a:extLst xmlns:a="http://schemas.openxmlformats.org/drawingml/2006/main">
              <a:ext uri="{FF2B5EF4-FFF2-40B4-BE49-F238E27FC236}">
                <a16:creationId xmlns:a16="http://schemas.microsoft.com/office/drawing/2014/main" id="{140CA029-86DB-441F-BA4B-FA6EFBF905B6}"/>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2103">
            <a:extLst xmlns:a="http://schemas.openxmlformats.org/drawingml/2006/main">
              <a:ext uri="{FF2B5EF4-FFF2-40B4-BE49-F238E27FC236}">
                <a16:creationId xmlns:a16="http://schemas.microsoft.com/office/drawing/2014/main" id="{080D6C04-E52A-4073-923A-D2586E293D7C}"/>
              </a:ext>
            </a:extLst>
          </p:cNvPr>
          <p:cNvSpPr>
            <a:spLocks xmlns:a="http://schemas.openxmlformats.org/drawingml/2006/main" noGrp="1"/>
          </p:cNvSpPr>
          <p:nvPr/>
        </p:nvSpPr>
        <p:spPr>
          <a:xfrm xmlns:a="http://schemas.openxmlformats.org/drawingml/2006/main">
            <a:off x="685800" y="2133600"/>
            <a:ext cx="427434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Perimeter and composite boundaries</a:t>
            </a:r>
          </a:p>
        </p:txBody>
      </p:sp>
      <p:sp>
        <p:nvSpPr>
          <p:cNvPr id="6" name="text-2104">
            <a:extLst xmlns:a="http://schemas.openxmlformats.org/drawingml/2006/main">
              <a:ext uri="{FF2B5EF4-FFF2-40B4-BE49-F238E27FC236}">
                <a16:creationId xmlns:a16="http://schemas.microsoft.com/office/drawing/2014/main" id="{FF993A88-B508-4830-ABA9-462813C4740A}"/>
              </a:ext>
            </a:extLst>
          </p:cNvPr>
          <p:cNvSpPr>
            <a:spLocks xmlns:a="http://schemas.openxmlformats.org/drawingml/2006/main" noGrp="1"/>
          </p:cNvSpPr>
          <p:nvPr/>
        </p:nvSpPr>
        <p:spPr>
          <a:xfrm xmlns:a="http://schemas.openxmlformats.org/drawingml/2006/main">
            <a:off x="685800" y="2524125"/>
            <a:ext cx="364255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Areas of common plane shapes</a:t>
            </a:r>
          </a:p>
        </p:txBody>
      </p:sp>
      <p:sp>
        <p:nvSpPr>
          <p:cNvPr id="7" name="text-2105">
            <a:extLst xmlns:a="http://schemas.openxmlformats.org/drawingml/2006/main">
              <a:ext uri="{FF2B5EF4-FFF2-40B4-BE49-F238E27FC236}">
                <a16:creationId xmlns:a16="http://schemas.microsoft.com/office/drawing/2014/main" id="{125D320D-9F3D-4047-9575-F1DA314DF186}"/>
              </a:ext>
            </a:extLst>
          </p:cNvPr>
          <p:cNvSpPr>
            <a:spLocks xmlns:a="http://schemas.openxmlformats.org/drawingml/2006/main" noGrp="1"/>
          </p:cNvSpPr>
          <p:nvPr/>
        </p:nvSpPr>
        <p:spPr>
          <a:xfrm xmlns:a="http://schemas.openxmlformats.org/drawingml/2006/main">
            <a:off x="685800" y="2914650"/>
            <a:ext cx="26570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Circles and semicircles</a:t>
            </a:r>
          </a:p>
        </p:txBody>
      </p:sp>
      <p:sp>
        <p:nvSpPr>
          <p:cNvPr id="8" name="text-2106">
            <a:extLst xmlns:a="http://schemas.openxmlformats.org/drawingml/2006/main">
              <a:ext uri="{FF2B5EF4-FFF2-40B4-BE49-F238E27FC236}">
                <a16:creationId xmlns:a16="http://schemas.microsoft.com/office/drawing/2014/main" id="{086766F8-7F73-4F76-BABD-A5CD34474AC6}"/>
              </a:ext>
            </a:extLst>
          </p:cNvPr>
          <p:cNvSpPr>
            <a:spLocks xmlns:a="http://schemas.openxmlformats.org/drawingml/2006/main" noGrp="1"/>
          </p:cNvSpPr>
          <p:nvPr/>
        </p:nvSpPr>
        <p:spPr>
          <a:xfrm xmlns:a="http://schemas.openxmlformats.org/drawingml/2006/main">
            <a:off x="685800" y="3305175"/>
            <a:ext cx="185004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Composite area</a:t>
            </a:r>
          </a:p>
        </p:txBody>
      </p:sp>
      <p:sp>
        <p:nvSpPr>
          <p:cNvPr id="9" name="text-2107">
            <a:extLst xmlns:a="http://schemas.openxmlformats.org/drawingml/2006/main">
              <a:ext uri="{FF2B5EF4-FFF2-40B4-BE49-F238E27FC236}">
                <a16:creationId xmlns:a16="http://schemas.microsoft.com/office/drawing/2014/main" id="{213F940E-F211-4826-B580-7EE217CB8F1E}"/>
              </a:ext>
            </a:extLst>
          </p:cNvPr>
          <p:cNvSpPr>
            <a:spLocks xmlns:a="http://schemas.openxmlformats.org/drawingml/2006/main" noGrp="1"/>
          </p:cNvSpPr>
          <p:nvPr/>
        </p:nvSpPr>
        <p:spPr>
          <a:xfrm xmlns:a="http://schemas.openxmlformats.org/drawingml/2006/main">
            <a:off x="685800" y="3695700"/>
            <a:ext cx="15009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Surface area</a:t>
            </a:r>
          </a:p>
        </p:txBody>
      </p:sp>
      <p:sp>
        <p:nvSpPr>
          <p:cNvPr id="10" name="text-2108">
            <a:extLst xmlns:a="http://schemas.openxmlformats.org/drawingml/2006/main">
              <a:ext uri="{FF2B5EF4-FFF2-40B4-BE49-F238E27FC236}">
                <a16:creationId xmlns:a16="http://schemas.microsoft.com/office/drawing/2014/main" id="{437F0F14-C49E-4BD1-A5FF-E4269CABBFC5}"/>
              </a:ext>
            </a:extLst>
          </p:cNvPr>
          <p:cNvSpPr>
            <a:spLocks xmlns:a="http://schemas.openxmlformats.org/drawingml/2006/main" noGrp="1"/>
          </p:cNvSpPr>
          <p:nvPr/>
        </p:nvSpPr>
        <p:spPr>
          <a:xfrm xmlns:a="http://schemas.openxmlformats.org/drawingml/2006/main">
            <a:off x="685800" y="4086225"/>
            <a:ext cx="24383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Volume and capacity</a:t>
            </a:r>
          </a:p>
        </p:txBody>
      </p:sp>
    </p:spTree>
    <p:extLst>
      <p:ext uri="{BB962C8B-B14F-4D97-AF65-F5344CB8AC3E}">
        <p14:creationId xmlns:p14="http://schemas.microsoft.com/office/powerpoint/2010/main" val="1021300557"/>
      </p:ext>
    </p:extLst>
  </p:cSld>
</p:sld>
</file>

<file path=ppt/slides/slide1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109">
            <a:extLst xmlns:a="http://schemas.openxmlformats.org/drawingml/2006/main">
              <a:ext uri="{FF2B5EF4-FFF2-40B4-BE49-F238E27FC236}">
                <a16:creationId xmlns:a16="http://schemas.microsoft.com/office/drawing/2014/main" id="{9CC34358-6F40-4F01-A465-5225477668E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2110">
            <a:extLst xmlns:a="http://schemas.openxmlformats.org/drawingml/2006/main">
              <a:ext uri="{FF2B5EF4-FFF2-40B4-BE49-F238E27FC236}">
                <a16:creationId xmlns:a16="http://schemas.microsoft.com/office/drawing/2014/main" id="{BFB0C69F-7AFF-4122-AB66-DE512B0A91B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Perimeter and composite boundaries</a:t>
            </a:r>
          </a:p>
        </p:txBody>
      </p:sp>
      <p:sp>
        <p:nvSpPr>
          <p:cNvPr id="3" name="text-2111">
            <a:extLst xmlns:a="http://schemas.openxmlformats.org/drawingml/2006/main">
              <a:ext uri="{FF2B5EF4-FFF2-40B4-BE49-F238E27FC236}">
                <a16:creationId xmlns:a16="http://schemas.microsoft.com/office/drawing/2014/main" id="{3F165795-1E1F-42FF-AC44-851C193C6D1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112">
            <a:extLst xmlns:a="http://schemas.openxmlformats.org/drawingml/2006/main">
              <a:ext uri="{FF2B5EF4-FFF2-40B4-BE49-F238E27FC236}">
                <a16:creationId xmlns:a16="http://schemas.microsoft.com/office/drawing/2014/main" id="{6F4B3886-9D8B-411A-B57B-4593A3D17883}"/>
              </a:ext>
            </a:extLst>
          </p:cNvPr>
          <p:cNvSpPr>
            <a:spLocks xmlns:a="http://schemas.openxmlformats.org/drawingml/2006/main" noGrp="1"/>
          </p:cNvSpPr>
          <p:nvPr/>
        </p:nvSpPr>
        <p:spPr>
          <a:xfrm xmlns:a="http://schemas.openxmlformats.org/drawingml/2006/main">
            <a:off x="685800" y="1409700"/>
            <a:ext cx="1082087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Perimeter is the total distance around the outside of a flat shape. Add all boundary lengths in </a:t>
            </a:r>
          </a:p>
        </p:txBody>
      </p:sp>
      <p:sp>
        <p:nvSpPr>
          <p:cNvPr id="5" name="text-2113">
            <a:extLst xmlns:a="http://schemas.openxmlformats.org/drawingml/2006/main">
              <a:ext uri="{FF2B5EF4-FFF2-40B4-BE49-F238E27FC236}">
                <a16:creationId xmlns:a16="http://schemas.microsoft.com/office/drawing/2014/main" id="{13C02815-F3EA-488D-8117-9432A9721E7F}"/>
              </a:ext>
            </a:extLst>
          </p:cNvPr>
          <p:cNvSpPr>
            <a:spLocks xmlns:a="http://schemas.openxmlformats.org/drawingml/2006/main" noGrp="1"/>
          </p:cNvSpPr>
          <p:nvPr/>
        </p:nvSpPr>
        <p:spPr>
          <a:xfrm xmlns:a="http://schemas.openxmlformats.org/drawingml/2006/main">
            <a:off x="685800" y="1752600"/>
            <a:ext cx="97739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compatible units. A rectangle has perimeter 2(length + width). Find missing sides of </a:t>
            </a:r>
          </a:p>
        </p:txBody>
      </p:sp>
      <p:sp>
        <p:nvSpPr>
          <p:cNvPr id="6" name="text-2114">
            <a:extLst xmlns:a="http://schemas.openxmlformats.org/drawingml/2006/main">
              <a:ext uri="{FF2B5EF4-FFF2-40B4-BE49-F238E27FC236}">
                <a16:creationId xmlns:a16="http://schemas.microsoft.com/office/drawing/2014/main" id="{265ECA74-387A-4FB5-9CDF-37E59E70BC2B}"/>
              </a:ext>
            </a:extLst>
          </p:cNvPr>
          <p:cNvSpPr>
            <a:spLocks xmlns:a="http://schemas.openxmlformats.org/drawingml/2006/main" noGrp="1"/>
          </p:cNvSpPr>
          <p:nvPr/>
        </p:nvSpPr>
        <p:spPr>
          <a:xfrm xmlns:a="http://schemas.openxmlformats.org/drawingml/2006/main">
            <a:off x="685800" y="2095500"/>
            <a:ext cx="106760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composite shapes from equal horizontal or vertical totals. Do not count internal joining lines.</a:t>
            </a:r>
          </a:p>
        </p:txBody>
      </p:sp>
      <p:sp>
        <p:nvSpPr>
          <p:cNvPr id="7" name="text-2115">
            <a:extLst xmlns:a="http://schemas.openxmlformats.org/drawingml/2006/main">
              <a:ext uri="{FF2B5EF4-FFF2-40B4-BE49-F238E27FC236}">
                <a16:creationId xmlns:a16="http://schemas.microsoft.com/office/drawing/2014/main" id="{0166FB50-DE8E-47E2-B4C6-6BA3EA7CB8E2}"/>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116">
            <a:extLst xmlns:a="http://schemas.openxmlformats.org/drawingml/2006/main">
              <a:ext uri="{FF2B5EF4-FFF2-40B4-BE49-F238E27FC236}">
                <a16:creationId xmlns:a16="http://schemas.microsoft.com/office/drawing/2014/main" id="{9813BEDB-71D7-490A-B30F-AABFF33F0369}"/>
              </a:ext>
            </a:extLst>
          </p:cNvPr>
          <p:cNvSpPr>
            <a:spLocks xmlns:a="http://schemas.openxmlformats.org/drawingml/2006/main" noGrp="1"/>
          </p:cNvSpPr>
          <p:nvPr/>
        </p:nvSpPr>
        <p:spPr>
          <a:xfrm xmlns:a="http://schemas.openxmlformats.org/drawingml/2006/main">
            <a:off x="685800" y="3057525"/>
            <a:ext cx="107855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rectangle measuring 8 cm by 5 cm has perimeter 2(8 + 5) = 26 cm. If a 2 cm square is cut </a:t>
            </a:r>
          </a:p>
        </p:txBody>
      </p:sp>
      <p:sp>
        <p:nvSpPr>
          <p:cNvPr id="9" name="text-2117">
            <a:extLst xmlns:a="http://schemas.openxmlformats.org/drawingml/2006/main">
              <a:ext uri="{FF2B5EF4-FFF2-40B4-BE49-F238E27FC236}">
                <a16:creationId xmlns:a16="http://schemas.microsoft.com/office/drawing/2014/main" id="{6AB565E6-8ACA-4C92-ACDB-9CC8E23150AE}"/>
              </a:ext>
            </a:extLst>
          </p:cNvPr>
          <p:cNvSpPr>
            <a:spLocks xmlns:a="http://schemas.openxmlformats.org/drawingml/2006/main" noGrp="1"/>
          </p:cNvSpPr>
          <p:nvPr/>
        </p:nvSpPr>
        <p:spPr>
          <a:xfrm xmlns:a="http://schemas.openxmlformats.org/drawingml/2006/main">
            <a:off x="685800" y="3400425"/>
            <a:ext cx="106116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from one corner, two removed boundary lengths are replaced by two equal new lengths, so </a:t>
            </a:r>
          </a:p>
        </p:txBody>
      </p:sp>
      <p:sp>
        <p:nvSpPr>
          <p:cNvPr id="10" name="text-2118">
            <a:extLst xmlns:a="http://schemas.openxmlformats.org/drawingml/2006/main">
              <a:ext uri="{FF2B5EF4-FFF2-40B4-BE49-F238E27FC236}">
                <a16:creationId xmlns:a16="http://schemas.microsoft.com/office/drawing/2014/main" id="{EC1AD292-F2B2-430A-AB71-106D36C9ECC3}"/>
              </a:ext>
            </a:extLst>
          </p:cNvPr>
          <p:cNvSpPr>
            <a:spLocks xmlns:a="http://schemas.openxmlformats.org/drawingml/2006/main" noGrp="1"/>
          </p:cNvSpPr>
          <p:nvPr/>
        </p:nvSpPr>
        <p:spPr>
          <a:xfrm xmlns:a="http://schemas.openxmlformats.org/drawingml/2006/main">
            <a:off x="685800" y="3743325"/>
            <a:ext cx="34760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perimeter remains 26 cm.</a:t>
            </a:r>
          </a:p>
        </p:txBody>
      </p:sp>
    </p:spTree>
    <p:extLst>
      <p:ext uri="{BB962C8B-B14F-4D97-AF65-F5344CB8AC3E}">
        <p14:creationId xmlns:p14="http://schemas.microsoft.com/office/powerpoint/2010/main" val="299869516"/>
      </p:ext>
    </p:extLst>
  </p:cSld>
</p:sld>
</file>

<file path=ppt/slides/slide1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 name="text-2119">
            <a:extLst xmlns:a="http://schemas.openxmlformats.org/drawingml/2006/main">
              <a:ext uri="{FF2B5EF4-FFF2-40B4-BE49-F238E27FC236}">
                <a16:creationId xmlns:a16="http://schemas.microsoft.com/office/drawing/2014/main" id="{D8304C46-CC90-4342-AC82-3CDDBDE050B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2120">
            <a:extLst xmlns:a="http://schemas.openxmlformats.org/drawingml/2006/main">
              <a:ext uri="{FF2B5EF4-FFF2-40B4-BE49-F238E27FC236}">
                <a16:creationId xmlns:a16="http://schemas.microsoft.com/office/drawing/2014/main" id="{04FE88D3-4749-45F2-89FE-556B3076C58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Areas of common plane shapes</a:t>
            </a:r>
          </a:p>
        </p:txBody>
      </p:sp>
      <p:sp>
        <p:nvSpPr>
          <p:cNvPr id="3" name="text-2121">
            <a:extLst xmlns:a="http://schemas.openxmlformats.org/drawingml/2006/main">
              <a:ext uri="{FF2B5EF4-FFF2-40B4-BE49-F238E27FC236}">
                <a16:creationId xmlns:a16="http://schemas.microsoft.com/office/drawing/2014/main" id="{A0F03B2F-4391-465B-93AB-7511AC4B889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122">
            <a:extLst xmlns:a="http://schemas.openxmlformats.org/drawingml/2006/main">
              <a:ext uri="{FF2B5EF4-FFF2-40B4-BE49-F238E27FC236}">
                <a16:creationId xmlns:a16="http://schemas.microsoft.com/office/drawing/2014/main" id="{5BA0B65B-0B57-4841-9FBC-38833BC4A88B}"/>
              </a:ext>
            </a:extLst>
          </p:cNvPr>
          <p:cNvSpPr>
            <a:spLocks xmlns:a="http://schemas.openxmlformats.org/drawingml/2006/main" noGrp="1"/>
          </p:cNvSpPr>
          <p:nvPr/>
        </p:nvSpPr>
        <p:spPr>
          <a:xfrm xmlns:a="http://schemas.openxmlformats.org/drawingml/2006/main">
            <a:off x="685800" y="1409700"/>
            <a:ext cx="108328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Area measures the surface inside a boundary and uses square units. Rectangle area is length </a:t>
            </a:r>
          </a:p>
        </p:txBody>
      </p:sp>
      <p:sp>
        <p:nvSpPr>
          <p:cNvPr id="5" name="text-2123">
            <a:extLst xmlns:a="http://schemas.openxmlformats.org/drawingml/2006/main">
              <a:ext uri="{FF2B5EF4-FFF2-40B4-BE49-F238E27FC236}">
                <a16:creationId xmlns:a16="http://schemas.microsoft.com/office/drawing/2014/main" id="{73E4C008-53FC-4FA3-95CA-899CA6937C8D}"/>
              </a:ext>
            </a:extLst>
          </p:cNvPr>
          <p:cNvSpPr>
            <a:spLocks xmlns:a="http://schemas.openxmlformats.org/drawingml/2006/main" noGrp="1"/>
          </p:cNvSpPr>
          <p:nvPr/>
        </p:nvSpPr>
        <p:spPr>
          <a:xfrm xmlns:a="http://schemas.openxmlformats.org/drawingml/2006/main">
            <a:off x="685800" y="1752600"/>
            <a:ext cx="1044378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width. Triangle area is half × base × perpendicular height. Parallelogram area is base × </a:t>
            </a:r>
          </a:p>
        </p:txBody>
      </p:sp>
      <p:sp>
        <p:nvSpPr>
          <p:cNvPr id="6" name="text-2124">
            <a:extLst xmlns:a="http://schemas.openxmlformats.org/drawingml/2006/main">
              <a:ext uri="{FF2B5EF4-FFF2-40B4-BE49-F238E27FC236}">
                <a16:creationId xmlns:a16="http://schemas.microsoft.com/office/drawing/2014/main" id="{7EE2881B-CC01-4FA8-AA7D-6311D3F2F062}"/>
              </a:ext>
            </a:extLst>
          </p:cNvPr>
          <p:cNvSpPr>
            <a:spLocks xmlns:a="http://schemas.openxmlformats.org/drawingml/2006/main" noGrp="1"/>
          </p:cNvSpPr>
          <p:nvPr/>
        </p:nvSpPr>
        <p:spPr>
          <a:xfrm xmlns:a="http://schemas.openxmlformats.org/drawingml/2006/main">
            <a:off x="685800" y="2095500"/>
            <a:ext cx="105954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perpendicular height. Trapezium area is half × sum of parallel sides × perpendicular height.</a:t>
            </a:r>
          </a:p>
        </p:txBody>
      </p:sp>
      <p:sp>
        <p:nvSpPr>
          <p:cNvPr id="7" name="text-2125">
            <a:extLst xmlns:a="http://schemas.openxmlformats.org/drawingml/2006/main">
              <a:ext uri="{FF2B5EF4-FFF2-40B4-BE49-F238E27FC236}">
                <a16:creationId xmlns:a16="http://schemas.microsoft.com/office/drawing/2014/main" id="{7C254060-459B-41F0-B67D-62FD51D8537C}"/>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126">
            <a:extLst xmlns:a="http://schemas.openxmlformats.org/drawingml/2006/main">
              <a:ext uri="{FF2B5EF4-FFF2-40B4-BE49-F238E27FC236}">
                <a16:creationId xmlns:a16="http://schemas.microsoft.com/office/drawing/2014/main" id="{83BD17E6-0991-4132-9DA3-6D9A0633E580}"/>
              </a:ext>
            </a:extLst>
          </p:cNvPr>
          <p:cNvSpPr>
            <a:spLocks xmlns:a="http://schemas.openxmlformats.org/drawingml/2006/main" noGrp="1"/>
          </p:cNvSpPr>
          <p:nvPr/>
        </p:nvSpPr>
        <p:spPr>
          <a:xfrm xmlns:a="http://schemas.openxmlformats.org/drawingml/2006/main">
            <a:off x="685800" y="3200400"/>
            <a:ext cx="78527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triangle with base 12 cm and perpendicular height 7 cm has area </a:t>
            </a:r>
          </a:p>
        </p:txBody>
      </p:sp>
      <p:sp>
        <p:nvSpPr>
          <p:cNvPr id="9" name="text-2127">
            <a:extLst xmlns:a="http://schemas.openxmlformats.org/drawingml/2006/main">
              <a:ext uri="{FF2B5EF4-FFF2-40B4-BE49-F238E27FC236}">
                <a16:creationId xmlns:a16="http://schemas.microsoft.com/office/drawing/2014/main" id="{03B7705B-20C3-4ADD-9A7A-78C502177570}"/>
              </a:ext>
            </a:extLst>
          </p:cNvPr>
          <p:cNvSpPr>
            <a:spLocks xmlns:a="http://schemas.openxmlformats.org/drawingml/2006/main" noGrp="1"/>
          </p:cNvSpPr>
          <p:nvPr/>
        </p:nvSpPr>
        <p:spPr>
          <a:xfrm xmlns:a="http://schemas.openxmlformats.org/drawingml/2006/main">
            <a:off x="8490966"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0" name="text-2128">
            <a:extLst xmlns:a="http://schemas.openxmlformats.org/drawingml/2006/main">
              <a:ext uri="{FF2B5EF4-FFF2-40B4-BE49-F238E27FC236}">
                <a16:creationId xmlns:a16="http://schemas.microsoft.com/office/drawing/2014/main" id="{4FD49769-001C-4791-BDEE-46429E3AD646}"/>
              </a:ext>
            </a:extLst>
          </p:cNvPr>
          <p:cNvSpPr>
            <a:spLocks xmlns:a="http://schemas.openxmlformats.org/drawingml/2006/main" noGrp="1"/>
          </p:cNvSpPr>
          <p:nvPr/>
        </p:nvSpPr>
        <p:spPr>
          <a:xfrm xmlns:a="http://schemas.openxmlformats.org/drawingml/2006/main">
            <a:off x="8490966"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1" name="fraction-bar-2129">
            <a:extLst xmlns:a="http://schemas.openxmlformats.org/drawingml/2006/main">
              <a:ext uri="{FF2B5EF4-FFF2-40B4-BE49-F238E27FC236}">
                <a16:creationId xmlns:a16="http://schemas.microsoft.com/office/drawing/2014/main" id="{F121F992-46B1-4CFD-9E72-9F51458EE65A}"/>
              </a:ext>
            </a:extLst>
          </p:cNvPr>
          <p:cNvSpPr>
            <a:spLocks xmlns:a="http://schemas.openxmlformats.org/drawingml/2006/main" noGrp="1"/>
          </p:cNvSpPr>
          <p:nvPr/>
        </p:nvSpPr>
        <p:spPr>
          <a:xfrm xmlns:a="http://schemas.openxmlformats.org/drawingml/2006/main">
            <a:off x="8510016"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2130">
            <a:extLst xmlns:a="http://schemas.openxmlformats.org/drawingml/2006/main">
              <a:ext uri="{FF2B5EF4-FFF2-40B4-BE49-F238E27FC236}">
                <a16:creationId xmlns:a16="http://schemas.microsoft.com/office/drawing/2014/main" id="{C5651DEF-5A01-4270-8A7E-3C564F88B7FD}"/>
              </a:ext>
            </a:extLst>
          </p:cNvPr>
          <p:cNvSpPr>
            <a:spLocks xmlns:a="http://schemas.openxmlformats.org/drawingml/2006/main" noGrp="1"/>
          </p:cNvSpPr>
          <p:nvPr/>
        </p:nvSpPr>
        <p:spPr>
          <a:xfrm xmlns:a="http://schemas.openxmlformats.org/drawingml/2006/main">
            <a:off x="8740616" y="3200400"/>
            <a:ext cx="26726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12 × 7 = 42 cm². A </a:t>
            </a:r>
          </a:p>
        </p:txBody>
      </p:sp>
      <p:sp>
        <p:nvSpPr>
          <p:cNvPr id="13" name="text-2131">
            <a:extLst xmlns:a="http://schemas.openxmlformats.org/drawingml/2006/main">
              <a:ext uri="{FF2B5EF4-FFF2-40B4-BE49-F238E27FC236}">
                <a16:creationId xmlns:a16="http://schemas.microsoft.com/office/drawing/2014/main" id="{3AD5DB4D-B8C0-4E26-A36B-E729F57EC774}"/>
              </a:ext>
            </a:extLst>
          </p:cNvPr>
          <p:cNvSpPr>
            <a:spLocks xmlns:a="http://schemas.openxmlformats.org/drawingml/2006/main" noGrp="1"/>
          </p:cNvSpPr>
          <p:nvPr/>
        </p:nvSpPr>
        <p:spPr>
          <a:xfrm xmlns:a="http://schemas.openxmlformats.org/drawingml/2006/main">
            <a:off x="685800" y="3771900"/>
            <a:ext cx="83504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trapezium with parallel sides 6 cm and 10 cm and height 4 cm has area </a:t>
            </a:r>
          </a:p>
        </p:txBody>
      </p:sp>
      <p:sp>
        <p:nvSpPr>
          <p:cNvPr id="14" name="text-2132">
            <a:extLst xmlns:a="http://schemas.openxmlformats.org/drawingml/2006/main">
              <a:ext uri="{FF2B5EF4-FFF2-40B4-BE49-F238E27FC236}">
                <a16:creationId xmlns:a16="http://schemas.microsoft.com/office/drawing/2014/main" id="{94CD9D2D-47F5-4B50-817C-3CFE5CAC27C6}"/>
              </a:ext>
            </a:extLst>
          </p:cNvPr>
          <p:cNvSpPr>
            <a:spLocks xmlns:a="http://schemas.openxmlformats.org/drawingml/2006/main" noGrp="1"/>
          </p:cNvSpPr>
          <p:nvPr/>
        </p:nvSpPr>
        <p:spPr>
          <a:xfrm xmlns:a="http://schemas.openxmlformats.org/drawingml/2006/main">
            <a:off x="8988647" y="36290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5" name="text-2133">
            <a:extLst xmlns:a="http://schemas.openxmlformats.org/drawingml/2006/main">
              <a:ext uri="{FF2B5EF4-FFF2-40B4-BE49-F238E27FC236}">
                <a16:creationId xmlns:a16="http://schemas.microsoft.com/office/drawing/2014/main" id="{3843769F-4F80-4856-A4BE-F538C8BE18EF}"/>
              </a:ext>
            </a:extLst>
          </p:cNvPr>
          <p:cNvSpPr>
            <a:spLocks xmlns:a="http://schemas.openxmlformats.org/drawingml/2006/main" noGrp="1"/>
          </p:cNvSpPr>
          <p:nvPr/>
        </p:nvSpPr>
        <p:spPr>
          <a:xfrm xmlns:a="http://schemas.openxmlformats.org/drawingml/2006/main">
            <a:off x="8988647" y="39147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6" name="fraction-bar-2134">
            <a:extLst xmlns:a="http://schemas.openxmlformats.org/drawingml/2006/main">
              <a:ext uri="{FF2B5EF4-FFF2-40B4-BE49-F238E27FC236}">
                <a16:creationId xmlns:a16="http://schemas.microsoft.com/office/drawing/2014/main" id="{F6C482B4-8BC9-4E4E-A8CB-E89B46DFD578}"/>
              </a:ext>
            </a:extLst>
          </p:cNvPr>
          <p:cNvSpPr>
            <a:spLocks xmlns:a="http://schemas.openxmlformats.org/drawingml/2006/main" noGrp="1"/>
          </p:cNvSpPr>
          <p:nvPr/>
        </p:nvSpPr>
        <p:spPr>
          <a:xfrm xmlns:a="http://schemas.openxmlformats.org/drawingml/2006/main">
            <a:off x="9007697" y="38957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2135">
            <a:extLst xmlns:a="http://schemas.openxmlformats.org/drawingml/2006/main">
              <a:ext uri="{FF2B5EF4-FFF2-40B4-BE49-F238E27FC236}">
                <a16:creationId xmlns:a16="http://schemas.microsoft.com/office/drawing/2014/main" id="{4F1F0606-9C4A-44D6-805D-C2D8D811416E}"/>
              </a:ext>
            </a:extLst>
          </p:cNvPr>
          <p:cNvSpPr>
            <a:spLocks xmlns:a="http://schemas.openxmlformats.org/drawingml/2006/main" noGrp="1"/>
          </p:cNvSpPr>
          <p:nvPr/>
        </p:nvSpPr>
        <p:spPr>
          <a:xfrm xmlns:a="http://schemas.openxmlformats.org/drawingml/2006/main">
            <a:off x="9238298" y="3771900"/>
            <a:ext cx="21553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(6 + 10) × 4 = </a:t>
            </a:r>
          </a:p>
        </p:txBody>
      </p:sp>
      <p:sp>
        <p:nvSpPr>
          <p:cNvPr id="18" name="text-2136">
            <a:extLst xmlns:a="http://schemas.openxmlformats.org/drawingml/2006/main">
              <a:ext uri="{FF2B5EF4-FFF2-40B4-BE49-F238E27FC236}">
                <a16:creationId xmlns:a16="http://schemas.microsoft.com/office/drawing/2014/main" id="{6B5301EB-C95D-42C3-BD49-F2D724712D1E}"/>
              </a:ext>
            </a:extLst>
          </p:cNvPr>
          <p:cNvSpPr>
            <a:spLocks xmlns:a="http://schemas.openxmlformats.org/drawingml/2006/main" noGrp="1"/>
          </p:cNvSpPr>
          <p:nvPr/>
        </p:nvSpPr>
        <p:spPr>
          <a:xfrm xmlns:a="http://schemas.openxmlformats.org/drawingml/2006/main">
            <a:off x="685800" y="4200525"/>
            <a:ext cx="9238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32 cm².</a:t>
            </a:r>
          </a:p>
        </p:txBody>
      </p:sp>
    </p:spTree>
    <p:extLst>
      <p:ext uri="{BB962C8B-B14F-4D97-AF65-F5344CB8AC3E}">
        <p14:creationId xmlns:p14="http://schemas.microsoft.com/office/powerpoint/2010/main" val="57525340"/>
      </p:ext>
    </p:extLst>
  </p:cSld>
</p:sld>
</file>

<file path=ppt/slides/slide1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ext-2137">
            <a:extLst xmlns:a="http://schemas.openxmlformats.org/drawingml/2006/main">
              <a:ext uri="{FF2B5EF4-FFF2-40B4-BE49-F238E27FC236}">
                <a16:creationId xmlns:a16="http://schemas.microsoft.com/office/drawing/2014/main" id="{A52FE12B-2621-4AF5-BB5B-5AA92AD315C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2138">
            <a:extLst xmlns:a="http://schemas.openxmlformats.org/drawingml/2006/main">
              <a:ext uri="{FF2B5EF4-FFF2-40B4-BE49-F238E27FC236}">
                <a16:creationId xmlns:a16="http://schemas.microsoft.com/office/drawing/2014/main" id="{28CBEF40-4DA3-4905-BA17-F559A1321E8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Circles and semicircles</a:t>
            </a:r>
          </a:p>
        </p:txBody>
      </p:sp>
      <p:sp>
        <p:nvSpPr>
          <p:cNvPr id="3" name="text-2139">
            <a:extLst xmlns:a="http://schemas.openxmlformats.org/drawingml/2006/main">
              <a:ext uri="{FF2B5EF4-FFF2-40B4-BE49-F238E27FC236}">
                <a16:creationId xmlns:a16="http://schemas.microsoft.com/office/drawing/2014/main" id="{05074D49-0F11-4D39-9F49-04CD183EBCB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140">
            <a:extLst xmlns:a="http://schemas.openxmlformats.org/drawingml/2006/main">
              <a:ext uri="{FF2B5EF4-FFF2-40B4-BE49-F238E27FC236}">
                <a16:creationId xmlns:a16="http://schemas.microsoft.com/office/drawing/2014/main" id="{0CD2AF32-A810-442D-AB30-474CDC2A24E4}"/>
              </a:ext>
            </a:extLst>
          </p:cNvPr>
          <p:cNvSpPr>
            <a:spLocks xmlns:a="http://schemas.openxmlformats.org/drawingml/2006/main" noGrp="1"/>
          </p:cNvSpPr>
          <p:nvPr/>
        </p:nvSpPr>
        <p:spPr>
          <a:xfrm xmlns:a="http://schemas.openxmlformats.org/drawingml/2006/main">
            <a:off x="685800" y="1409700"/>
            <a:ext cx="105230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radius r and diameter d, circumference = 2πr = πd and area = πr². Keep π exact until a </a:t>
            </a:r>
          </a:p>
        </p:txBody>
      </p:sp>
      <p:sp>
        <p:nvSpPr>
          <p:cNvPr id="5" name="text-2141">
            <a:extLst xmlns:a="http://schemas.openxmlformats.org/drawingml/2006/main">
              <a:ext uri="{FF2B5EF4-FFF2-40B4-BE49-F238E27FC236}">
                <a16:creationId xmlns:a16="http://schemas.microsoft.com/office/drawing/2014/main" id="{70E5C9F6-0CCD-4B04-B3E7-F10683B7B9F7}"/>
              </a:ext>
            </a:extLst>
          </p:cNvPr>
          <p:cNvSpPr>
            <a:spLocks xmlns:a="http://schemas.openxmlformats.org/drawingml/2006/main" noGrp="1"/>
          </p:cNvSpPr>
          <p:nvPr/>
        </p:nvSpPr>
        <p:spPr>
          <a:xfrm xmlns:a="http://schemas.openxmlformats.org/drawingml/2006/main">
            <a:off x="685800" y="1752600"/>
            <a:ext cx="103072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rounded answer is required, unless a question gives a value for π. A semicircle has half a </a:t>
            </a:r>
          </a:p>
        </p:txBody>
      </p:sp>
      <p:sp>
        <p:nvSpPr>
          <p:cNvPr id="6" name="text-2142">
            <a:extLst xmlns:a="http://schemas.openxmlformats.org/drawingml/2006/main">
              <a:ext uri="{FF2B5EF4-FFF2-40B4-BE49-F238E27FC236}">
                <a16:creationId xmlns:a16="http://schemas.microsoft.com/office/drawing/2014/main" id="{FF505F99-54E8-4D45-9D41-D0B18476D3FC}"/>
              </a:ext>
            </a:extLst>
          </p:cNvPr>
          <p:cNvSpPr>
            <a:spLocks xmlns:a="http://schemas.openxmlformats.org/drawingml/2006/main" noGrp="1"/>
          </p:cNvSpPr>
          <p:nvPr/>
        </p:nvSpPr>
        <p:spPr>
          <a:xfrm xmlns:a="http://schemas.openxmlformats.org/drawingml/2006/main">
            <a:off x="685800" y="2095500"/>
            <a:ext cx="63721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circle area, but its perimeter also includes its diameter.</a:t>
            </a:r>
          </a:p>
        </p:txBody>
      </p:sp>
      <p:sp>
        <p:nvSpPr>
          <p:cNvPr id="7" name="text-2143">
            <a:extLst xmlns:a="http://schemas.openxmlformats.org/drawingml/2006/main">
              <a:ext uri="{FF2B5EF4-FFF2-40B4-BE49-F238E27FC236}">
                <a16:creationId xmlns:a16="http://schemas.microsoft.com/office/drawing/2014/main" id="{55C62D72-CE3A-478D-B9A3-0936B2576D3D}"/>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144">
            <a:extLst xmlns:a="http://schemas.openxmlformats.org/drawingml/2006/main">
              <a:ext uri="{FF2B5EF4-FFF2-40B4-BE49-F238E27FC236}">
                <a16:creationId xmlns:a16="http://schemas.microsoft.com/office/drawing/2014/main" id="{6799DC32-0715-45D6-983D-65CE1580DD1E}"/>
              </a:ext>
            </a:extLst>
          </p:cNvPr>
          <p:cNvSpPr>
            <a:spLocks xmlns:a="http://schemas.openxmlformats.org/drawingml/2006/main" noGrp="1"/>
          </p:cNvSpPr>
          <p:nvPr/>
        </p:nvSpPr>
        <p:spPr>
          <a:xfrm xmlns:a="http://schemas.openxmlformats.org/drawingml/2006/main">
            <a:off x="685800" y="3200400"/>
            <a:ext cx="42739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semicircle of radius 7 cm has area </a:t>
            </a:r>
          </a:p>
        </p:txBody>
      </p:sp>
      <p:sp>
        <p:nvSpPr>
          <p:cNvPr id="9" name="text-2145">
            <a:extLst xmlns:a="http://schemas.openxmlformats.org/drawingml/2006/main">
              <a:ext uri="{FF2B5EF4-FFF2-40B4-BE49-F238E27FC236}">
                <a16:creationId xmlns:a16="http://schemas.microsoft.com/office/drawing/2014/main" id="{515A7553-2477-4A9B-825B-4C29D4094465}"/>
              </a:ext>
            </a:extLst>
          </p:cNvPr>
          <p:cNvSpPr>
            <a:spLocks xmlns:a="http://schemas.openxmlformats.org/drawingml/2006/main" noGrp="1"/>
          </p:cNvSpPr>
          <p:nvPr/>
        </p:nvSpPr>
        <p:spPr>
          <a:xfrm xmlns:a="http://schemas.openxmlformats.org/drawingml/2006/main">
            <a:off x="4912138" y="3057525"/>
            <a:ext cx="475964"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49π</a:t>
            </a:r>
          </a:p>
        </p:txBody>
      </p:sp>
      <p:sp>
        <p:nvSpPr>
          <p:cNvPr id="10" name="text-2146">
            <a:extLst xmlns:a="http://schemas.openxmlformats.org/drawingml/2006/main">
              <a:ext uri="{FF2B5EF4-FFF2-40B4-BE49-F238E27FC236}">
                <a16:creationId xmlns:a16="http://schemas.microsoft.com/office/drawing/2014/main" id="{9C2E2F89-EF5B-4DC8-9C1F-2A64F588B3BE}"/>
              </a:ext>
            </a:extLst>
          </p:cNvPr>
          <p:cNvSpPr>
            <a:spLocks xmlns:a="http://schemas.openxmlformats.org/drawingml/2006/main" noGrp="1"/>
          </p:cNvSpPr>
          <p:nvPr/>
        </p:nvSpPr>
        <p:spPr>
          <a:xfrm xmlns:a="http://schemas.openxmlformats.org/drawingml/2006/main">
            <a:off x="4912138" y="3343275"/>
            <a:ext cx="475964"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1" name="fraction-bar-2147">
            <a:extLst xmlns:a="http://schemas.openxmlformats.org/drawingml/2006/main">
              <a:ext uri="{FF2B5EF4-FFF2-40B4-BE49-F238E27FC236}">
                <a16:creationId xmlns:a16="http://schemas.microsoft.com/office/drawing/2014/main" id="{D250AF54-8B7A-493E-B3C6-8FE782DC591C}"/>
              </a:ext>
            </a:extLst>
          </p:cNvPr>
          <p:cNvSpPr>
            <a:spLocks xmlns:a="http://schemas.openxmlformats.org/drawingml/2006/main" noGrp="1"/>
          </p:cNvSpPr>
          <p:nvPr/>
        </p:nvSpPr>
        <p:spPr>
          <a:xfrm xmlns:a="http://schemas.openxmlformats.org/drawingml/2006/main">
            <a:off x="4931188" y="3324225"/>
            <a:ext cx="437864"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2148">
            <a:extLst xmlns:a="http://schemas.openxmlformats.org/drawingml/2006/main">
              <a:ext uri="{FF2B5EF4-FFF2-40B4-BE49-F238E27FC236}">
                <a16:creationId xmlns:a16="http://schemas.microsoft.com/office/drawing/2014/main" id="{22A0562E-DA80-49E7-8043-BC0D162EEE81}"/>
              </a:ext>
            </a:extLst>
          </p:cNvPr>
          <p:cNvSpPr>
            <a:spLocks xmlns:a="http://schemas.openxmlformats.org/drawingml/2006/main" noGrp="1"/>
          </p:cNvSpPr>
          <p:nvPr/>
        </p:nvSpPr>
        <p:spPr>
          <a:xfrm xmlns:a="http://schemas.openxmlformats.org/drawingml/2006/main">
            <a:off x="5388102" y="3200400"/>
            <a:ext cx="51775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cm². Its perimeter is 7π + 14 cm. Using π ≈ </a:t>
            </a:r>
          </a:p>
        </p:txBody>
      </p:sp>
      <p:sp>
        <p:nvSpPr>
          <p:cNvPr id="13" name="text-2149">
            <a:extLst xmlns:a="http://schemas.openxmlformats.org/drawingml/2006/main">
              <a:ext uri="{FF2B5EF4-FFF2-40B4-BE49-F238E27FC236}">
                <a16:creationId xmlns:a16="http://schemas.microsoft.com/office/drawing/2014/main" id="{EA36DCC5-EEDA-4293-AEF6-3893B1171D2B}"/>
              </a:ext>
            </a:extLst>
          </p:cNvPr>
          <p:cNvSpPr>
            <a:spLocks xmlns:a="http://schemas.openxmlformats.org/drawingml/2006/main" noGrp="1"/>
          </p:cNvSpPr>
          <p:nvPr/>
        </p:nvSpPr>
        <p:spPr>
          <a:xfrm xmlns:a="http://schemas.openxmlformats.org/drawingml/2006/main">
            <a:off x="685800" y="3629025"/>
            <a:ext cx="788308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3.14159 gives area about 76.97 cm² and perimeter about 35.99 cm.</a:t>
            </a:r>
          </a:p>
        </p:txBody>
      </p:sp>
    </p:spTree>
    <p:extLst>
      <p:ext uri="{BB962C8B-B14F-4D97-AF65-F5344CB8AC3E}">
        <p14:creationId xmlns:p14="http://schemas.microsoft.com/office/powerpoint/2010/main" val="540467812"/>
      </p:ext>
    </p:extLst>
  </p:cSld>
</p:sld>
</file>

<file path=ppt/slides/slide19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150">
            <a:extLst xmlns:a="http://schemas.openxmlformats.org/drawingml/2006/main">
              <a:ext uri="{FF2B5EF4-FFF2-40B4-BE49-F238E27FC236}">
                <a16:creationId xmlns:a16="http://schemas.microsoft.com/office/drawing/2014/main" id="{7411AA5B-EA0C-4827-A3D2-6E4D77F8BBB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2151">
            <a:extLst xmlns:a="http://schemas.openxmlformats.org/drawingml/2006/main">
              <a:ext uri="{FF2B5EF4-FFF2-40B4-BE49-F238E27FC236}">
                <a16:creationId xmlns:a16="http://schemas.microsoft.com/office/drawing/2014/main" id="{D4C1435D-CDB5-49E9-95EF-A8B9385C7A8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Composite area</a:t>
            </a:r>
          </a:p>
        </p:txBody>
      </p:sp>
      <p:sp>
        <p:nvSpPr>
          <p:cNvPr id="3" name="text-2152">
            <a:extLst xmlns:a="http://schemas.openxmlformats.org/drawingml/2006/main">
              <a:ext uri="{FF2B5EF4-FFF2-40B4-BE49-F238E27FC236}">
                <a16:creationId xmlns:a16="http://schemas.microsoft.com/office/drawing/2014/main" id="{86E2C011-C010-4B39-8716-9B929B311D2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153">
            <a:extLst xmlns:a="http://schemas.openxmlformats.org/drawingml/2006/main">
              <a:ext uri="{FF2B5EF4-FFF2-40B4-BE49-F238E27FC236}">
                <a16:creationId xmlns:a16="http://schemas.microsoft.com/office/drawing/2014/main" id="{E60B65E0-BB61-4BFB-AD73-45222C3A319D}"/>
              </a:ext>
            </a:extLst>
          </p:cNvPr>
          <p:cNvSpPr>
            <a:spLocks xmlns:a="http://schemas.openxmlformats.org/drawingml/2006/main" noGrp="1"/>
          </p:cNvSpPr>
          <p:nvPr/>
        </p:nvSpPr>
        <p:spPr>
          <a:xfrm xmlns:a="http://schemas.openxmlformats.org/drawingml/2006/main">
            <a:off x="685800" y="1409700"/>
            <a:ext cx="108155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Split a composite shape into familiar nonoverlapping parts and add their areas. Alternatively, </a:t>
            </a:r>
          </a:p>
        </p:txBody>
      </p:sp>
      <p:sp>
        <p:nvSpPr>
          <p:cNvPr id="5" name="text-2154">
            <a:extLst xmlns:a="http://schemas.openxmlformats.org/drawingml/2006/main">
              <a:ext uri="{FF2B5EF4-FFF2-40B4-BE49-F238E27FC236}">
                <a16:creationId xmlns:a16="http://schemas.microsoft.com/office/drawing/2014/main" id="{C53F301C-F021-4E9B-A4D4-DE5AFB2AB974}"/>
              </a:ext>
            </a:extLst>
          </p:cNvPr>
          <p:cNvSpPr>
            <a:spLocks xmlns:a="http://schemas.openxmlformats.org/drawingml/2006/main" noGrp="1"/>
          </p:cNvSpPr>
          <p:nvPr/>
        </p:nvSpPr>
        <p:spPr>
          <a:xfrm xmlns:a="http://schemas.openxmlformats.org/drawingml/2006/main">
            <a:off x="685800" y="1752600"/>
            <a:ext cx="94418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find the area of an enclosing shape and subtract the missing regions. Mark which </a:t>
            </a:r>
          </a:p>
        </p:txBody>
      </p:sp>
      <p:sp>
        <p:nvSpPr>
          <p:cNvPr id="6" name="text-2155">
            <a:extLst xmlns:a="http://schemas.openxmlformats.org/drawingml/2006/main">
              <a:ext uri="{FF2B5EF4-FFF2-40B4-BE49-F238E27FC236}">
                <a16:creationId xmlns:a16="http://schemas.microsoft.com/office/drawing/2014/main" id="{C06EBCEE-34A4-4D56-B5F3-50455F81527B}"/>
              </a:ext>
            </a:extLst>
          </p:cNvPr>
          <p:cNvSpPr>
            <a:spLocks xmlns:a="http://schemas.openxmlformats.org/drawingml/2006/main" noGrp="1"/>
          </p:cNvSpPr>
          <p:nvPr/>
        </p:nvSpPr>
        <p:spPr>
          <a:xfrm xmlns:a="http://schemas.openxmlformats.org/drawingml/2006/main">
            <a:off x="685800" y="2095500"/>
            <a:ext cx="104880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measurements belong to each part. Areas can be added only when expressed in the same </a:t>
            </a:r>
          </a:p>
        </p:txBody>
      </p:sp>
      <p:sp>
        <p:nvSpPr>
          <p:cNvPr id="7" name="text-2156">
            <a:extLst xmlns:a="http://schemas.openxmlformats.org/drawingml/2006/main">
              <a:ext uri="{FF2B5EF4-FFF2-40B4-BE49-F238E27FC236}">
                <a16:creationId xmlns:a16="http://schemas.microsoft.com/office/drawing/2014/main" id="{8892DC5D-68BD-4170-8778-412DC34D41A5}"/>
              </a:ext>
            </a:extLst>
          </p:cNvPr>
          <p:cNvSpPr>
            <a:spLocks xmlns:a="http://schemas.openxmlformats.org/drawingml/2006/main" noGrp="1"/>
          </p:cNvSpPr>
          <p:nvPr/>
        </p:nvSpPr>
        <p:spPr>
          <a:xfrm xmlns:a="http://schemas.openxmlformats.org/drawingml/2006/main">
            <a:off x="685800" y="2438400"/>
            <a:ext cx="15337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square units.</a:t>
            </a:r>
          </a:p>
        </p:txBody>
      </p:sp>
      <p:sp>
        <p:nvSpPr>
          <p:cNvPr id="8" name="text-2157">
            <a:extLst xmlns:a="http://schemas.openxmlformats.org/drawingml/2006/main">
              <a:ext uri="{FF2B5EF4-FFF2-40B4-BE49-F238E27FC236}">
                <a16:creationId xmlns:a16="http://schemas.microsoft.com/office/drawing/2014/main" id="{DA824C5F-2DDB-4DD6-B433-B80A6DC794B5}"/>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158">
            <a:extLst xmlns:a="http://schemas.openxmlformats.org/drawingml/2006/main">
              <a:ext uri="{FF2B5EF4-FFF2-40B4-BE49-F238E27FC236}">
                <a16:creationId xmlns:a16="http://schemas.microsoft.com/office/drawing/2014/main" id="{193694AB-B61F-424C-889E-7E86F173C5F5}"/>
              </a:ext>
            </a:extLst>
          </p:cNvPr>
          <p:cNvSpPr>
            <a:spLocks xmlns:a="http://schemas.openxmlformats.org/drawingml/2006/main" noGrp="1"/>
          </p:cNvSpPr>
          <p:nvPr/>
        </p:nvSpPr>
        <p:spPr>
          <a:xfrm xmlns:a="http://schemas.openxmlformats.org/drawingml/2006/main">
            <a:off x="685800" y="3400425"/>
            <a:ext cx="108644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 L shape fits inside a 10 cm by 8 cm rectangle with a 4 cm by 3 cm corner missing. Its area </a:t>
            </a:r>
          </a:p>
        </p:txBody>
      </p:sp>
      <p:sp>
        <p:nvSpPr>
          <p:cNvPr id="10" name="text-2159">
            <a:extLst xmlns:a="http://schemas.openxmlformats.org/drawingml/2006/main">
              <a:ext uri="{FF2B5EF4-FFF2-40B4-BE49-F238E27FC236}">
                <a16:creationId xmlns:a16="http://schemas.microsoft.com/office/drawing/2014/main" id="{FA6FAD8C-CE75-4E61-8F65-572BD6A976C5}"/>
              </a:ext>
            </a:extLst>
          </p:cNvPr>
          <p:cNvSpPr>
            <a:spLocks xmlns:a="http://schemas.openxmlformats.org/drawingml/2006/main" noGrp="1"/>
          </p:cNvSpPr>
          <p:nvPr/>
        </p:nvSpPr>
        <p:spPr>
          <a:xfrm xmlns:a="http://schemas.openxmlformats.org/drawingml/2006/main">
            <a:off x="685800" y="3743325"/>
            <a:ext cx="107856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is 80 − 12 = 68 cm². Adding the side lengths would give a perimeter calculation, not an area.</a:t>
            </a:r>
          </a:p>
        </p:txBody>
      </p:sp>
    </p:spTree>
    <p:extLst>
      <p:ext uri="{BB962C8B-B14F-4D97-AF65-F5344CB8AC3E}">
        <p14:creationId xmlns:p14="http://schemas.microsoft.com/office/powerpoint/2010/main" val="952622646"/>
      </p:ext>
    </p:extLst>
  </p:cSld>
</p:sld>
</file>

<file path=ppt/slides/slide1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160">
            <a:extLst xmlns:a="http://schemas.openxmlformats.org/drawingml/2006/main">
              <a:ext uri="{FF2B5EF4-FFF2-40B4-BE49-F238E27FC236}">
                <a16:creationId xmlns:a16="http://schemas.microsoft.com/office/drawing/2014/main" id="{A59C7026-D4D4-4BC9-8A95-B5B9DC7750A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2161">
            <a:extLst xmlns:a="http://schemas.openxmlformats.org/drawingml/2006/main">
              <a:ext uri="{FF2B5EF4-FFF2-40B4-BE49-F238E27FC236}">
                <a16:creationId xmlns:a16="http://schemas.microsoft.com/office/drawing/2014/main" id="{EB8D946B-39EF-4C40-8521-D03FB7E6D32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Surface area</a:t>
            </a:r>
          </a:p>
        </p:txBody>
      </p:sp>
      <p:sp>
        <p:nvSpPr>
          <p:cNvPr id="3" name="text-2162">
            <a:extLst xmlns:a="http://schemas.openxmlformats.org/drawingml/2006/main">
              <a:ext uri="{FF2B5EF4-FFF2-40B4-BE49-F238E27FC236}">
                <a16:creationId xmlns:a16="http://schemas.microsoft.com/office/drawing/2014/main" id="{C3F12321-968C-45D9-BD37-7B689BEEA2D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163">
            <a:extLst xmlns:a="http://schemas.openxmlformats.org/drawingml/2006/main">
              <a:ext uri="{FF2B5EF4-FFF2-40B4-BE49-F238E27FC236}">
                <a16:creationId xmlns:a16="http://schemas.microsoft.com/office/drawing/2014/main" id="{8E9E54D8-B8CC-4E42-84A3-29E4F5DEB806}"/>
              </a:ext>
            </a:extLst>
          </p:cNvPr>
          <p:cNvSpPr>
            <a:spLocks xmlns:a="http://schemas.openxmlformats.org/drawingml/2006/main" noGrp="1"/>
          </p:cNvSpPr>
          <p:nvPr/>
        </p:nvSpPr>
        <p:spPr>
          <a:xfrm xmlns:a="http://schemas.openxmlformats.org/drawingml/2006/main">
            <a:off x="685800" y="1409700"/>
            <a:ext cx="1078525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Surface area is the sum of all exposed surfaces of a solid. A cuboid has area 2(lw + lh + wh); </a:t>
            </a:r>
          </a:p>
        </p:txBody>
      </p:sp>
      <p:sp>
        <p:nvSpPr>
          <p:cNvPr id="5" name="text-2164">
            <a:extLst xmlns:a="http://schemas.openxmlformats.org/drawingml/2006/main">
              <a:ext uri="{FF2B5EF4-FFF2-40B4-BE49-F238E27FC236}">
                <a16:creationId xmlns:a16="http://schemas.microsoft.com/office/drawing/2014/main" id="{C818DA3B-B924-4E18-9B59-EFDE92DB4A3A}"/>
              </a:ext>
            </a:extLst>
          </p:cNvPr>
          <p:cNvSpPr>
            <a:spLocks xmlns:a="http://schemas.openxmlformats.org/drawingml/2006/main" noGrp="1"/>
          </p:cNvSpPr>
          <p:nvPr/>
        </p:nvSpPr>
        <p:spPr>
          <a:xfrm xmlns:a="http://schemas.openxmlformats.org/drawingml/2006/main">
            <a:off x="685800" y="1752600"/>
            <a:ext cx="105891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cube has area 6s². A closed cylinder has area 2πr² + 2πrh. An open container may have a </a:t>
            </a:r>
          </a:p>
        </p:txBody>
      </p:sp>
      <p:sp>
        <p:nvSpPr>
          <p:cNvPr id="6" name="text-2165">
            <a:extLst xmlns:a="http://schemas.openxmlformats.org/drawingml/2006/main">
              <a:ext uri="{FF2B5EF4-FFF2-40B4-BE49-F238E27FC236}">
                <a16:creationId xmlns:a16="http://schemas.microsoft.com/office/drawing/2014/main" id="{4DC7507A-C0D8-42A0-9F2E-58893F378729}"/>
              </a:ext>
            </a:extLst>
          </p:cNvPr>
          <p:cNvSpPr>
            <a:spLocks xmlns:a="http://schemas.openxmlformats.org/drawingml/2006/main" noGrp="1"/>
          </p:cNvSpPr>
          <p:nvPr/>
        </p:nvSpPr>
        <p:spPr>
          <a:xfrm xmlns:a="http://schemas.openxmlformats.org/drawingml/2006/main">
            <a:off x="685800" y="2095500"/>
            <a:ext cx="573300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missing top, so include only the surfaces present.</a:t>
            </a:r>
          </a:p>
        </p:txBody>
      </p:sp>
      <p:sp>
        <p:nvSpPr>
          <p:cNvPr id="7" name="text-2166">
            <a:extLst xmlns:a="http://schemas.openxmlformats.org/drawingml/2006/main">
              <a:ext uri="{FF2B5EF4-FFF2-40B4-BE49-F238E27FC236}">
                <a16:creationId xmlns:a16="http://schemas.microsoft.com/office/drawing/2014/main" id="{7007DFE0-D6C2-486B-BEFA-BC6260496A80}"/>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167">
            <a:extLst xmlns:a="http://schemas.openxmlformats.org/drawingml/2006/main">
              <a:ext uri="{FF2B5EF4-FFF2-40B4-BE49-F238E27FC236}">
                <a16:creationId xmlns:a16="http://schemas.microsoft.com/office/drawing/2014/main" id="{795DD827-0B5A-4B60-8B0F-CEF6276960AE}"/>
              </a:ext>
            </a:extLst>
          </p:cNvPr>
          <p:cNvSpPr>
            <a:spLocks xmlns:a="http://schemas.openxmlformats.org/drawingml/2006/main" noGrp="1"/>
          </p:cNvSpPr>
          <p:nvPr/>
        </p:nvSpPr>
        <p:spPr>
          <a:xfrm xmlns:a="http://schemas.openxmlformats.org/drawingml/2006/main">
            <a:off x="685800" y="3057525"/>
            <a:ext cx="1047826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closed cuboid of length 6 cm, width 4 cm and height 3 cm has surface area 2(24 + 18 + </a:t>
            </a:r>
          </a:p>
        </p:txBody>
      </p:sp>
      <p:sp>
        <p:nvSpPr>
          <p:cNvPr id="9" name="text-2168">
            <a:extLst xmlns:a="http://schemas.openxmlformats.org/drawingml/2006/main">
              <a:ext uri="{FF2B5EF4-FFF2-40B4-BE49-F238E27FC236}">
                <a16:creationId xmlns:a16="http://schemas.microsoft.com/office/drawing/2014/main" id="{5837B237-FE94-4604-8EAB-535529E28C35}"/>
              </a:ext>
            </a:extLst>
          </p:cNvPr>
          <p:cNvSpPr>
            <a:spLocks xmlns:a="http://schemas.openxmlformats.org/drawingml/2006/main" noGrp="1"/>
          </p:cNvSpPr>
          <p:nvPr/>
        </p:nvSpPr>
        <p:spPr>
          <a:xfrm xmlns:a="http://schemas.openxmlformats.org/drawingml/2006/main">
            <a:off x="685800" y="3400425"/>
            <a:ext cx="98016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12) = 108 cm². Without its 6 cm by 4 cm top, the surface area is 108 − 24 = 84 cm².</a:t>
            </a:r>
          </a:p>
        </p:txBody>
      </p:sp>
    </p:spTree>
    <p:extLst>
      <p:ext uri="{BB962C8B-B14F-4D97-AF65-F5344CB8AC3E}">
        <p14:creationId xmlns:p14="http://schemas.microsoft.com/office/powerpoint/2010/main" val="1120122164"/>
      </p:ext>
    </p:extLst>
  </p:cSld>
</p:sld>
</file>

<file path=ppt/slides/slide1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169">
            <a:extLst xmlns:a="http://schemas.openxmlformats.org/drawingml/2006/main">
              <a:ext uri="{FF2B5EF4-FFF2-40B4-BE49-F238E27FC236}">
                <a16:creationId xmlns:a16="http://schemas.microsoft.com/office/drawing/2014/main" id="{B2FD4215-BBCA-4267-938C-6B383148945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2170">
            <a:extLst xmlns:a="http://schemas.openxmlformats.org/drawingml/2006/main">
              <a:ext uri="{FF2B5EF4-FFF2-40B4-BE49-F238E27FC236}">
                <a16:creationId xmlns:a16="http://schemas.microsoft.com/office/drawing/2014/main" id="{396D9510-F635-4F97-841C-62306D05FC5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Volume and capacity</a:t>
            </a:r>
          </a:p>
        </p:txBody>
      </p:sp>
      <p:sp>
        <p:nvSpPr>
          <p:cNvPr id="3" name="text-2171">
            <a:extLst xmlns:a="http://schemas.openxmlformats.org/drawingml/2006/main">
              <a:ext uri="{FF2B5EF4-FFF2-40B4-BE49-F238E27FC236}">
                <a16:creationId xmlns:a16="http://schemas.microsoft.com/office/drawing/2014/main" id="{260CD1D8-C90E-4064-859C-4E9C9D19C1E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172">
            <a:extLst xmlns:a="http://schemas.openxmlformats.org/drawingml/2006/main">
              <a:ext uri="{FF2B5EF4-FFF2-40B4-BE49-F238E27FC236}">
                <a16:creationId xmlns:a16="http://schemas.microsoft.com/office/drawing/2014/main" id="{669CED26-0B48-4A67-96DB-0621699FA7EF}"/>
              </a:ext>
            </a:extLst>
          </p:cNvPr>
          <p:cNvSpPr>
            <a:spLocks xmlns:a="http://schemas.openxmlformats.org/drawingml/2006/main" noGrp="1"/>
          </p:cNvSpPr>
          <p:nvPr/>
        </p:nvSpPr>
        <p:spPr>
          <a:xfrm xmlns:a="http://schemas.openxmlformats.org/drawingml/2006/main">
            <a:off x="685800" y="1409700"/>
            <a:ext cx="1040168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Volume uses cubic units. A cuboid has volume lwh and a cube has volume s³. A prism has </a:t>
            </a:r>
          </a:p>
        </p:txBody>
      </p:sp>
      <p:sp>
        <p:nvSpPr>
          <p:cNvPr id="5" name="text-2173">
            <a:extLst xmlns:a="http://schemas.openxmlformats.org/drawingml/2006/main">
              <a:ext uri="{FF2B5EF4-FFF2-40B4-BE49-F238E27FC236}">
                <a16:creationId xmlns:a16="http://schemas.microsoft.com/office/drawing/2014/main" id="{751C360B-DF8E-4E60-835F-A3BAB5CF3745}"/>
              </a:ext>
            </a:extLst>
          </p:cNvPr>
          <p:cNvSpPr>
            <a:spLocks xmlns:a="http://schemas.openxmlformats.org/drawingml/2006/main" noGrp="1"/>
          </p:cNvSpPr>
          <p:nvPr/>
        </p:nvSpPr>
        <p:spPr>
          <a:xfrm xmlns:a="http://schemas.openxmlformats.org/drawingml/2006/main">
            <a:off x="685800" y="1752600"/>
            <a:ext cx="103133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volume cross sectional area × perpendicular length. A cylinder has volume πr²h. Convert </a:t>
            </a:r>
          </a:p>
        </p:txBody>
      </p:sp>
      <p:sp>
        <p:nvSpPr>
          <p:cNvPr id="6" name="text-2174">
            <a:extLst xmlns:a="http://schemas.openxmlformats.org/drawingml/2006/main">
              <a:ext uri="{FF2B5EF4-FFF2-40B4-BE49-F238E27FC236}">
                <a16:creationId xmlns:a16="http://schemas.microsoft.com/office/drawing/2014/main" id="{663B957D-4E8D-4ED4-B38C-660763487851}"/>
              </a:ext>
            </a:extLst>
          </p:cNvPr>
          <p:cNvSpPr>
            <a:spLocks xmlns:a="http://schemas.openxmlformats.org/drawingml/2006/main" noGrp="1"/>
          </p:cNvSpPr>
          <p:nvPr/>
        </p:nvSpPr>
        <p:spPr>
          <a:xfrm xmlns:a="http://schemas.openxmlformats.org/drawingml/2006/main">
            <a:off x="685800" y="2095500"/>
            <a:ext cx="70579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volume to capacity using 1 cm³ = 1 mL and 1,000 cm³ = 1 L.</a:t>
            </a:r>
          </a:p>
        </p:txBody>
      </p:sp>
      <p:sp>
        <p:nvSpPr>
          <p:cNvPr id="7" name="text-2175">
            <a:extLst xmlns:a="http://schemas.openxmlformats.org/drawingml/2006/main">
              <a:ext uri="{FF2B5EF4-FFF2-40B4-BE49-F238E27FC236}">
                <a16:creationId xmlns:a16="http://schemas.microsoft.com/office/drawing/2014/main" id="{FF2CB218-0E76-4A6C-BAF5-2AD0AE95516B}"/>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176">
            <a:extLst xmlns:a="http://schemas.openxmlformats.org/drawingml/2006/main">
              <a:ext uri="{FF2B5EF4-FFF2-40B4-BE49-F238E27FC236}">
                <a16:creationId xmlns:a16="http://schemas.microsoft.com/office/drawing/2014/main" id="{74420D39-C1B9-4882-9FC2-5F339103DBEE}"/>
              </a:ext>
            </a:extLst>
          </p:cNvPr>
          <p:cNvSpPr>
            <a:spLocks xmlns:a="http://schemas.openxmlformats.org/drawingml/2006/main" noGrp="1"/>
          </p:cNvSpPr>
          <p:nvPr/>
        </p:nvSpPr>
        <p:spPr>
          <a:xfrm xmlns:a="http://schemas.openxmlformats.org/drawingml/2006/main">
            <a:off x="685800" y="3057525"/>
            <a:ext cx="107899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triangular prism has cross section area 18 cm² and length 10 cm, so its volume is 180 cm³. </a:t>
            </a:r>
          </a:p>
        </p:txBody>
      </p:sp>
      <p:sp>
        <p:nvSpPr>
          <p:cNvPr id="9" name="text-2177">
            <a:extLst xmlns:a="http://schemas.openxmlformats.org/drawingml/2006/main">
              <a:ext uri="{FF2B5EF4-FFF2-40B4-BE49-F238E27FC236}">
                <a16:creationId xmlns:a16="http://schemas.microsoft.com/office/drawing/2014/main" id="{6AA09DFB-DE63-4CA7-AB38-86D05E1225F2}"/>
              </a:ext>
            </a:extLst>
          </p:cNvPr>
          <p:cNvSpPr>
            <a:spLocks xmlns:a="http://schemas.openxmlformats.org/drawingml/2006/main" noGrp="1"/>
          </p:cNvSpPr>
          <p:nvPr/>
        </p:nvSpPr>
        <p:spPr>
          <a:xfrm xmlns:a="http://schemas.openxmlformats.org/drawingml/2006/main">
            <a:off x="685800" y="3400425"/>
            <a:ext cx="92172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tank measuring 40 cm by 25 cm by 30 cm holds 30,000 cm³ = 30 L when full.</a:t>
            </a:r>
          </a:p>
        </p:txBody>
      </p:sp>
    </p:spTree>
    <p:extLst>
      <p:ext uri="{BB962C8B-B14F-4D97-AF65-F5344CB8AC3E}">
        <p14:creationId xmlns:p14="http://schemas.microsoft.com/office/powerpoint/2010/main" val="747547123"/>
      </p:ext>
    </p:extLst>
  </p:cSld>
</p:sld>
</file>

<file path=ppt/slides/slide1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178">
            <a:extLst xmlns:a="http://schemas.openxmlformats.org/drawingml/2006/main">
              <a:ext uri="{FF2B5EF4-FFF2-40B4-BE49-F238E27FC236}">
                <a16:creationId xmlns:a16="http://schemas.microsoft.com/office/drawing/2014/main" id="{4D354CA3-579A-4097-8149-C581E42CA1D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2179">
            <a:extLst xmlns:a="http://schemas.openxmlformats.org/drawingml/2006/main">
              <a:ext uri="{FF2B5EF4-FFF2-40B4-BE49-F238E27FC236}">
                <a16:creationId xmlns:a16="http://schemas.microsoft.com/office/drawing/2014/main" id="{BB5C9D42-FAF1-4248-AD35-14FEFD1CAE5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2180">
            <a:extLst xmlns:a="http://schemas.openxmlformats.org/drawingml/2006/main">
              <a:ext uri="{FF2B5EF4-FFF2-40B4-BE49-F238E27FC236}">
                <a16:creationId xmlns:a16="http://schemas.microsoft.com/office/drawing/2014/main" id="{44683C53-467E-4FFD-B9B0-72D2ABAB8D0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181">
            <a:extLst xmlns:a="http://schemas.openxmlformats.org/drawingml/2006/main">
              <a:ext uri="{FF2B5EF4-FFF2-40B4-BE49-F238E27FC236}">
                <a16:creationId xmlns:a16="http://schemas.microsoft.com/office/drawing/2014/main" id="{8B7A41DF-2907-4641-8A66-12746D247B90}"/>
              </a:ext>
            </a:extLst>
          </p:cNvPr>
          <p:cNvSpPr>
            <a:spLocks xmlns:a="http://schemas.openxmlformats.org/drawingml/2006/main" noGrp="1"/>
          </p:cNvSpPr>
          <p:nvPr/>
        </p:nvSpPr>
        <p:spPr>
          <a:xfrm xmlns:a="http://schemas.openxmlformats.org/drawingml/2006/main">
            <a:off x="685800" y="1409700"/>
            <a:ext cx="69776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Find the area and perimeter of a 9 cm by 4 cm rectangle.</a:t>
            </a:r>
          </a:p>
        </p:txBody>
      </p:sp>
      <p:sp>
        <p:nvSpPr>
          <p:cNvPr id="5" name="text-2182">
            <a:extLst xmlns:a="http://schemas.openxmlformats.org/drawingml/2006/main">
              <a:ext uri="{FF2B5EF4-FFF2-40B4-BE49-F238E27FC236}">
                <a16:creationId xmlns:a16="http://schemas.microsoft.com/office/drawing/2014/main" id="{1248EB2D-56CA-4D92-8772-432F8AA65772}"/>
              </a:ext>
            </a:extLst>
          </p:cNvPr>
          <p:cNvSpPr>
            <a:spLocks xmlns:a="http://schemas.openxmlformats.org/drawingml/2006/main" noGrp="1"/>
          </p:cNvSpPr>
          <p:nvPr/>
        </p:nvSpPr>
        <p:spPr>
          <a:xfrm xmlns:a="http://schemas.openxmlformats.org/drawingml/2006/main">
            <a:off x="685800" y="1924050"/>
            <a:ext cx="70940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Find the area of a triangle with base 15 m and height 8 m.</a:t>
            </a:r>
          </a:p>
        </p:txBody>
      </p:sp>
      <p:sp>
        <p:nvSpPr>
          <p:cNvPr id="6" name="text-2183">
            <a:extLst xmlns:a="http://schemas.openxmlformats.org/drawingml/2006/main">
              <a:ext uri="{FF2B5EF4-FFF2-40B4-BE49-F238E27FC236}">
                <a16:creationId xmlns:a16="http://schemas.microsoft.com/office/drawing/2014/main" id="{51D46CC7-786D-4A8F-99C3-E5EC151A1201}"/>
              </a:ext>
            </a:extLst>
          </p:cNvPr>
          <p:cNvSpPr>
            <a:spLocks xmlns:a="http://schemas.openxmlformats.org/drawingml/2006/main" noGrp="1"/>
          </p:cNvSpPr>
          <p:nvPr/>
        </p:nvSpPr>
        <p:spPr>
          <a:xfrm xmlns:a="http://schemas.openxmlformats.org/drawingml/2006/main">
            <a:off x="685800" y="2438400"/>
            <a:ext cx="75229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Find the circumference of a circle of radius 6 cm in terms of π.</a:t>
            </a:r>
          </a:p>
        </p:txBody>
      </p:sp>
      <p:sp>
        <p:nvSpPr>
          <p:cNvPr id="7" name="text-2184">
            <a:extLst xmlns:a="http://schemas.openxmlformats.org/drawingml/2006/main">
              <a:ext uri="{FF2B5EF4-FFF2-40B4-BE49-F238E27FC236}">
                <a16:creationId xmlns:a16="http://schemas.microsoft.com/office/drawing/2014/main" id="{D364FE56-6D2B-40CC-B051-E1B4EDA19A1F}"/>
              </a:ext>
            </a:extLst>
          </p:cNvPr>
          <p:cNvSpPr>
            <a:spLocks xmlns:a="http://schemas.openxmlformats.org/drawingml/2006/main" noGrp="1"/>
          </p:cNvSpPr>
          <p:nvPr/>
        </p:nvSpPr>
        <p:spPr>
          <a:xfrm xmlns:a="http://schemas.openxmlformats.org/drawingml/2006/main">
            <a:off x="685800" y="2952750"/>
            <a:ext cx="55079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Find the surface area of a cube of side 5 cm.</a:t>
            </a:r>
          </a:p>
        </p:txBody>
      </p:sp>
      <p:sp>
        <p:nvSpPr>
          <p:cNvPr id="8" name="text-2185">
            <a:extLst xmlns:a="http://schemas.openxmlformats.org/drawingml/2006/main">
              <a:ext uri="{FF2B5EF4-FFF2-40B4-BE49-F238E27FC236}">
                <a16:creationId xmlns:a16="http://schemas.microsoft.com/office/drawing/2014/main" id="{C77FFA4B-932B-45DD-89E1-D89520C0A4CB}"/>
              </a:ext>
            </a:extLst>
          </p:cNvPr>
          <p:cNvSpPr>
            <a:spLocks xmlns:a="http://schemas.openxmlformats.org/drawingml/2006/main" noGrp="1"/>
          </p:cNvSpPr>
          <p:nvPr/>
        </p:nvSpPr>
        <p:spPr>
          <a:xfrm xmlns:a="http://schemas.openxmlformats.org/drawingml/2006/main">
            <a:off x="685800" y="3467100"/>
            <a:ext cx="637946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A cuboid is 12 cm by 5 cm by 4 cm. Find its volume.</a:t>
            </a:r>
          </a:p>
        </p:txBody>
      </p:sp>
    </p:spTree>
    <p:extLst>
      <p:ext uri="{BB962C8B-B14F-4D97-AF65-F5344CB8AC3E}">
        <p14:creationId xmlns:p14="http://schemas.microsoft.com/office/powerpoint/2010/main" val="1472860530"/>
      </p:ext>
    </p:extLst>
  </p:cSld>
</p:sld>
</file>

<file path=ppt/slides/slide1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2186">
            <a:extLst xmlns:a="http://schemas.openxmlformats.org/drawingml/2006/main">
              <a:ext uri="{FF2B5EF4-FFF2-40B4-BE49-F238E27FC236}">
                <a16:creationId xmlns:a16="http://schemas.microsoft.com/office/drawing/2014/main" id="{6CC369A8-3B64-40C1-816A-84507FCBF16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2187">
            <a:extLst xmlns:a="http://schemas.openxmlformats.org/drawingml/2006/main">
              <a:ext uri="{FF2B5EF4-FFF2-40B4-BE49-F238E27FC236}">
                <a16:creationId xmlns:a16="http://schemas.microsoft.com/office/drawing/2014/main" id="{2E2050F5-B0E0-4CE3-88C7-603089D9C62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2188">
            <a:extLst xmlns:a="http://schemas.openxmlformats.org/drawingml/2006/main">
              <a:ext uri="{FF2B5EF4-FFF2-40B4-BE49-F238E27FC236}">
                <a16:creationId xmlns:a16="http://schemas.microsoft.com/office/drawing/2014/main" id="{C111112E-74B2-4D99-972B-ABC68206426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189">
            <a:extLst xmlns:a="http://schemas.openxmlformats.org/drawingml/2006/main">
              <a:ext uri="{FF2B5EF4-FFF2-40B4-BE49-F238E27FC236}">
                <a16:creationId xmlns:a16="http://schemas.microsoft.com/office/drawing/2014/main" id="{6CBEBF1B-CBD6-4BDA-8E66-AE7A06C3D387}"/>
              </a:ext>
            </a:extLst>
          </p:cNvPr>
          <p:cNvSpPr>
            <a:spLocks xmlns:a="http://schemas.openxmlformats.org/drawingml/2006/main" noGrp="1"/>
          </p:cNvSpPr>
          <p:nvPr/>
        </p:nvSpPr>
        <p:spPr>
          <a:xfrm xmlns:a="http://schemas.openxmlformats.org/drawingml/2006/main">
            <a:off x="685800" y="1409700"/>
            <a:ext cx="106963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Surface area uses square units; volume uses cubic units. The sloping side </a:t>
            </a:r>
          </a:p>
        </p:txBody>
      </p:sp>
      <p:sp>
        <p:nvSpPr>
          <p:cNvPr id="5" name="text-2190">
            <a:extLst xmlns:a="http://schemas.openxmlformats.org/drawingml/2006/main">
              <a:ext uri="{FF2B5EF4-FFF2-40B4-BE49-F238E27FC236}">
                <a16:creationId xmlns:a16="http://schemas.microsoft.com/office/drawing/2014/main" id="{6325B10D-2C67-4D6B-85CA-31CF821C4F96}"/>
              </a:ext>
            </a:extLst>
          </p:cNvPr>
          <p:cNvSpPr>
            <a:spLocks xmlns:a="http://schemas.openxmlformats.org/drawingml/2006/main" noGrp="1"/>
          </p:cNvSpPr>
          <p:nvPr/>
        </p:nvSpPr>
        <p:spPr>
          <a:xfrm xmlns:a="http://schemas.openxmlformats.org/drawingml/2006/main">
            <a:off x="685800" y="1752600"/>
            <a:ext cx="1031748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of a triangle is not its perpendicular height unless it is perpendicular to </a:t>
            </a:r>
          </a:p>
        </p:txBody>
      </p:sp>
      <p:sp>
        <p:nvSpPr>
          <p:cNvPr id="6" name="text-2191">
            <a:extLst xmlns:a="http://schemas.openxmlformats.org/drawingml/2006/main">
              <a:ext uri="{FF2B5EF4-FFF2-40B4-BE49-F238E27FC236}">
                <a16:creationId xmlns:a16="http://schemas.microsoft.com/office/drawing/2014/main" id="{70946323-60EF-451A-A8F0-8B139C255AEF}"/>
              </a:ext>
            </a:extLst>
          </p:cNvPr>
          <p:cNvSpPr>
            <a:spLocks xmlns:a="http://schemas.openxmlformats.org/drawingml/2006/main" noGrp="1"/>
          </p:cNvSpPr>
          <p:nvPr/>
        </p:nvSpPr>
        <p:spPr>
          <a:xfrm xmlns:a="http://schemas.openxmlformats.org/drawingml/2006/main">
            <a:off x="685800" y="2095500"/>
            <a:ext cx="13794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the base.</a:t>
            </a:r>
          </a:p>
        </p:txBody>
      </p:sp>
    </p:spTree>
    <p:extLst>
      <p:ext uri="{BB962C8B-B14F-4D97-AF65-F5344CB8AC3E}">
        <p14:creationId xmlns:p14="http://schemas.microsoft.com/office/powerpoint/2010/main" val="699361957"/>
      </p:ext>
    </p:extLst>
  </p:cSld>
</p:sld>
</file>

<file path=ppt/slides/slide1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2192">
            <a:extLst xmlns:a="http://schemas.openxmlformats.org/drawingml/2006/main">
              <a:ext uri="{FF2B5EF4-FFF2-40B4-BE49-F238E27FC236}">
                <a16:creationId xmlns:a16="http://schemas.microsoft.com/office/drawing/2014/main" id="{07A31001-B47A-4703-9813-9BCC3717E8E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21</a:t>
            </a:r>
          </a:p>
        </p:txBody>
      </p:sp>
      <p:sp>
        <p:nvSpPr>
          <p:cNvPr id="2" name="text-2193">
            <a:extLst xmlns:a="http://schemas.openxmlformats.org/drawingml/2006/main">
              <a:ext uri="{FF2B5EF4-FFF2-40B4-BE49-F238E27FC236}">
                <a16:creationId xmlns:a16="http://schemas.microsoft.com/office/drawing/2014/main" id="{2809E605-08DC-4ECE-AD85-5D3C05FF122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2194">
            <a:extLst xmlns:a="http://schemas.openxmlformats.org/drawingml/2006/main">
              <a:ext uri="{FF2B5EF4-FFF2-40B4-BE49-F238E27FC236}">
                <a16:creationId xmlns:a16="http://schemas.microsoft.com/office/drawing/2014/main" id="{27A5B083-0A86-4FA0-BEFE-6B69942F7D6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195">
            <a:extLst xmlns:a="http://schemas.openxmlformats.org/drawingml/2006/main">
              <a:ext uri="{FF2B5EF4-FFF2-40B4-BE49-F238E27FC236}">
                <a16:creationId xmlns:a16="http://schemas.microsoft.com/office/drawing/2014/main" id="{9AC65DB9-DF6A-4387-A5D9-156E0B4201D0}"/>
              </a:ext>
            </a:extLst>
          </p:cNvPr>
          <p:cNvSpPr>
            <a:spLocks xmlns:a="http://schemas.openxmlformats.org/drawingml/2006/main" noGrp="1"/>
          </p:cNvSpPr>
          <p:nvPr/>
        </p:nvSpPr>
        <p:spPr>
          <a:xfrm xmlns:a="http://schemas.openxmlformats.org/drawingml/2006/main">
            <a:off x="685800" y="1409700"/>
            <a:ext cx="67129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Area = 9 × 4 = 36 cm². Perimeter = 2(9 + 4) = 26 cm.</a:t>
            </a:r>
          </a:p>
        </p:txBody>
      </p:sp>
      <p:sp>
        <p:nvSpPr>
          <p:cNvPr id="5" name="text-2196">
            <a:extLst xmlns:a="http://schemas.openxmlformats.org/drawingml/2006/main">
              <a:ext uri="{FF2B5EF4-FFF2-40B4-BE49-F238E27FC236}">
                <a16:creationId xmlns:a16="http://schemas.microsoft.com/office/drawing/2014/main" id="{C4F8860D-CF5F-4FE8-B73F-87B855160C4C}"/>
              </a:ext>
            </a:extLst>
          </p:cNvPr>
          <p:cNvSpPr>
            <a:spLocks xmlns:a="http://schemas.openxmlformats.org/drawingml/2006/main" noGrp="1"/>
          </p:cNvSpPr>
          <p:nvPr/>
        </p:nvSpPr>
        <p:spPr>
          <a:xfrm xmlns:a="http://schemas.openxmlformats.org/drawingml/2006/main">
            <a:off x="685800" y="206692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a:t>
            </a:r>
          </a:p>
        </p:txBody>
      </p:sp>
      <p:sp>
        <p:nvSpPr>
          <p:cNvPr id="6" name="text-2197">
            <a:extLst xmlns:a="http://schemas.openxmlformats.org/drawingml/2006/main">
              <a:ext uri="{FF2B5EF4-FFF2-40B4-BE49-F238E27FC236}">
                <a16:creationId xmlns:a16="http://schemas.microsoft.com/office/drawing/2014/main" id="{5107C412-DB7E-41C6-934B-4EDE2EA9F897}"/>
              </a:ext>
            </a:extLst>
          </p:cNvPr>
          <p:cNvSpPr>
            <a:spLocks xmlns:a="http://schemas.openxmlformats.org/drawingml/2006/main" noGrp="1"/>
          </p:cNvSpPr>
          <p:nvPr/>
        </p:nvSpPr>
        <p:spPr>
          <a:xfrm xmlns:a="http://schemas.openxmlformats.org/drawingml/2006/main">
            <a:off x="1049274" y="19240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7" name="text-2198">
            <a:extLst xmlns:a="http://schemas.openxmlformats.org/drawingml/2006/main">
              <a:ext uri="{FF2B5EF4-FFF2-40B4-BE49-F238E27FC236}">
                <a16:creationId xmlns:a16="http://schemas.microsoft.com/office/drawing/2014/main" id="{E6CC617B-CD18-48E6-AC06-7DFB58BE9CA5}"/>
              </a:ext>
            </a:extLst>
          </p:cNvPr>
          <p:cNvSpPr>
            <a:spLocks xmlns:a="http://schemas.openxmlformats.org/drawingml/2006/main" noGrp="1"/>
          </p:cNvSpPr>
          <p:nvPr/>
        </p:nvSpPr>
        <p:spPr>
          <a:xfrm xmlns:a="http://schemas.openxmlformats.org/drawingml/2006/main">
            <a:off x="1049274" y="22098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8" name="fraction-bar-2199">
            <a:extLst xmlns:a="http://schemas.openxmlformats.org/drawingml/2006/main">
              <a:ext uri="{FF2B5EF4-FFF2-40B4-BE49-F238E27FC236}">
                <a16:creationId xmlns:a16="http://schemas.microsoft.com/office/drawing/2014/main" id="{E5A9710C-4FEA-49C1-AE93-3F7013599DCC}"/>
              </a:ext>
            </a:extLst>
          </p:cNvPr>
          <p:cNvSpPr>
            <a:spLocks xmlns:a="http://schemas.openxmlformats.org/drawingml/2006/main" noGrp="1"/>
          </p:cNvSpPr>
          <p:nvPr/>
        </p:nvSpPr>
        <p:spPr>
          <a:xfrm xmlns:a="http://schemas.openxmlformats.org/drawingml/2006/main">
            <a:off x="1068324" y="21907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9" name="text-2200">
            <a:extLst xmlns:a="http://schemas.openxmlformats.org/drawingml/2006/main">
              <a:ext uri="{FF2B5EF4-FFF2-40B4-BE49-F238E27FC236}">
                <a16:creationId xmlns:a16="http://schemas.microsoft.com/office/drawing/2014/main" id="{FAB5BB53-F2F1-4531-B4F0-8A3AF81B2F51}"/>
              </a:ext>
            </a:extLst>
          </p:cNvPr>
          <p:cNvSpPr>
            <a:spLocks xmlns:a="http://schemas.openxmlformats.org/drawingml/2006/main" noGrp="1"/>
          </p:cNvSpPr>
          <p:nvPr/>
        </p:nvSpPr>
        <p:spPr>
          <a:xfrm xmlns:a="http://schemas.openxmlformats.org/drawingml/2006/main">
            <a:off x="1298924" y="2066925"/>
            <a:ext cx="22452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15 × 8 = 60 m².</a:t>
            </a:r>
          </a:p>
        </p:txBody>
      </p:sp>
      <p:sp>
        <p:nvSpPr>
          <p:cNvPr id="10" name="text-2201">
            <a:extLst xmlns:a="http://schemas.openxmlformats.org/drawingml/2006/main">
              <a:ext uri="{FF2B5EF4-FFF2-40B4-BE49-F238E27FC236}">
                <a16:creationId xmlns:a16="http://schemas.microsoft.com/office/drawing/2014/main" id="{B7C181DD-96AD-40B7-914A-8633CEC22DF4}"/>
              </a:ext>
            </a:extLst>
          </p:cNvPr>
          <p:cNvSpPr>
            <a:spLocks xmlns:a="http://schemas.openxmlformats.org/drawingml/2006/main" noGrp="1"/>
          </p:cNvSpPr>
          <p:nvPr/>
        </p:nvSpPr>
        <p:spPr>
          <a:xfrm xmlns:a="http://schemas.openxmlformats.org/drawingml/2006/main">
            <a:off x="685800" y="2667000"/>
            <a:ext cx="24356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2π × 6 = 12π cm.</a:t>
            </a:r>
          </a:p>
        </p:txBody>
      </p:sp>
      <p:sp>
        <p:nvSpPr>
          <p:cNvPr id="11" name="text-2202">
            <a:extLst xmlns:a="http://schemas.openxmlformats.org/drawingml/2006/main">
              <a:ext uri="{FF2B5EF4-FFF2-40B4-BE49-F238E27FC236}">
                <a16:creationId xmlns:a16="http://schemas.microsoft.com/office/drawing/2014/main" id="{990D0E43-4642-499D-BCB5-BE791AC90400}"/>
              </a:ext>
            </a:extLst>
          </p:cNvPr>
          <p:cNvSpPr>
            <a:spLocks xmlns:a="http://schemas.openxmlformats.org/drawingml/2006/main" noGrp="1"/>
          </p:cNvSpPr>
          <p:nvPr/>
        </p:nvSpPr>
        <p:spPr>
          <a:xfrm xmlns:a="http://schemas.openxmlformats.org/drawingml/2006/main">
            <a:off x="685800" y="3181350"/>
            <a:ext cx="24890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6 × 5² = 150 cm².</a:t>
            </a:r>
          </a:p>
        </p:txBody>
      </p:sp>
      <p:sp>
        <p:nvSpPr>
          <p:cNvPr id="12" name="text-2203">
            <a:extLst xmlns:a="http://schemas.openxmlformats.org/drawingml/2006/main">
              <a:ext uri="{FF2B5EF4-FFF2-40B4-BE49-F238E27FC236}">
                <a16:creationId xmlns:a16="http://schemas.microsoft.com/office/drawing/2014/main" id="{1C728C99-784B-460D-A24A-B436ED96469B}"/>
              </a:ext>
            </a:extLst>
          </p:cNvPr>
          <p:cNvSpPr>
            <a:spLocks xmlns:a="http://schemas.openxmlformats.org/drawingml/2006/main" noGrp="1"/>
          </p:cNvSpPr>
          <p:nvPr/>
        </p:nvSpPr>
        <p:spPr>
          <a:xfrm xmlns:a="http://schemas.openxmlformats.org/drawingml/2006/main">
            <a:off x="685800" y="3695700"/>
            <a:ext cx="302523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12 × 5 × 4 = 240 cm³.</a:t>
            </a:r>
          </a:p>
        </p:txBody>
      </p:sp>
    </p:spTree>
    <p:extLst>
      <p:ext uri="{BB962C8B-B14F-4D97-AF65-F5344CB8AC3E}">
        <p14:creationId xmlns:p14="http://schemas.microsoft.com/office/powerpoint/2010/main" val="1685309235"/>
      </p:ext>
    </p:extLst>
  </p:cSld>
</p:sld>
</file>

<file path=ppt/slides/slide1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204">
            <a:extLst xmlns:a="http://schemas.openxmlformats.org/drawingml/2006/main">
              <a:ext uri="{FF2B5EF4-FFF2-40B4-BE49-F238E27FC236}">
                <a16:creationId xmlns:a16="http://schemas.microsoft.com/office/drawing/2014/main" id="{2F04FDBF-63E5-48A8-A983-816A31A4F41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22</a:t>
            </a:r>
          </a:p>
        </p:txBody>
      </p:sp>
      <p:sp>
        <p:nvSpPr>
          <p:cNvPr id="2" name="text-2205">
            <a:extLst xmlns:a="http://schemas.openxmlformats.org/drawingml/2006/main">
              <a:ext uri="{FF2B5EF4-FFF2-40B4-BE49-F238E27FC236}">
                <a16:creationId xmlns:a16="http://schemas.microsoft.com/office/drawing/2014/main" id="{1A2F0BEB-1137-4682-9472-08B053A8352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Coordinates and simple graphs</a:t>
            </a:r>
          </a:p>
        </p:txBody>
      </p:sp>
      <p:sp>
        <p:nvSpPr>
          <p:cNvPr id="3" name="text-2206">
            <a:extLst xmlns:a="http://schemas.openxmlformats.org/drawingml/2006/main">
              <a:ext uri="{FF2B5EF4-FFF2-40B4-BE49-F238E27FC236}">
                <a16:creationId xmlns:a16="http://schemas.microsoft.com/office/drawing/2014/main" id="{6AA0C593-EB34-4981-9C61-9B6063C3238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207">
            <a:extLst xmlns:a="http://schemas.openxmlformats.org/drawingml/2006/main">
              <a:ext uri="{FF2B5EF4-FFF2-40B4-BE49-F238E27FC236}">
                <a16:creationId xmlns:a16="http://schemas.microsoft.com/office/drawing/2014/main" id="{9B600C70-C643-4D5A-9805-72F6571D9327}"/>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2208">
            <a:extLst xmlns:a="http://schemas.openxmlformats.org/drawingml/2006/main">
              <a:ext uri="{FF2B5EF4-FFF2-40B4-BE49-F238E27FC236}">
                <a16:creationId xmlns:a16="http://schemas.microsoft.com/office/drawing/2014/main" id="{6FAABF98-B6C9-41BE-8D13-78E742A689F8}"/>
              </a:ext>
            </a:extLst>
          </p:cNvPr>
          <p:cNvSpPr>
            <a:spLocks xmlns:a="http://schemas.openxmlformats.org/drawingml/2006/main" noGrp="1"/>
          </p:cNvSpPr>
          <p:nvPr/>
        </p:nvSpPr>
        <p:spPr>
          <a:xfrm xmlns:a="http://schemas.openxmlformats.org/drawingml/2006/main">
            <a:off x="685800" y="2133600"/>
            <a:ext cx="24716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coordinate plane</a:t>
            </a:r>
          </a:p>
        </p:txBody>
      </p:sp>
      <p:sp>
        <p:nvSpPr>
          <p:cNvPr id="6" name="text-2209">
            <a:extLst xmlns:a="http://schemas.openxmlformats.org/drawingml/2006/main">
              <a:ext uri="{FF2B5EF4-FFF2-40B4-BE49-F238E27FC236}">
                <a16:creationId xmlns:a16="http://schemas.microsoft.com/office/drawing/2014/main" id="{FFB8C4A2-D8A7-427F-82E8-B1D36213763F}"/>
              </a:ext>
            </a:extLst>
          </p:cNvPr>
          <p:cNvSpPr>
            <a:spLocks xmlns:a="http://schemas.openxmlformats.org/drawingml/2006/main" noGrp="1"/>
          </p:cNvSpPr>
          <p:nvPr/>
        </p:nvSpPr>
        <p:spPr>
          <a:xfrm xmlns:a="http://schemas.openxmlformats.org/drawingml/2006/main">
            <a:off x="685800" y="2524125"/>
            <a:ext cx="34809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Quadrants and points on axes</a:t>
            </a:r>
          </a:p>
        </p:txBody>
      </p:sp>
      <p:sp>
        <p:nvSpPr>
          <p:cNvPr id="7" name="text-2210">
            <a:extLst xmlns:a="http://schemas.openxmlformats.org/drawingml/2006/main">
              <a:ext uri="{FF2B5EF4-FFF2-40B4-BE49-F238E27FC236}">
                <a16:creationId xmlns:a16="http://schemas.microsoft.com/office/drawing/2014/main" id="{6E8B10A6-B117-4181-B41A-650CE55857B1}"/>
              </a:ext>
            </a:extLst>
          </p:cNvPr>
          <p:cNvSpPr>
            <a:spLocks xmlns:a="http://schemas.openxmlformats.org/drawingml/2006/main" noGrp="1"/>
          </p:cNvSpPr>
          <p:nvPr/>
        </p:nvSpPr>
        <p:spPr>
          <a:xfrm xmlns:a="http://schemas.openxmlformats.org/drawingml/2006/main">
            <a:off x="685800" y="2914650"/>
            <a:ext cx="50500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Horizontal vertical and simple linear graphs</a:t>
            </a:r>
          </a:p>
        </p:txBody>
      </p:sp>
      <p:sp>
        <p:nvSpPr>
          <p:cNvPr id="8" name="text-2211">
            <a:extLst xmlns:a="http://schemas.openxmlformats.org/drawingml/2006/main">
              <a:ext uri="{FF2B5EF4-FFF2-40B4-BE49-F238E27FC236}">
                <a16:creationId xmlns:a16="http://schemas.microsoft.com/office/drawing/2014/main" id="{A763882C-20C9-414A-85CC-4CB1DDF659C3}"/>
              </a:ext>
            </a:extLst>
          </p:cNvPr>
          <p:cNvSpPr>
            <a:spLocks xmlns:a="http://schemas.openxmlformats.org/drawingml/2006/main" noGrp="1"/>
          </p:cNvSpPr>
          <p:nvPr/>
        </p:nvSpPr>
        <p:spPr>
          <a:xfrm xmlns:a="http://schemas.openxmlformats.org/drawingml/2006/main">
            <a:off x="685800" y="3305175"/>
            <a:ext cx="27657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Gradient and intercepts</a:t>
            </a:r>
          </a:p>
        </p:txBody>
      </p:sp>
      <p:sp>
        <p:nvSpPr>
          <p:cNvPr id="9" name="text-2212">
            <a:extLst xmlns:a="http://schemas.openxmlformats.org/drawingml/2006/main">
              <a:ext uri="{FF2B5EF4-FFF2-40B4-BE49-F238E27FC236}">
                <a16:creationId xmlns:a16="http://schemas.microsoft.com/office/drawing/2014/main" id="{A602124A-0775-4169-B94D-4B991D8489F8}"/>
              </a:ext>
            </a:extLst>
          </p:cNvPr>
          <p:cNvSpPr>
            <a:spLocks xmlns:a="http://schemas.openxmlformats.org/drawingml/2006/main" noGrp="1"/>
          </p:cNvSpPr>
          <p:nvPr/>
        </p:nvSpPr>
        <p:spPr>
          <a:xfrm xmlns:a="http://schemas.openxmlformats.org/drawingml/2006/main">
            <a:off x="685800" y="3695700"/>
            <a:ext cx="30519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Reading graphs in context</a:t>
            </a:r>
          </a:p>
        </p:txBody>
      </p:sp>
    </p:spTree>
    <p:extLst>
      <p:ext uri="{BB962C8B-B14F-4D97-AF65-F5344CB8AC3E}">
        <p14:creationId xmlns:p14="http://schemas.microsoft.com/office/powerpoint/2010/main" val="2114553446"/>
      </p:ext>
    </p:extLst>
  </p:cSld>
</p:sld>
</file>

<file path=ppt/slides/slide19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213">
            <a:extLst xmlns:a="http://schemas.openxmlformats.org/drawingml/2006/main">
              <a:ext uri="{FF2B5EF4-FFF2-40B4-BE49-F238E27FC236}">
                <a16:creationId xmlns:a16="http://schemas.microsoft.com/office/drawing/2014/main" id="{614E53FE-6A81-4FA7-BD2F-A0DD278C27C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22</a:t>
            </a:r>
          </a:p>
        </p:txBody>
      </p:sp>
      <p:sp>
        <p:nvSpPr>
          <p:cNvPr id="2" name="text-2214">
            <a:extLst xmlns:a="http://schemas.openxmlformats.org/drawingml/2006/main">
              <a:ext uri="{FF2B5EF4-FFF2-40B4-BE49-F238E27FC236}">
                <a16:creationId xmlns:a16="http://schemas.microsoft.com/office/drawing/2014/main" id="{C5B70523-48F1-4239-9432-E1F998D2483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The coordinate plane</a:t>
            </a:r>
          </a:p>
        </p:txBody>
      </p:sp>
      <p:sp>
        <p:nvSpPr>
          <p:cNvPr id="3" name="text-2215">
            <a:extLst xmlns:a="http://schemas.openxmlformats.org/drawingml/2006/main">
              <a:ext uri="{FF2B5EF4-FFF2-40B4-BE49-F238E27FC236}">
                <a16:creationId xmlns:a16="http://schemas.microsoft.com/office/drawing/2014/main" id="{427CC5E2-3191-42B2-A6EC-20676E5852E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216">
            <a:extLst xmlns:a="http://schemas.openxmlformats.org/drawingml/2006/main">
              <a:ext uri="{FF2B5EF4-FFF2-40B4-BE49-F238E27FC236}">
                <a16:creationId xmlns:a16="http://schemas.microsoft.com/office/drawing/2014/main" id="{93728CE4-D90D-42A1-B5CD-E28388FC6AA9}"/>
              </a:ext>
            </a:extLst>
          </p:cNvPr>
          <p:cNvSpPr>
            <a:spLocks xmlns:a="http://schemas.openxmlformats.org/drawingml/2006/main" noGrp="1"/>
          </p:cNvSpPr>
          <p:nvPr/>
        </p:nvSpPr>
        <p:spPr>
          <a:xfrm xmlns:a="http://schemas.openxmlformats.org/drawingml/2006/main">
            <a:off x="685800" y="1409700"/>
            <a:ext cx="108203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Two perpendicular axes meet at the origin (0, 0). The horizontal axis is x and the vertical axis </a:t>
            </a:r>
          </a:p>
        </p:txBody>
      </p:sp>
      <p:sp>
        <p:nvSpPr>
          <p:cNvPr id="5" name="text-2217">
            <a:extLst xmlns:a="http://schemas.openxmlformats.org/drawingml/2006/main">
              <a:ext uri="{FF2B5EF4-FFF2-40B4-BE49-F238E27FC236}">
                <a16:creationId xmlns:a16="http://schemas.microsoft.com/office/drawing/2014/main" id="{E42146E2-C52E-4CA8-82B0-36EE04E103DC}"/>
              </a:ext>
            </a:extLst>
          </p:cNvPr>
          <p:cNvSpPr>
            <a:spLocks xmlns:a="http://schemas.openxmlformats.org/drawingml/2006/main" noGrp="1"/>
          </p:cNvSpPr>
          <p:nvPr/>
        </p:nvSpPr>
        <p:spPr>
          <a:xfrm xmlns:a="http://schemas.openxmlformats.org/drawingml/2006/main">
            <a:off x="685800" y="1752600"/>
            <a:ext cx="1073991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is y. An ordered pair (x, y) gives horizontal position first and vertical position second. Choose </a:t>
            </a:r>
          </a:p>
        </p:txBody>
      </p:sp>
      <p:sp>
        <p:nvSpPr>
          <p:cNvPr id="6" name="text-2218">
            <a:extLst xmlns:a="http://schemas.openxmlformats.org/drawingml/2006/main">
              <a:ext uri="{FF2B5EF4-FFF2-40B4-BE49-F238E27FC236}">
                <a16:creationId xmlns:a16="http://schemas.microsoft.com/office/drawing/2014/main" id="{26E6AA1A-6F51-44D6-9979-6FC3CC2D0CFE}"/>
              </a:ext>
            </a:extLst>
          </p:cNvPr>
          <p:cNvSpPr>
            <a:spLocks xmlns:a="http://schemas.openxmlformats.org/drawingml/2006/main" noGrp="1"/>
          </p:cNvSpPr>
          <p:nvPr/>
        </p:nvSpPr>
        <p:spPr>
          <a:xfrm xmlns:a="http://schemas.openxmlformats.org/drawingml/2006/main">
            <a:off x="685800" y="2095500"/>
            <a:ext cx="75612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clear scale on each axis and keep intervals equal along an axis.</a:t>
            </a:r>
          </a:p>
        </p:txBody>
      </p:sp>
      <p:sp>
        <p:nvSpPr>
          <p:cNvPr id="7" name="text-2219">
            <a:extLst xmlns:a="http://schemas.openxmlformats.org/drawingml/2006/main">
              <a:ext uri="{FF2B5EF4-FFF2-40B4-BE49-F238E27FC236}">
                <a16:creationId xmlns:a16="http://schemas.microsoft.com/office/drawing/2014/main" id="{694A9759-377E-41CF-9D0A-C25FBACD12A0}"/>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220">
            <a:extLst xmlns:a="http://schemas.openxmlformats.org/drawingml/2006/main">
              <a:ext uri="{FF2B5EF4-FFF2-40B4-BE49-F238E27FC236}">
                <a16:creationId xmlns:a16="http://schemas.microsoft.com/office/drawing/2014/main" id="{18CD688A-DA38-4D25-8980-FA223AC24379}"/>
              </a:ext>
            </a:extLst>
          </p:cNvPr>
          <p:cNvSpPr>
            <a:spLocks xmlns:a="http://schemas.openxmlformats.org/drawingml/2006/main" noGrp="1"/>
          </p:cNvSpPr>
          <p:nvPr/>
        </p:nvSpPr>
        <p:spPr>
          <a:xfrm xmlns:a="http://schemas.openxmlformats.org/drawingml/2006/main">
            <a:off x="685800" y="3057525"/>
            <a:ext cx="984713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 plot (−3, 2), move 3 units left from the origin, then 2 units up. The point (2, −3) is </a:t>
            </a:r>
          </a:p>
        </p:txBody>
      </p:sp>
      <p:sp>
        <p:nvSpPr>
          <p:cNvPr id="9" name="text-2221">
            <a:extLst xmlns:a="http://schemas.openxmlformats.org/drawingml/2006/main">
              <a:ext uri="{FF2B5EF4-FFF2-40B4-BE49-F238E27FC236}">
                <a16:creationId xmlns:a16="http://schemas.microsoft.com/office/drawing/2014/main" id="{BB852A50-EED4-4309-9A5F-32315B7E0A84}"/>
              </a:ext>
            </a:extLst>
          </p:cNvPr>
          <p:cNvSpPr>
            <a:spLocks xmlns:a="http://schemas.openxmlformats.org/drawingml/2006/main" noGrp="1"/>
          </p:cNvSpPr>
          <p:nvPr/>
        </p:nvSpPr>
        <p:spPr>
          <a:xfrm xmlns:a="http://schemas.openxmlformats.org/drawingml/2006/main">
            <a:off x="685800" y="3400425"/>
            <a:ext cx="63327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different because the coordinates have changed order.</a:t>
            </a:r>
          </a:p>
        </p:txBody>
      </p:sp>
    </p:spTree>
    <p:extLst>
      <p:ext uri="{BB962C8B-B14F-4D97-AF65-F5344CB8AC3E}">
        <p14:creationId xmlns:p14="http://schemas.microsoft.com/office/powerpoint/2010/main" val="224628270"/>
      </p:ext>
    </p:extLst>
  </p:cSld>
</p:sld>
</file>

<file path=ppt/slides/slide1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222">
            <a:extLst xmlns:a="http://schemas.openxmlformats.org/drawingml/2006/main">
              <a:ext uri="{FF2B5EF4-FFF2-40B4-BE49-F238E27FC236}">
                <a16:creationId xmlns:a16="http://schemas.microsoft.com/office/drawing/2014/main" id="{00D3816D-2212-4462-8D8B-12611E0A9CC4}"/>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22</a:t>
            </a:r>
          </a:p>
        </p:txBody>
      </p:sp>
      <p:sp>
        <p:nvSpPr>
          <p:cNvPr id="2" name="text-2223">
            <a:extLst xmlns:a="http://schemas.openxmlformats.org/drawingml/2006/main">
              <a:ext uri="{FF2B5EF4-FFF2-40B4-BE49-F238E27FC236}">
                <a16:creationId xmlns:a16="http://schemas.microsoft.com/office/drawing/2014/main" id="{151D27F6-CB47-4224-9CCF-DBCDBA12FF3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Quadrants and points on axes</a:t>
            </a:r>
          </a:p>
        </p:txBody>
      </p:sp>
      <p:sp>
        <p:nvSpPr>
          <p:cNvPr id="3" name="text-2224">
            <a:extLst xmlns:a="http://schemas.openxmlformats.org/drawingml/2006/main">
              <a:ext uri="{FF2B5EF4-FFF2-40B4-BE49-F238E27FC236}">
                <a16:creationId xmlns:a16="http://schemas.microsoft.com/office/drawing/2014/main" id="{6AEF554E-C413-4AC1-86FF-B1A426F1127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225">
            <a:extLst xmlns:a="http://schemas.openxmlformats.org/drawingml/2006/main">
              <a:ext uri="{FF2B5EF4-FFF2-40B4-BE49-F238E27FC236}">
                <a16:creationId xmlns:a16="http://schemas.microsoft.com/office/drawing/2014/main" id="{382A43C1-016B-49F4-90C2-65DB2B158C9D}"/>
              </a:ext>
            </a:extLst>
          </p:cNvPr>
          <p:cNvSpPr>
            <a:spLocks xmlns:a="http://schemas.openxmlformats.org/drawingml/2006/main" noGrp="1"/>
          </p:cNvSpPr>
          <p:nvPr/>
        </p:nvSpPr>
        <p:spPr>
          <a:xfrm xmlns:a="http://schemas.openxmlformats.org/drawingml/2006/main">
            <a:off x="685800" y="1409700"/>
            <a:ext cx="105527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first quadrant has positive x and y. The second has negative x and positive y. The third </a:t>
            </a:r>
          </a:p>
        </p:txBody>
      </p:sp>
      <p:sp>
        <p:nvSpPr>
          <p:cNvPr id="5" name="text-2226">
            <a:extLst xmlns:a="http://schemas.openxmlformats.org/drawingml/2006/main">
              <a:ext uri="{FF2B5EF4-FFF2-40B4-BE49-F238E27FC236}">
                <a16:creationId xmlns:a16="http://schemas.microsoft.com/office/drawing/2014/main" id="{A49B13D5-56A8-4CC9-BCE4-E98621A5BE70}"/>
              </a:ext>
            </a:extLst>
          </p:cNvPr>
          <p:cNvSpPr>
            <a:spLocks xmlns:a="http://schemas.openxmlformats.org/drawingml/2006/main" noGrp="1"/>
          </p:cNvSpPr>
          <p:nvPr/>
        </p:nvSpPr>
        <p:spPr>
          <a:xfrm xmlns:a="http://schemas.openxmlformats.org/drawingml/2006/main">
            <a:off x="685800" y="1752600"/>
            <a:ext cx="104969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has both negative and the fourth has positive x and negative y. A point on an axis is not in </a:t>
            </a:r>
          </a:p>
        </p:txBody>
      </p:sp>
      <p:sp>
        <p:nvSpPr>
          <p:cNvPr id="6" name="text-2227">
            <a:extLst xmlns:a="http://schemas.openxmlformats.org/drawingml/2006/main">
              <a:ext uri="{FF2B5EF4-FFF2-40B4-BE49-F238E27FC236}">
                <a16:creationId xmlns:a16="http://schemas.microsoft.com/office/drawing/2014/main" id="{758F0E71-9B31-4A31-BA3A-D69AAC9C8ABC}"/>
              </a:ext>
            </a:extLst>
          </p:cNvPr>
          <p:cNvSpPr>
            <a:spLocks xmlns:a="http://schemas.openxmlformats.org/drawingml/2006/main" noGrp="1"/>
          </p:cNvSpPr>
          <p:nvPr/>
        </p:nvSpPr>
        <p:spPr>
          <a:xfrm xmlns:a="http://schemas.openxmlformats.org/drawingml/2006/main">
            <a:off x="685800" y="2095500"/>
            <a:ext cx="681332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any quadrant. On the x axis y = 0, and on the y axis x = 0.</a:t>
            </a:r>
          </a:p>
        </p:txBody>
      </p:sp>
      <p:sp>
        <p:nvSpPr>
          <p:cNvPr id="7" name="text-2228">
            <a:extLst xmlns:a="http://schemas.openxmlformats.org/drawingml/2006/main">
              <a:ext uri="{FF2B5EF4-FFF2-40B4-BE49-F238E27FC236}">
                <a16:creationId xmlns:a16="http://schemas.microsoft.com/office/drawing/2014/main" id="{ACCC9CE0-F9F1-4726-ABBF-471FD6E7CF3C}"/>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229">
            <a:extLst xmlns:a="http://schemas.openxmlformats.org/drawingml/2006/main">
              <a:ext uri="{FF2B5EF4-FFF2-40B4-BE49-F238E27FC236}">
                <a16:creationId xmlns:a16="http://schemas.microsoft.com/office/drawing/2014/main" id="{B2C1C4C7-CCCD-431D-B1E0-04FF7D02BF3B}"/>
              </a:ext>
            </a:extLst>
          </p:cNvPr>
          <p:cNvSpPr>
            <a:spLocks xmlns:a="http://schemas.openxmlformats.org/drawingml/2006/main" noGrp="1"/>
          </p:cNvSpPr>
          <p:nvPr/>
        </p:nvSpPr>
        <p:spPr>
          <a:xfrm xmlns:a="http://schemas.openxmlformats.org/drawingml/2006/main">
            <a:off x="685800" y="3057525"/>
            <a:ext cx="107221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5) lies in quadrant I, (−4, 5) in II, (−4, −5) in III and (4, −5) in IV. The point (0, −6) lies on </a:t>
            </a:r>
          </a:p>
        </p:txBody>
      </p:sp>
      <p:sp>
        <p:nvSpPr>
          <p:cNvPr id="9" name="text-2230">
            <a:extLst xmlns:a="http://schemas.openxmlformats.org/drawingml/2006/main">
              <a:ext uri="{FF2B5EF4-FFF2-40B4-BE49-F238E27FC236}">
                <a16:creationId xmlns:a16="http://schemas.microsoft.com/office/drawing/2014/main" id="{68E914E7-EE87-44D0-B1E1-03C266A3CA42}"/>
              </a:ext>
            </a:extLst>
          </p:cNvPr>
          <p:cNvSpPr>
            <a:spLocks xmlns:a="http://schemas.openxmlformats.org/drawingml/2006/main" noGrp="1"/>
          </p:cNvSpPr>
          <p:nvPr/>
        </p:nvSpPr>
        <p:spPr>
          <a:xfrm xmlns:a="http://schemas.openxmlformats.org/drawingml/2006/main">
            <a:off x="685800" y="3400425"/>
            <a:ext cx="12340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y axis.</a:t>
            </a:r>
          </a:p>
        </p:txBody>
      </p:sp>
    </p:spTree>
    <p:extLst>
      <p:ext uri="{BB962C8B-B14F-4D97-AF65-F5344CB8AC3E}">
        <p14:creationId xmlns:p14="http://schemas.microsoft.com/office/powerpoint/2010/main" val="978923665"/>
      </p:ext>
    </p:extLst>
  </p:cSld>
</p:sld>
</file>

<file path=ppt/slides/slide20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231">
            <a:extLst xmlns:a="http://schemas.openxmlformats.org/drawingml/2006/main">
              <a:ext uri="{FF2B5EF4-FFF2-40B4-BE49-F238E27FC236}">
                <a16:creationId xmlns:a16="http://schemas.microsoft.com/office/drawing/2014/main" id="{75D94A40-9D65-42C8-B327-FEC95DDD20E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22</a:t>
            </a:r>
          </a:p>
        </p:txBody>
      </p:sp>
      <p:sp>
        <p:nvSpPr>
          <p:cNvPr id="2" name="text-2232">
            <a:extLst xmlns:a="http://schemas.openxmlformats.org/drawingml/2006/main">
              <a:ext uri="{FF2B5EF4-FFF2-40B4-BE49-F238E27FC236}">
                <a16:creationId xmlns:a16="http://schemas.microsoft.com/office/drawing/2014/main" id="{244C435E-F363-4D10-9319-04928EC738A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Horizontal vertical and simple linear graphs</a:t>
            </a:r>
          </a:p>
        </p:txBody>
      </p:sp>
      <p:sp>
        <p:nvSpPr>
          <p:cNvPr id="3" name="text-2233">
            <a:extLst xmlns:a="http://schemas.openxmlformats.org/drawingml/2006/main">
              <a:ext uri="{FF2B5EF4-FFF2-40B4-BE49-F238E27FC236}">
                <a16:creationId xmlns:a16="http://schemas.microsoft.com/office/drawing/2014/main" id="{BEF142E2-6EBE-4D24-837C-06B325946E2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234">
            <a:extLst xmlns:a="http://schemas.openxmlformats.org/drawingml/2006/main">
              <a:ext uri="{FF2B5EF4-FFF2-40B4-BE49-F238E27FC236}">
                <a16:creationId xmlns:a16="http://schemas.microsoft.com/office/drawing/2014/main" id="{5DD37FE1-3DAF-4D3F-A073-B4CE8D80127A}"/>
              </a:ext>
            </a:extLst>
          </p:cNvPr>
          <p:cNvSpPr>
            <a:spLocks xmlns:a="http://schemas.openxmlformats.org/drawingml/2006/main" noGrp="1"/>
          </p:cNvSpPr>
          <p:nvPr/>
        </p:nvSpPr>
        <p:spPr>
          <a:xfrm xmlns:a="http://schemas.openxmlformats.org/drawingml/2006/main">
            <a:off x="685800" y="1409700"/>
            <a:ext cx="106796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horizontal line has equation y = constant and a vertical line has equation x = constant. To </a:t>
            </a:r>
          </a:p>
        </p:txBody>
      </p:sp>
      <p:sp>
        <p:nvSpPr>
          <p:cNvPr id="5" name="text-2235">
            <a:extLst xmlns:a="http://schemas.openxmlformats.org/drawingml/2006/main">
              <a:ext uri="{FF2B5EF4-FFF2-40B4-BE49-F238E27FC236}">
                <a16:creationId xmlns:a16="http://schemas.microsoft.com/office/drawing/2014/main" id="{10A9999D-57BE-414F-A849-AE5E2E02013E}"/>
              </a:ext>
            </a:extLst>
          </p:cNvPr>
          <p:cNvSpPr>
            <a:spLocks xmlns:a="http://schemas.openxmlformats.org/drawingml/2006/main" noGrp="1"/>
          </p:cNvSpPr>
          <p:nvPr/>
        </p:nvSpPr>
        <p:spPr>
          <a:xfrm xmlns:a="http://schemas.openxmlformats.org/drawingml/2006/main">
            <a:off x="685800" y="1752600"/>
            <a:ext cx="107908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graph y = mx + c, choose x values, calculate y, plot the pairs and draw the straight line. The </a:t>
            </a:r>
          </a:p>
        </p:txBody>
      </p:sp>
      <p:sp>
        <p:nvSpPr>
          <p:cNvPr id="6" name="text-2236">
            <a:extLst xmlns:a="http://schemas.openxmlformats.org/drawingml/2006/main">
              <a:ext uri="{FF2B5EF4-FFF2-40B4-BE49-F238E27FC236}">
                <a16:creationId xmlns:a16="http://schemas.microsoft.com/office/drawing/2014/main" id="{82D2C656-0F63-46BE-B277-96D69172268B}"/>
              </a:ext>
            </a:extLst>
          </p:cNvPr>
          <p:cNvSpPr>
            <a:spLocks xmlns:a="http://schemas.openxmlformats.org/drawingml/2006/main" noGrp="1"/>
          </p:cNvSpPr>
          <p:nvPr/>
        </p:nvSpPr>
        <p:spPr>
          <a:xfrm xmlns:a="http://schemas.openxmlformats.org/drawingml/2006/main">
            <a:off x="685800" y="2095500"/>
            <a:ext cx="54923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value c is the y intercept and m is the gradient.</a:t>
            </a:r>
          </a:p>
        </p:txBody>
      </p:sp>
      <p:sp>
        <p:nvSpPr>
          <p:cNvPr id="7" name="text-2237">
            <a:extLst xmlns:a="http://schemas.openxmlformats.org/drawingml/2006/main">
              <a:ext uri="{FF2B5EF4-FFF2-40B4-BE49-F238E27FC236}">
                <a16:creationId xmlns:a16="http://schemas.microsoft.com/office/drawing/2014/main" id="{347B748F-021C-4411-91A5-62FBCA0A6239}"/>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238">
            <a:extLst xmlns:a="http://schemas.openxmlformats.org/drawingml/2006/main">
              <a:ext uri="{FF2B5EF4-FFF2-40B4-BE49-F238E27FC236}">
                <a16:creationId xmlns:a16="http://schemas.microsoft.com/office/drawing/2014/main" id="{00AEE797-CFB3-4863-9A17-232BA0AE9DF2}"/>
              </a:ext>
            </a:extLst>
          </p:cNvPr>
          <p:cNvSpPr>
            <a:spLocks xmlns:a="http://schemas.openxmlformats.org/drawingml/2006/main" noGrp="1"/>
          </p:cNvSpPr>
          <p:nvPr/>
        </p:nvSpPr>
        <p:spPr>
          <a:xfrm xmlns:a="http://schemas.openxmlformats.org/drawingml/2006/main">
            <a:off x="685800" y="3057525"/>
            <a:ext cx="104288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y = 2x + 1, x values −1, 0, 1 and 2 give y values −1, 1, 3 and 5. The points lie on one </a:t>
            </a:r>
          </a:p>
        </p:txBody>
      </p:sp>
      <p:sp>
        <p:nvSpPr>
          <p:cNvPr id="9" name="text-2239">
            <a:extLst xmlns:a="http://schemas.openxmlformats.org/drawingml/2006/main">
              <a:ext uri="{FF2B5EF4-FFF2-40B4-BE49-F238E27FC236}">
                <a16:creationId xmlns:a16="http://schemas.microsoft.com/office/drawing/2014/main" id="{F03BE417-6F1F-44C7-9872-6753CD5B9AF6}"/>
              </a:ext>
            </a:extLst>
          </p:cNvPr>
          <p:cNvSpPr>
            <a:spLocks xmlns:a="http://schemas.openxmlformats.org/drawingml/2006/main" noGrp="1"/>
          </p:cNvSpPr>
          <p:nvPr/>
        </p:nvSpPr>
        <p:spPr>
          <a:xfrm xmlns:a="http://schemas.openxmlformats.org/drawingml/2006/main">
            <a:off x="685800" y="3400425"/>
            <a:ext cx="44453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line, which crosses the y axis at (0, 1).</a:t>
            </a:r>
          </a:p>
        </p:txBody>
      </p:sp>
    </p:spTree>
    <p:extLst>
      <p:ext uri="{BB962C8B-B14F-4D97-AF65-F5344CB8AC3E}">
        <p14:creationId xmlns:p14="http://schemas.microsoft.com/office/powerpoint/2010/main" val="1118333930"/>
      </p:ext>
    </p:extLst>
  </p:cSld>
</p:sld>
</file>

<file path=ppt/slides/slide20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2240">
            <a:extLst xmlns:a="http://schemas.openxmlformats.org/drawingml/2006/main">
              <a:ext uri="{FF2B5EF4-FFF2-40B4-BE49-F238E27FC236}">
                <a16:creationId xmlns:a16="http://schemas.microsoft.com/office/drawing/2014/main" id="{F730EE35-A55E-42C2-BD71-25F4D621BFA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22</a:t>
            </a:r>
          </a:p>
        </p:txBody>
      </p:sp>
      <p:sp>
        <p:nvSpPr>
          <p:cNvPr id="2" name="text-2241">
            <a:extLst xmlns:a="http://schemas.openxmlformats.org/drawingml/2006/main">
              <a:ext uri="{FF2B5EF4-FFF2-40B4-BE49-F238E27FC236}">
                <a16:creationId xmlns:a16="http://schemas.microsoft.com/office/drawing/2014/main" id="{1232317E-B02C-4E87-A3CE-FF7CDFF9283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Gradient and intercepts</a:t>
            </a:r>
          </a:p>
        </p:txBody>
      </p:sp>
      <p:sp>
        <p:nvSpPr>
          <p:cNvPr id="3" name="text-2242">
            <a:extLst xmlns:a="http://schemas.openxmlformats.org/drawingml/2006/main">
              <a:ext uri="{FF2B5EF4-FFF2-40B4-BE49-F238E27FC236}">
                <a16:creationId xmlns:a16="http://schemas.microsoft.com/office/drawing/2014/main" id="{85577685-95AF-4290-9089-83ED5D52C78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243">
            <a:extLst xmlns:a="http://schemas.openxmlformats.org/drawingml/2006/main">
              <a:ext uri="{FF2B5EF4-FFF2-40B4-BE49-F238E27FC236}">
                <a16:creationId xmlns:a16="http://schemas.microsoft.com/office/drawing/2014/main" id="{EF87B5A1-A44D-41FF-AC04-022AEE53FB71}"/>
              </a:ext>
            </a:extLst>
          </p:cNvPr>
          <p:cNvSpPr>
            <a:spLocks xmlns:a="http://schemas.openxmlformats.org/drawingml/2006/main" noGrp="1"/>
          </p:cNvSpPr>
          <p:nvPr/>
        </p:nvSpPr>
        <p:spPr>
          <a:xfrm xmlns:a="http://schemas.openxmlformats.org/drawingml/2006/main">
            <a:off x="685800" y="1409700"/>
            <a:ext cx="102297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Gradient is vertical change divided by horizontal change. Use two points on the line and </a:t>
            </a:r>
          </a:p>
        </p:txBody>
      </p:sp>
      <p:sp>
        <p:nvSpPr>
          <p:cNvPr id="5" name="text-2244">
            <a:extLst xmlns:a="http://schemas.openxmlformats.org/drawingml/2006/main">
              <a:ext uri="{FF2B5EF4-FFF2-40B4-BE49-F238E27FC236}">
                <a16:creationId xmlns:a16="http://schemas.microsoft.com/office/drawing/2014/main" id="{336AB4F3-AFD7-4E2E-8DC4-2C7A39BAF6EC}"/>
              </a:ext>
            </a:extLst>
          </p:cNvPr>
          <p:cNvSpPr>
            <a:spLocks xmlns:a="http://schemas.openxmlformats.org/drawingml/2006/main" noGrp="1"/>
          </p:cNvSpPr>
          <p:nvPr/>
        </p:nvSpPr>
        <p:spPr>
          <a:xfrm xmlns:a="http://schemas.openxmlformats.org/drawingml/2006/main">
            <a:off x="685800" y="1752600"/>
            <a:ext cx="1055846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subtract coordinates consistently. A positive gradient rises from left to right and a negative </a:t>
            </a:r>
          </a:p>
        </p:txBody>
      </p:sp>
      <p:sp>
        <p:nvSpPr>
          <p:cNvPr id="6" name="text-2245">
            <a:extLst xmlns:a="http://schemas.openxmlformats.org/drawingml/2006/main">
              <a:ext uri="{FF2B5EF4-FFF2-40B4-BE49-F238E27FC236}">
                <a16:creationId xmlns:a16="http://schemas.microsoft.com/office/drawing/2014/main" id="{9A857489-8C5B-411C-83CB-0C1B16F67FBF}"/>
              </a:ext>
            </a:extLst>
          </p:cNvPr>
          <p:cNvSpPr>
            <a:spLocks xmlns:a="http://schemas.openxmlformats.org/drawingml/2006/main" noGrp="1"/>
          </p:cNvSpPr>
          <p:nvPr/>
        </p:nvSpPr>
        <p:spPr>
          <a:xfrm xmlns:a="http://schemas.openxmlformats.org/drawingml/2006/main">
            <a:off x="685800" y="2095500"/>
            <a:ext cx="80006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one falls. To find an x intercept, set y = 0; for a y intercept, set x = 0.</a:t>
            </a:r>
          </a:p>
        </p:txBody>
      </p:sp>
      <p:sp>
        <p:nvSpPr>
          <p:cNvPr id="7" name="text-2246">
            <a:extLst xmlns:a="http://schemas.openxmlformats.org/drawingml/2006/main">
              <a:ext uri="{FF2B5EF4-FFF2-40B4-BE49-F238E27FC236}">
                <a16:creationId xmlns:a16="http://schemas.microsoft.com/office/drawing/2014/main" id="{6931C069-7663-4F1C-866D-8266E186CB90}"/>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247">
            <a:extLst xmlns:a="http://schemas.openxmlformats.org/drawingml/2006/main">
              <a:ext uri="{FF2B5EF4-FFF2-40B4-BE49-F238E27FC236}">
                <a16:creationId xmlns:a16="http://schemas.microsoft.com/office/drawing/2014/main" id="{AC6C8942-8E29-48DF-8558-2B4DB78CBE0A}"/>
              </a:ext>
            </a:extLst>
          </p:cNvPr>
          <p:cNvSpPr>
            <a:spLocks xmlns:a="http://schemas.openxmlformats.org/drawingml/2006/main" noGrp="1"/>
          </p:cNvSpPr>
          <p:nvPr/>
        </p:nvSpPr>
        <p:spPr>
          <a:xfrm xmlns:a="http://schemas.openxmlformats.org/drawingml/2006/main">
            <a:off x="685800" y="3200400"/>
            <a:ext cx="43182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Through (1, 3) and (4, 9), gradient = </a:t>
            </a:r>
          </a:p>
        </p:txBody>
      </p:sp>
      <p:sp>
        <p:nvSpPr>
          <p:cNvPr id="9" name="text-2248">
            <a:extLst xmlns:a="http://schemas.openxmlformats.org/drawingml/2006/main">
              <a:ext uri="{FF2B5EF4-FFF2-40B4-BE49-F238E27FC236}">
                <a16:creationId xmlns:a16="http://schemas.microsoft.com/office/drawing/2014/main" id="{1D96D02E-30CF-4E9D-A551-0205C7C81DE7}"/>
              </a:ext>
            </a:extLst>
          </p:cNvPr>
          <p:cNvSpPr>
            <a:spLocks xmlns:a="http://schemas.openxmlformats.org/drawingml/2006/main" noGrp="1"/>
          </p:cNvSpPr>
          <p:nvPr/>
        </p:nvSpPr>
        <p:spPr>
          <a:xfrm xmlns:a="http://schemas.openxmlformats.org/drawingml/2006/main">
            <a:off x="4956429" y="3057525"/>
            <a:ext cx="63522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9 − 3</a:t>
            </a:r>
          </a:p>
        </p:txBody>
      </p:sp>
      <p:sp>
        <p:nvSpPr>
          <p:cNvPr id="10" name="text-2249">
            <a:extLst xmlns:a="http://schemas.openxmlformats.org/drawingml/2006/main">
              <a:ext uri="{FF2B5EF4-FFF2-40B4-BE49-F238E27FC236}">
                <a16:creationId xmlns:a16="http://schemas.microsoft.com/office/drawing/2014/main" id="{6783562C-3867-44DF-95ED-BD6CAC85DCC5}"/>
              </a:ext>
            </a:extLst>
          </p:cNvPr>
          <p:cNvSpPr>
            <a:spLocks xmlns:a="http://schemas.openxmlformats.org/drawingml/2006/main" noGrp="1"/>
          </p:cNvSpPr>
          <p:nvPr/>
        </p:nvSpPr>
        <p:spPr>
          <a:xfrm xmlns:a="http://schemas.openxmlformats.org/drawingml/2006/main">
            <a:off x="4956429" y="3343275"/>
            <a:ext cx="635222"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4 − 1</a:t>
            </a:r>
          </a:p>
        </p:txBody>
      </p:sp>
      <p:sp>
        <p:nvSpPr>
          <p:cNvPr id="11" name="fraction-bar-2250">
            <a:extLst xmlns:a="http://schemas.openxmlformats.org/drawingml/2006/main">
              <a:ext uri="{FF2B5EF4-FFF2-40B4-BE49-F238E27FC236}">
                <a16:creationId xmlns:a16="http://schemas.microsoft.com/office/drawing/2014/main" id="{4DEEE162-A72F-44E7-A185-FF58C1D6F732}"/>
              </a:ext>
            </a:extLst>
          </p:cNvPr>
          <p:cNvSpPr>
            <a:spLocks xmlns:a="http://schemas.openxmlformats.org/drawingml/2006/main" noGrp="1"/>
          </p:cNvSpPr>
          <p:nvPr/>
        </p:nvSpPr>
        <p:spPr>
          <a:xfrm xmlns:a="http://schemas.openxmlformats.org/drawingml/2006/main">
            <a:off x="4975479" y="3324225"/>
            <a:ext cx="597122"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2251">
            <a:extLst xmlns:a="http://schemas.openxmlformats.org/drawingml/2006/main">
              <a:ext uri="{FF2B5EF4-FFF2-40B4-BE49-F238E27FC236}">
                <a16:creationId xmlns:a16="http://schemas.microsoft.com/office/drawing/2014/main" id="{91B2D7AA-FE85-41EF-B8E2-39DFF89528CD}"/>
              </a:ext>
            </a:extLst>
          </p:cNvPr>
          <p:cNvSpPr>
            <a:spLocks xmlns:a="http://schemas.openxmlformats.org/drawingml/2006/main" noGrp="1"/>
          </p:cNvSpPr>
          <p:nvPr/>
        </p:nvSpPr>
        <p:spPr>
          <a:xfrm xmlns:a="http://schemas.openxmlformats.org/drawingml/2006/main">
            <a:off x="5591651"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3" name="text-2252">
            <a:extLst xmlns:a="http://schemas.openxmlformats.org/drawingml/2006/main">
              <a:ext uri="{FF2B5EF4-FFF2-40B4-BE49-F238E27FC236}">
                <a16:creationId xmlns:a16="http://schemas.microsoft.com/office/drawing/2014/main" id="{B55AAF54-49C9-43DD-A98F-D092C50BCD61}"/>
              </a:ext>
            </a:extLst>
          </p:cNvPr>
          <p:cNvSpPr>
            <a:spLocks xmlns:a="http://schemas.openxmlformats.org/drawingml/2006/main" noGrp="1"/>
          </p:cNvSpPr>
          <p:nvPr/>
        </p:nvSpPr>
        <p:spPr>
          <a:xfrm xmlns:a="http://schemas.openxmlformats.org/drawingml/2006/main">
            <a:off x="5928550"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14" name="text-2253">
            <a:extLst xmlns:a="http://schemas.openxmlformats.org/drawingml/2006/main">
              <a:ext uri="{FF2B5EF4-FFF2-40B4-BE49-F238E27FC236}">
                <a16:creationId xmlns:a16="http://schemas.microsoft.com/office/drawing/2014/main" id="{918D6E0B-F150-4331-A193-03F73192D263}"/>
              </a:ext>
            </a:extLst>
          </p:cNvPr>
          <p:cNvSpPr>
            <a:spLocks xmlns:a="http://schemas.openxmlformats.org/drawingml/2006/main" noGrp="1"/>
          </p:cNvSpPr>
          <p:nvPr/>
        </p:nvSpPr>
        <p:spPr>
          <a:xfrm xmlns:a="http://schemas.openxmlformats.org/drawingml/2006/main">
            <a:off x="5928550"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5" name="fraction-bar-2254">
            <a:extLst xmlns:a="http://schemas.openxmlformats.org/drawingml/2006/main">
              <a:ext uri="{FF2B5EF4-FFF2-40B4-BE49-F238E27FC236}">
                <a16:creationId xmlns:a16="http://schemas.microsoft.com/office/drawing/2014/main" id="{5CE2D5BB-7EB6-4375-9C15-84B0DA6BC532}"/>
              </a:ext>
            </a:extLst>
          </p:cNvPr>
          <p:cNvSpPr>
            <a:spLocks xmlns:a="http://schemas.openxmlformats.org/drawingml/2006/main" noGrp="1"/>
          </p:cNvSpPr>
          <p:nvPr/>
        </p:nvSpPr>
        <p:spPr>
          <a:xfrm xmlns:a="http://schemas.openxmlformats.org/drawingml/2006/main">
            <a:off x="5947600"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2255">
            <a:extLst xmlns:a="http://schemas.openxmlformats.org/drawingml/2006/main">
              <a:ext uri="{FF2B5EF4-FFF2-40B4-BE49-F238E27FC236}">
                <a16:creationId xmlns:a16="http://schemas.microsoft.com/office/drawing/2014/main" id="{E6076841-753E-4171-AED9-A99CA0C268E1}"/>
              </a:ext>
            </a:extLst>
          </p:cNvPr>
          <p:cNvSpPr>
            <a:spLocks xmlns:a="http://schemas.openxmlformats.org/drawingml/2006/main" noGrp="1"/>
          </p:cNvSpPr>
          <p:nvPr/>
        </p:nvSpPr>
        <p:spPr>
          <a:xfrm xmlns:a="http://schemas.openxmlformats.org/drawingml/2006/main">
            <a:off x="6178201" y="3200400"/>
            <a:ext cx="49763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2. For y = 2x − 6, the intercepts are (0, </a:t>
            </a:r>
          </a:p>
        </p:txBody>
      </p:sp>
      <p:sp>
        <p:nvSpPr>
          <p:cNvPr id="17" name="text-2256">
            <a:extLst xmlns:a="http://schemas.openxmlformats.org/drawingml/2006/main">
              <a:ext uri="{FF2B5EF4-FFF2-40B4-BE49-F238E27FC236}">
                <a16:creationId xmlns:a16="http://schemas.microsoft.com/office/drawing/2014/main" id="{996D05DE-C46A-456D-B35B-50C495543077}"/>
              </a:ext>
            </a:extLst>
          </p:cNvPr>
          <p:cNvSpPr>
            <a:spLocks xmlns:a="http://schemas.openxmlformats.org/drawingml/2006/main" noGrp="1"/>
          </p:cNvSpPr>
          <p:nvPr/>
        </p:nvSpPr>
        <p:spPr>
          <a:xfrm xmlns:a="http://schemas.openxmlformats.org/drawingml/2006/main">
            <a:off x="685800" y="3629025"/>
            <a:ext cx="17364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−6) and (3, 0).</a:t>
            </a:r>
          </a:p>
        </p:txBody>
      </p:sp>
    </p:spTree>
    <p:extLst>
      <p:ext uri="{BB962C8B-B14F-4D97-AF65-F5344CB8AC3E}">
        <p14:creationId xmlns:p14="http://schemas.microsoft.com/office/powerpoint/2010/main" val="824844691"/>
      </p:ext>
    </p:extLst>
  </p:cSld>
</p:sld>
</file>

<file path=ppt/slides/slide20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257">
            <a:extLst xmlns:a="http://schemas.openxmlformats.org/drawingml/2006/main">
              <a:ext uri="{FF2B5EF4-FFF2-40B4-BE49-F238E27FC236}">
                <a16:creationId xmlns:a16="http://schemas.microsoft.com/office/drawing/2014/main" id="{42924A86-5291-4635-9692-E81B301F0A3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22</a:t>
            </a:r>
          </a:p>
        </p:txBody>
      </p:sp>
      <p:sp>
        <p:nvSpPr>
          <p:cNvPr id="2" name="text-2258">
            <a:extLst xmlns:a="http://schemas.openxmlformats.org/drawingml/2006/main">
              <a:ext uri="{FF2B5EF4-FFF2-40B4-BE49-F238E27FC236}">
                <a16:creationId xmlns:a16="http://schemas.microsoft.com/office/drawing/2014/main" id="{E5C078B1-C0CC-4E01-95DC-734260E41E8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Reading graphs in context</a:t>
            </a:r>
          </a:p>
        </p:txBody>
      </p:sp>
      <p:sp>
        <p:nvSpPr>
          <p:cNvPr id="3" name="text-2259">
            <a:extLst xmlns:a="http://schemas.openxmlformats.org/drawingml/2006/main">
              <a:ext uri="{FF2B5EF4-FFF2-40B4-BE49-F238E27FC236}">
                <a16:creationId xmlns:a16="http://schemas.microsoft.com/office/drawing/2014/main" id="{DE656120-82AD-43E5-9FD8-03FB06D2F74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260">
            <a:extLst xmlns:a="http://schemas.openxmlformats.org/drawingml/2006/main">
              <a:ext uri="{FF2B5EF4-FFF2-40B4-BE49-F238E27FC236}">
                <a16:creationId xmlns:a16="http://schemas.microsoft.com/office/drawing/2014/main" id="{4ABCF6B9-E67F-4363-9783-C2DB7C4FC59B}"/>
              </a:ext>
            </a:extLst>
          </p:cNvPr>
          <p:cNvSpPr>
            <a:spLocks xmlns:a="http://schemas.openxmlformats.org/drawingml/2006/main" noGrp="1"/>
          </p:cNvSpPr>
          <p:nvPr/>
        </p:nvSpPr>
        <p:spPr>
          <a:xfrm xmlns:a="http://schemas.openxmlformats.org/drawingml/2006/main">
            <a:off x="685800" y="1409700"/>
            <a:ext cx="104157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Read axis labels, units and scales before interpreting a graph. A point represents a pair of </a:t>
            </a:r>
          </a:p>
        </p:txBody>
      </p:sp>
      <p:sp>
        <p:nvSpPr>
          <p:cNvPr id="5" name="text-2261">
            <a:extLst xmlns:a="http://schemas.openxmlformats.org/drawingml/2006/main">
              <a:ext uri="{FF2B5EF4-FFF2-40B4-BE49-F238E27FC236}">
                <a16:creationId xmlns:a16="http://schemas.microsoft.com/office/drawing/2014/main" id="{1515BFD4-EC4C-4A40-AE12-B7A2630B3C99}"/>
              </a:ext>
            </a:extLst>
          </p:cNvPr>
          <p:cNvSpPr>
            <a:spLocks xmlns:a="http://schemas.openxmlformats.org/drawingml/2006/main" noGrp="1"/>
          </p:cNvSpPr>
          <p:nvPr/>
        </p:nvSpPr>
        <p:spPr>
          <a:xfrm xmlns:a="http://schemas.openxmlformats.org/drawingml/2006/main">
            <a:off x="685800" y="1752600"/>
            <a:ext cx="108017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related values. Interpolate within the displayed data range with care; extrapolation beyond it </a:t>
            </a:r>
          </a:p>
        </p:txBody>
      </p:sp>
      <p:sp>
        <p:nvSpPr>
          <p:cNvPr id="6" name="text-2262">
            <a:extLst xmlns:a="http://schemas.openxmlformats.org/drawingml/2006/main">
              <a:ext uri="{FF2B5EF4-FFF2-40B4-BE49-F238E27FC236}">
                <a16:creationId xmlns:a16="http://schemas.microsoft.com/office/drawing/2014/main" id="{289D4FF8-3B5C-4691-8671-19D861A71A29}"/>
              </a:ext>
            </a:extLst>
          </p:cNvPr>
          <p:cNvSpPr>
            <a:spLocks xmlns:a="http://schemas.openxmlformats.org/drawingml/2006/main" noGrp="1"/>
          </p:cNvSpPr>
          <p:nvPr/>
        </p:nvSpPr>
        <p:spPr>
          <a:xfrm xmlns:a="http://schemas.openxmlformats.org/drawingml/2006/main">
            <a:off x="685800" y="2095500"/>
            <a:ext cx="1050016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may be unreliable. In a distance time graph, gradient gives speed and a horizontal section </a:t>
            </a:r>
          </a:p>
        </p:txBody>
      </p:sp>
      <p:sp>
        <p:nvSpPr>
          <p:cNvPr id="7" name="text-2263">
            <a:extLst xmlns:a="http://schemas.openxmlformats.org/drawingml/2006/main">
              <a:ext uri="{FF2B5EF4-FFF2-40B4-BE49-F238E27FC236}">
                <a16:creationId xmlns:a16="http://schemas.microsoft.com/office/drawing/2014/main" id="{DE6682CC-6626-42D4-8401-BE5C8A1492F5}"/>
              </a:ext>
            </a:extLst>
          </p:cNvPr>
          <p:cNvSpPr>
            <a:spLocks xmlns:a="http://schemas.openxmlformats.org/drawingml/2006/main" noGrp="1"/>
          </p:cNvSpPr>
          <p:nvPr/>
        </p:nvSpPr>
        <p:spPr>
          <a:xfrm xmlns:a="http://schemas.openxmlformats.org/drawingml/2006/main">
            <a:off x="685800" y="2438400"/>
            <a:ext cx="39809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means the distance is unchanged.</a:t>
            </a:r>
          </a:p>
        </p:txBody>
      </p:sp>
      <p:sp>
        <p:nvSpPr>
          <p:cNvPr id="8" name="text-2264">
            <a:extLst xmlns:a="http://schemas.openxmlformats.org/drawingml/2006/main">
              <a:ext uri="{FF2B5EF4-FFF2-40B4-BE49-F238E27FC236}">
                <a16:creationId xmlns:a16="http://schemas.microsoft.com/office/drawing/2014/main" id="{B342E099-C638-48B8-A6CF-69296CB009D7}"/>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265">
            <a:extLst xmlns:a="http://schemas.openxmlformats.org/drawingml/2006/main">
              <a:ext uri="{FF2B5EF4-FFF2-40B4-BE49-F238E27FC236}">
                <a16:creationId xmlns:a16="http://schemas.microsoft.com/office/drawing/2014/main" id="{C8950CEE-77F6-4EF8-A23E-F16A80DC567F}"/>
              </a:ext>
            </a:extLst>
          </p:cNvPr>
          <p:cNvSpPr>
            <a:spLocks xmlns:a="http://schemas.openxmlformats.org/drawingml/2006/main" noGrp="1"/>
          </p:cNvSpPr>
          <p:nvPr/>
        </p:nvSpPr>
        <p:spPr>
          <a:xfrm xmlns:a="http://schemas.openxmlformats.org/drawingml/2006/main">
            <a:off x="685800" y="3400425"/>
            <a:ext cx="107772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distance time graph rises from (0 h, 0 km) to (2 h, 90 km), giving speed 90 ÷ 2 = 45 km/h. </a:t>
            </a:r>
          </a:p>
        </p:txBody>
      </p:sp>
      <p:sp>
        <p:nvSpPr>
          <p:cNvPr id="10" name="text-2266">
            <a:extLst xmlns:a="http://schemas.openxmlformats.org/drawingml/2006/main">
              <a:ext uri="{FF2B5EF4-FFF2-40B4-BE49-F238E27FC236}">
                <a16:creationId xmlns:a16="http://schemas.microsoft.com/office/drawing/2014/main" id="{B6BA6186-1B75-4C0F-A8E0-C95BA8A335F2}"/>
              </a:ext>
            </a:extLst>
          </p:cNvPr>
          <p:cNvSpPr>
            <a:spLocks xmlns:a="http://schemas.openxmlformats.org/drawingml/2006/main" noGrp="1"/>
          </p:cNvSpPr>
          <p:nvPr/>
        </p:nvSpPr>
        <p:spPr>
          <a:xfrm xmlns:a="http://schemas.openxmlformats.org/drawingml/2006/main">
            <a:off x="685800" y="3743325"/>
            <a:ext cx="76938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horizontal section from 2 h to 2.5 h represents a 30 minute stop.</a:t>
            </a:r>
          </a:p>
        </p:txBody>
      </p:sp>
    </p:spTree>
    <p:extLst>
      <p:ext uri="{BB962C8B-B14F-4D97-AF65-F5344CB8AC3E}">
        <p14:creationId xmlns:p14="http://schemas.microsoft.com/office/powerpoint/2010/main" val="795693753"/>
      </p:ext>
    </p:extLst>
  </p:cSld>
</p:sld>
</file>

<file path=ppt/slides/slide20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267">
            <a:extLst xmlns:a="http://schemas.openxmlformats.org/drawingml/2006/main">
              <a:ext uri="{FF2B5EF4-FFF2-40B4-BE49-F238E27FC236}">
                <a16:creationId xmlns:a16="http://schemas.microsoft.com/office/drawing/2014/main" id="{66FD945A-F7DE-453C-89D6-84347173CCC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22</a:t>
            </a:r>
          </a:p>
        </p:txBody>
      </p:sp>
      <p:sp>
        <p:nvSpPr>
          <p:cNvPr id="2" name="text-2268">
            <a:extLst xmlns:a="http://schemas.openxmlformats.org/drawingml/2006/main">
              <a:ext uri="{FF2B5EF4-FFF2-40B4-BE49-F238E27FC236}">
                <a16:creationId xmlns:a16="http://schemas.microsoft.com/office/drawing/2014/main" id="{3A1D11ED-913D-462F-ACD2-3BF662AAC6E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2269">
            <a:extLst xmlns:a="http://schemas.openxmlformats.org/drawingml/2006/main">
              <a:ext uri="{FF2B5EF4-FFF2-40B4-BE49-F238E27FC236}">
                <a16:creationId xmlns:a16="http://schemas.microsoft.com/office/drawing/2014/main" id="{EDCC9DF0-8C12-45BB-88AB-EFFA29C23AF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270">
            <a:extLst xmlns:a="http://schemas.openxmlformats.org/drawingml/2006/main">
              <a:ext uri="{FF2B5EF4-FFF2-40B4-BE49-F238E27FC236}">
                <a16:creationId xmlns:a16="http://schemas.microsoft.com/office/drawing/2014/main" id="{3DED698E-3F19-4CF9-8AF6-BD85C3F60517}"/>
              </a:ext>
            </a:extLst>
          </p:cNvPr>
          <p:cNvSpPr>
            <a:spLocks xmlns:a="http://schemas.openxmlformats.org/drawingml/2006/main" noGrp="1"/>
          </p:cNvSpPr>
          <p:nvPr/>
        </p:nvSpPr>
        <p:spPr>
          <a:xfrm xmlns:a="http://schemas.openxmlformats.org/drawingml/2006/main">
            <a:off x="685800" y="1409700"/>
            <a:ext cx="39253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In which quadrant is (−5, −2)?</a:t>
            </a:r>
          </a:p>
        </p:txBody>
      </p:sp>
      <p:sp>
        <p:nvSpPr>
          <p:cNvPr id="5" name="text-2271">
            <a:extLst xmlns:a="http://schemas.openxmlformats.org/drawingml/2006/main">
              <a:ext uri="{FF2B5EF4-FFF2-40B4-BE49-F238E27FC236}">
                <a16:creationId xmlns:a16="http://schemas.microsoft.com/office/drawing/2014/main" id="{B80D93FE-42B1-4026-8D78-BDF03F3ECD9D}"/>
              </a:ext>
            </a:extLst>
          </p:cNvPr>
          <p:cNvSpPr>
            <a:spLocks xmlns:a="http://schemas.openxmlformats.org/drawingml/2006/main" noGrp="1"/>
          </p:cNvSpPr>
          <p:nvPr/>
        </p:nvSpPr>
        <p:spPr>
          <a:xfrm xmlns:a="http://schemas.openxmlformats.org/drawingml/2006/main">
            <a:off x="685800" y="1924050"/>
            <a:ext cx="68180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Give the equation of the horizontal line through (3, −4).</a:t>
            </a:r>
          </a:p>
        </p:txBody>
      </p:sp>
      <p:sp>
        <p:nvSpPr>
          <p:cNvPr id="6" name="text-2272">
            <a:extLst xmlns:a="http://schemas.openxmlformats.org/drawingml/2006/main">
              <a:ext uri="{FF2B5EF4-FFF2-40B4-BE49-F238E27FC236}">
                <a16:creationId xmlns:a16="http://schemas.microsoft.com/office/drawing/2014/main" id="{667DFE73-F5E2-43D1-8BA5-82C03A9EC13E}"/>
              </a:ext>
            </a:extLst>
          </p:cNvPr>
          <p:cNvSpPr>
            <a:spLocks xmlns:a="http://schemas.openxmlformats.org/drawingml/2006/main" noGrp="1"/>
          </p:cNvSpPr>
          <p:nvPr/>
        </p:nvSpPr>
        <p:spPr>
          <a:xfrm xmlns:a="http://schemas.openxmlformats.org/drawingml/2006/main">
            <a:off x="685800" y="2438400"/>
            <a:ext cx="43209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Find y when x = −2 in y = 3x + 5.</a:t>
            </a:r>
          </a:p>
        </p:txBody>
      </p:sp>
      <p:sp>
        <p:nvSpPr>
          <p:cNvPr id="7" name="text-2273">
            <a:extLst xmlns:a="http://schemas.openxmlformats.org/drawingml/2006/main">
              <a:ext uri="{FF2B5EF4-FFF2-40B4-BE49-F238E27FC236}">
                <a16:creationId xmlns:a16="http://schemas.microsoft.com/office/drawing/2014/main" id="{49FA7FFC-3C12-4F4D-95EB-D7192A0FD5F1}"/>
              </a:ext>
            </a:extLst>
          </p:cNvPr>
          <p:cNvSpPr>
            <a:spLocks xmlns:a="http://schemas.openxmlformats.org/drawingml/2006/main" noGrp="1"/>
          </p:cNvSpPr>
          <p:nvPr/>
        </p:nvSpPr>
        <p:spPr>
          <a:xfrm xmlns:a="http://schemas.openxmlformats.org/drawingml/2006/main">
            <a:off x="685800" y="2952750"/>
            <a:ext cx="54291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Find the gradient through (0, 2) and (3, 11).</a:t>
            </a:r>
          </a:p>
        </p:txBody>
      </p:sp>
      <p:sp>
        <p:nvSpPr>
          <p:cNvPr id="8" name="text-2274">
            <a:extLst xmlns:a="http://schemas.openxmlformats.org/drawingml/2006/main">
              <a:ext uri="{FF2B5EF4-FFF2-40B4-BE49-F238E27FC236}">
                <a16:creationId xmlns:a16="http://schemas.microsoft.com/office/drawing/2014/main" id="{612B1F00-E63D-4641-8A90-FF2BFA13D585}"/>
              </a:ext>
            </a:extLst>
          </p:cNvPr>
          <p:cNvSpPr>
            <a:spLocks xmlns:a="http://schemas.openxmlformats.org/drawingml/2006/main" noGrp="1"/>
          </p:cNvSpPr>
          <p:nvPr/>
        </p:nvSpPr>
        <p:spPr>
          <a:xfrm xmlns:a="http://schemas.openxmlformats.org/drawingml/2006/main">
            <a:off x="685800" y="3467100"/>
            <a:ext cx="93579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A graph shows 120 km travelled in 3 hours at constant speed. Find the speed.</a:t>
            </a:r>
          </a:p>
        </p:txBody>
      </p:sp>
    </p:spTree>
    <p:extLst>
      <p:ext uri="{BB962C8B-B14F-4D97-AF65-F5344CB8AC3E}">
        <p14:creationId xmlns:p14="http://schemas.microsoft.com/office/powerpoint/2010/main" val="839274840"/>
      </p:ext>
    </p:extLst>
  </p:cSld>
</p:sld>
</file>

<file path=ppt/slides/slide20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2275">
            <a:extLst xmlns:a="http://schemas.openxmlformats.org/drawingml/2006/main">
              <a:ext uri="{FF2B5EF4-FFF2-40B4-BE49-F238E27FC236}">
                <a16:creationId xmlns:a16="http://schemas.microsoft.com/office/drawing/2014/main" id="{C18375E8-196A-4AF1-A3E9-A8376675F38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22</a:t>
            </a:r>
          </a:p>
        </p:txBody>
      </p:sp>
      <p:sp>
        <p:nvSpPr>
          <p:cNvPr id="2" name="text-2276">
            <a:extLst xmlns:a="http://schemas.openxmlformats.org/drawingml/2006/main">
              <a:ext uri="{FF2B5EF4-FFF2-40B4-BE49-F238E27FC236}">
                <a16:creationId xmlns:a16="http://schemas.microsoft.com/office/drawing/2014/main" id="{76065DE3-A331-4496-972E-B81A00DF78F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2277">
            <a:extLst xmlns:a="http://schemas.openxmlformats.org/drawingml/2006/main">
              <a:ext uri="{FF2B5EF4-FFF2-40B4-BE49-F238E27FC236}">
                <a16:creationId xmlns:a16="http://schemas.microsoft.com/office/drawing/2014/main" id="{F48FF534-D890-4639-A16F-09F3F2C311E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278">
            <a:extLst xmlns:a="http://schemas.openxmlformats.org/drawingml/2006/main">
              <a:ext uri="{FF2B5EF4-FFF2-40B4-BE49-F238E27FC236}">
                <a16:creationId xmlns:a16="http://schemas.microsoft.com/office/drawing/2014/main" id="{2BFBD169-A7D0-4648-8124-AC8F2CAAF97C}"/>
              </a:ext>
            </a:extLst>
          </p:cNvPr>
          <p:cNvSpPr>
            <a:spLocks xmlns:a="http://schemas.openxmlformats.org/drawingml/2006/main" noGrp="1"/>
          </p:cNvSpPr>
          <p:nvPr/>
        </p:nvSpPr>
        <p:spPr>
          <a:xfrm xmlns:a="http://schemas.openxmlformats.org/drawingml/2006/main">
            <a:off x="685800" y="1409700"/>
            <a:ext cx="106619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Coordinates are ordered. Plotting y first swaps the axes and usually gives </a:t>
            </a:r>
          </a:p>
        </p:txBody>
      </p:sp>
      <p:sp>
        <p:nvSpPr>
          <p:cNvPr id="5" name="text-2279">
            <a:extLst xmlns:a="http://schemas.openxmlformats.org/drawingml/2006/main">
              <a:ext uri="{FF2B5EF4-FFF2-40B4-BE49-F238E27FC236}">
                <a16:creationId xmlns:a16="http://schemas.microsoft.com/office/drawing/2014/main" id="{C2D2A4A6-E3F4-4BD0-B939-A3776A93FF40}"/>
              </a:ext>
            </a:extLst>
          </p:cNvPr>
          <p:cNvSpPr>
            <a:spLocks xmlns:a="http://schemas.openxmlformats.org/drawingml/2006/main" noGrp="1"/>
          </p:cNvSpPr>
          <p:nvPr/>
        </p:nvSpPr>
        <p:spPr>
          <a:xfrm xmlns:a="http://schemas.openxmlformats.org/drawingml/2006/main">
            <a:off x="685800" y="1752600"/>
            <a:ext cx="77282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the wrong point. Label axes and units before plotting.</a:t>
            </a:r>
          </a:p>
        </p:txBody>
      </p:sp>
    </p:spTree>
    <p:extLst>
      <p:ext uri="{BB962C8B-B14F-4D97-AF65-F5344CB8AC3E}">
        <p14:creationId xmlns:p14="http://schemas.microsoft.com/office/powerpoint/2010/main" val="82992435"/>
      </p:ext>
    </p:extLst>
  </p:cSld>
</p:sld>
</file>

<file path=ppt/slides/slide20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text-2280">
            <a:extLst xmlns:a="http://schemas.openxmlformats.org/drawingml/2006/main">
              <a:ext uri="{FF2B5EF4-FFF2-40B4-BE49-F238E27FC236}">
                <a16:creationId xmlns:a16="http://schemas.microsoft.com/office/drawing/2014/main" id="{6105772A-FA57-4035-B114-3429E48ED51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22</a:t>
            </a:r>
          </a:p>
        </p:txBody>
      </p:sp>
      <p:sp>
        <p:nvSpPr>
          <p:cNvPr id="2" name="text-2281">
            <a:extLst xmlns:a="http://schemas.openxmlformats.org/drawingml/2006/main">
              <a:ext uri="{FF2B5EF4-FFF2-40B4-BE49-F238E27FC236}">
                <a16:creationId xmlns:a16="http://schemas.microsoft.com/office/drawing/2014/main" id="{F60574A0-DA14-420A-8EA7-4FA6043D79F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2282">
            <a:extLst xmlns:a="http://schemas.openxmlformats.org/drawingml/2006/main">
              <a:ext uri="{FF2B5EF4-FFF2-40B4-BE49-F238E27FC236}">
                <a16:creationId xmlns:a16="http://schemas.microsoft.com/office/drawing/2014/main" id="{2D8BEF14-4142-4C75-8AE7-7FCAC5715FC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283">
            <a:extLst xmlns:a="http://schemas.openxmlformats.org/drawingml/2006/main">
              <a:ext uri="{FF2B5EF4-FFF2-40B4-BE49-F238E27FC236}">
                <a16:creationId xmlns:a16="http://schemas.microsoft.com/office/drawing/2014/main" id="{3949E95D-C097-47FF-A0EF-BDD858763F09}"/>
              </a:ext>
            </a:extLst>
          </p:cNvPr>
          <p:cNvSpPr>
            <a:spLocks xmlns:a="http://schemas.openxmlformats.org/drawingml/2006/main" noGrp="1"/>
          </p:cNvSpPr>
          <p:nvPr/>
        </p:nvSpPr>
        <p:spPr>
          <a:xfrm xmlns:a="http://schemas.openxmlformats.org/drawingml/2006/main">
            <a:off x="685800" y="1409700"/>
            <a:ext cx="63840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Quadrant III because both coordinates are negative.</a:t>
            </a:r>
          </a:p>
        </p:txBody>
      </p:sp>
      <p:sp>
        <p:nvSpPr>
          <p:cNvPr id="5" name="text-2284">
            <a:extLst xmlns:a="http://schemas.openxmlformats.org/drawingml/2006/main">
              <a:ext uri="{FF2B5EF4-FFF2-40B4-BE49-F238E27FC236}">
                <a16:creationId xmlns:a16="http://schemas.microsoft.com/office/drawing/2014/main" id="{AD65AD2C-C9E7-4AF8-8F65-82504C4F81B8}"/>
              </a:ext>
            </a:extLst>
          </p:cNvPr>
          <p:cNvSpPr>
            <a:spLocks xmlns:a="http://schemas.openxmlformats.org/drawingml/2006/main" noGrp="1"/>
          </p:cNvSpPr>
          <p:nvPr/>
        </p:nvSpPr>
        <p:spPr>
          <a:xfrm xmlns:a="http://schemas.openxmlformats.org/drawingml/2006/main">
            <a:off x="685800" y="1924050"/>
            <a:ext cx="129292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y = −4.</a:t>
            </a:r>
          </a:p>
        </p:txBody>
      </p:sp>
      <p:sp>
        <p:nvSpPr>
          <p:cNvPr id="6" name="text-2285">
            <a:extLst xmlns:a="http://schemas.openxmlformats.org/drawingml/2006/main">
              <a:ext uri="{FF2B5EF4-FFF2-40B4-BE49-F238E27FC236}">
                <a16:creationId xmlns:a16="http://schemas.microsoft.com/office/drawing/2014/main" id="{B887E2C0-E031-4E00-91B9-8F79D45802EF}"/>
              </a:ext>
            </a:extLst>
          </p:cNvPr>
          <p:cNvSpPr>
            <a:spLocks xmlns:a="http://schemas.openxmlformats.org/drawingml/2006/main" noGrp="1"/>
          </p:cNvSpPr>
          <p:nvPr/>
        </p:nvSpPr>
        <p:spPr>
          <a:xfrm xmlns:a="http://schemas.openxmlformats.org/drawingml/2006/main">
            <a:off x="685800" y="2438400"/>
            <a:ext cx="27729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y = 3(−2) + 5 = −1.</a:t>
            </a:r>
          </a:p>
        </p:txBody>
      </p:sp>
      <p:sp>
        <p:nvSpPr>
          <p:cNvPr id="7" name="text-2286">
            <a:extLst xmlns:a="http://schemas.openxmlformats.org/drawingml/2006/main">
              <a:ext uri="{FF2B5EF4-FFF2-40B4-BE49-F238E27FC236}">
                <a16:creationId xmlns:a16="http://schemas.microsoft.com/office/drawing/2014/main" id="{9B2D3344-4D64-4C61-8052-C7E283D332A3}"/>
              </a:ext>
            </a:extLst>
          </p:cNvPr>
          <p:cNvSpPr>
            <a:spLocks xmlns:a="http://schemas.openxmlformats.org/drawingml/2006/main" noGrp="1"/>
          </p:cNvSpPr>
          <p:nvPr/>
        </p:nvSpPr>
        <p:spPr>
          <a:xfrm xmlns:a="http://schemas.openxmlformats.org/drawingml/2006/main">
            <a:off x="685800" y="309562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t>
            </a:r>
          </a:p>
        </p:txBody>
      </p:sp>
      <p:sp>
        <p:nvSpPr>
          <p:cNvPr id="8" name="text-2287">
            <a:extLst xmlns:a="http://schemas.openxmlformats.org/drawingml/2006/main">
              <a:ext uri="{FF2B5EF4-FFF2-40B4-BE49-F238E27FC236}">
                <a16:creationId xmlns:a16="http://schemas.microsoft.com/office/drawing/2014/main" id="{703C4077-9F97-4CEB-A196-F28C34C2FED8}"/>
              </a:ext>
            </a:extLst>
          </p:cNvPr>
          <p:cNvSpPr>
            <a:spLocks xmlns:a="http://schemas.openxmlformats.org/drawingml/2006/main" noGrp="1"/>
          </p:cNvSpPr>
          <p:nvPr/>
        </p:nvSpPr>
        <p:spPr>
          <a:xfrm xmlns:a="http://schemas.openxmlformats.org/drawingml/2006/main">
            <a:off x="1049274" y="2952750"/>
            <a:ext cx="7515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11 − 2</a:t>
            </a:r>
          </a:p>
        </p:txBody>
      </p:sp>
      <p:sp>
        <p:nvSpPr>
          <p:cNvPr id="9" name="text-2288">
            <a:extLst xmlns:a="http://schemas.openxmlformats.org/drawingml/2006/main">
              <a:ext uri="{FF2B5EF4-FFF2-40B4-BE49-F238E27FC236}">
                <a16:creationId xmlns:a16="http://schemas.microsoft.com/office/drawing/2014/main" id="{70912997-C47E-43CC-8FE3-307E4133EC50}"/>
              </a:ext>
            </a:extLst>
          </p:cNvPr>
          <p:cNvSpPr>
            <a:spLocks xmlns:a="http://schemas.openxmlformats.org/drawingml/2006/main" noGrp="1"/>
          </p:cNvSpPr>
          <p:nvPr/>
        </p:nvSpPr>
        <p:spPr>
          <a:xfrm xmlns:a="http://schemas.openxmlformats.org/drawingml/2006/main">
            <a:off x="1049274" y="3238500"/>
            <a:ext cx="751523"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3 − 0</a:t>
            </a:r>
          </a:p>
        </p:txBody>
      </p:sp>
      <p:sp>
        <p:nvSpPr>
          <p:cNvPr id="10" name="fraction-bar-2289">
            <a:extLst xmlns:a="http://schemas.openxmlformats.org/drawingml/2006/main">
              <a:ext uri="{FF2B5EF4-FFF2-40B4-BE49-F238E27FC236}">
                <a16:creationId xmlns:a16="http://schemas.microsoft.com/office/drawing/2014/main" id="{7D25EEEC-3CD5-409E-AAA6-95954201FF45}"/>
              </a:ext>
            </a:extLst>
          </p:cNvPr>
          <p:cNvSpPr>
            <a:spLocks xmlns:a="http://schemas.openxmlformats.org/drawingml/2006/main" noGrp="1"/>
          </p:cNvSpPr>
          <p:nvPr/>
        </p:nvSpPr>
        <p:spPr>
          <a:xfrm xmlns:a="http://schemas.openxmlformats.org/drawingml/2006/main">
            <a:off x="1068324" y="3219450"/>
            <a:ext cx="713423"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2290">
            <a:extLst xmlns:a="http://schemas.openxmlformats.org/drawingml/2006/main">
              <a:ext uri="{FF2B5EF4-FFF2-40B4-BE49-F238E27FC236}">
                <a16:creationId xmlns:a16="http://schemas.microsoft.com/office/drawing/2014/main" id="{1E16B820-B455-4A3C-A668-7304F291A7F8}"/>
              </a:ext>
            </a:extLst>
          </p:cNvPr>
          <p:cNvSpPr>
            <a:spLocks xmlns:a="http://schemas.openxmlformats.org/drawingml/2006/main" noGrp="1"/>
          </p:cNvSpPr>
          <p:nvPr/>
        </p:nvSpPr>
        <p:spPr>
          <a:xfrm xmlns:a="http://schemas.openxmlformats.org/drawingml/2006/main">
            <a:off x="1800797" y="309562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2" name="text-2291">
            <a:extLst xmlns:a="http://schemas.openxmlformats.org/drawingml/2006/main">
              <a:ext uri="{FF2B5EF4-FFF2-40B4-BE49-F238E27FC236}">
                <a16:creationId xmlns:a16="http://schemas.microsoft.com/office/drawing/2014/main" id="{FBF748E5-EE03-4E87-9ACD-C7F39D2F9095}"/>
              </a:ext>
            </a:extLst>
          </p:cNvPr>
          <p:cNvSpPr>
            <a:spLocks xmlns:a="http://schemas.openxmlformats.org/drawingml/2006/main" noGrp="1"/>
          </p:cNvSpPr>
          <p:nvPr/>
        </p:nvSpPr>
        <p:spPr>
          <a:xfrm xmlns:a="http://schemas.openxmlformats.org/drawingml/2006/main">
            <a:off x="2137696" y="29527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a:t>
            </a:r>
          </a:p>
        </p:txBody>
      </p:sp>
      <p:sp>
        <p:nvSpPr>
          <p:cNvPr id="13" name="text-2292">
            <a:extLst xmlns:a="http://schemas.openxmlformats.org/drawingml/2006/main">
              <a:ext uri="{FF2B5EF4-FFF2-40B4-BE49-F238E27FC236}">
                <a16:creationId xmlns:a16="http://schemas.microsoft.com/office/drawing/2014/main" id="{966221EC-9AB7-47E1-A672-A2FEBAC0CE06}"/>
              </a:ext>
            </a:extLst>
          </p:cNvPr>
          <p:cNvSpPr>
            <a:spLocks xmlns:a="http://schemas.openxmlformats.org/drawingml/2006/main" noGrp="1"/>
          </p:cNvSpPr>
          <p:nvPr/>
        </p:nvSpPr>
        <p:spPr>
          <a:xfrm xmlns:a="http://schemas.openxmlformats.org/drawingml/2006/main">
            <a:off x="2137696" y="32385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4" name="fraction-bar-2293">
            <a:extLst xmlns:a="http://schemas.openxmlformats.org/drawingml/2006/main">
              <a:ext uri="{FF2B5EF4-FFF2-40B4-BE49-F238E27FC236}">
                <a16:creationId xmlns:a16="http://schemas.microsoft.com/office/drawing/2014/main" id="{CD86B069-5E12-4FA5-A3C6-5912069D2C94}"/>
              </a:ext>
            </a:extLst>
          </p:cNvPr>
          <p:cNvSpPr>
            <a:spLocks xmlns:a="http://schemas.openxmlformats.org/drawingml/2006/main" noGrp="1"/>
          </p:cNvSpPr>
          <p:nvPr/>
        </p:nvSpPr>
        <p:spPr>
          <a:xfrm xmlns:a="http://schemas.openxmlformats.org/drawingml/2006/main">
            <a:off x="2156746" y="32194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5" name="text-2294">
            <a:extLst xmlns:a="http://schemas.openxmlformats.org/drawingml/2006/main">
              <a:ext uri="{FF2B5EF4-FFF2-40B4-BE49-F238E27FC236}">
                <a16:creationId xmlns:a16="http://schemas.microsoft.com/office/drawing/2014/main" id="{28A0DF2F-3579-4F38-B380-4F70D83CFCEF}"/>
              </a:ext>
            </a:extLst>
          </p:cNvPr>
          <p:cNvSpPr>
            <a:spLocks xmlns:a="http://schemas.openxmlformats.org/drawingml/2006/main" noGrp="1"/>
          </p:cNvSpPr>
          <p:nvPr/>
        </p:nvSpPr>
        <p:spPr>
          <a:xfrm xmlns:a="http://schemas.openxmlformats.org/drawingml/2006/main">
            <a:off x="2387346" y="3095625"/>
            <a:ext cx="6026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3.</a:t>
            </a:r>
          </a:p>
        </p:txBody>
      </p:sp>
      <p:sp>
        <p:nvSpPr>
          <p:cNvPr id="16" name="text-2295">
            <a:extLst xmlns:a="http://schemas.openxmlformats.org/drawingml/2006/main">
              <a:ext uri="{FF2B5EF4-FFF2-40B4-BE49-F238E27FC236}">
                <a16:creationId xmlns:a16="http://schemas.microsoft.com/office/drawing/2014/main" id="{B01B3CC8-7788-442C-AE7E-5E3703DF03AE}"/>
              </a:ext>
            </a:extLst>
          </p:cNvPr>
          <p:cNvSpPr>
            <a:spLocks xmlns:a="http://schemas.openxmlformats.org/drawingml/2006/main" noGrp="1"/>
          </p:cNvSpPr>
          <p:nvPr/>
        </p:nvSpPr>
        <p:spPr>
          <a:xfrm xmlns:a="http://schemas.openxmlformats.org/drawingml/2006/main">
            <a:off x="685800" y="3695700"/>
            <a:ext cx="26798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120 ÷ 3 = 40 km/h.</a:t>
            </a:r>
          </a:p>
        </p:txBody>
      </p:sp>
    </p:spTree>
    <p:extLst>
      <p:ext uri="{BB962C8B-B14F-4D97-AF65-F5344CB8AC3E}">
        <p14:creationId xmlns:p14="http://schemas.microsoft.com/office/powerpoint/2010/main" val="1703626150"/>
      </p:ext>
    </p:extLst>
  </p:cSld>
</p:sld>
</file>

<file path=ppt/slides/slide20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296">
            <a:extLst xmlns:a="http://schemas.openxmlformats.org/drawingml/2006/main">
              <a:ext uri="{FF2B5EF4-FFF2-40B4-BE49-F238E27FC236}">
                <a16:creationId xmlns:a16="http://schemas.microsoft.com/office/drawing/2014/main" id="{53144B6F-A757-4E5E-8944-1457970CB4F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2297">
            <a:extLst xmlns:a="http://schemas.openxmlformats.org/drawingml/2006/main">
              <a:ext uri="{FF2B5EF4-FFF2-40B4-BE49-F238E27FC236}">
                <a16:creationId xmlns:a16="http://schemas.microsoft.com/office/drawing/2014/main" id="{285EFCF7-66FC-4C9A-BC13-6D6F228BA3D4}"/>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Data tables charts averages and range</a:t>
            </a:r>
          </a:p>
        </p:txBody>
      </p:sp>
      <p:sp>
        <p:nvSpPr>
          <p:cNvPr id="3" name="text-2298">
            <a:extLst xmlns:a="http://schemas.openxmlformats.org/drawingml/2006/main">
              <a:ext uri="{FF2B5EF4-FFF2-40B4-BE49-F238E27FC236}">
                <a16:creationId xmlns:a16="http://schemas.microsoft.com/office/drawing/2014/main" id="{2626266F-2B07-462E-A566-82C62023AE8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299">
            <a:extLst xmlns:a="http://schemas.openxmlformats.org/drawingml/2006/main">
              <a:ext uri="{FF2B5EF4-FFF2-40B4-BE49-F238E27FC236}">
                <a16:creationId xmlns:a16="http://schemas.microsoft.com/office/drawing/2014/main" id="{6E6BE70F-33C0-4E3B-8516-BDE47F7AC8A9}"/>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2300">
            <a:extLst xmlns:a="http://schemas.openxmlformats.org/drawingml/2006/main">
              <a:ext uri="{FF2B5EF4-FFF2-40B4-BE49-F238E27FC236}">
                <a16:creationId xmlns:a16="http://schemas.microsoft.com/office/drawing/2014/main" id="{28B8A5DE-4F98-43A8-BB77-3C45370ED5F5}"/>
              </a:ext>
            </a:extLst>
          </p:cNvPr>
          <p:cNvSpPr>
            <a:spLocks xmlns:a="http://schemas.openxmlformats.org/drawingml/2006/main" noGrp="1"/>
          </p:cNvSpPr>
          <p:nvPr/>
        </p:nvSpPr>
        <p:spPr>
          <a:xfrm xmlns:a="http://schemas.openxmlformats.org/drawingml/2006/main">
            <a:off x="685800" y="2133600"/>
            <a:ext cx="35426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Collecting and organising data</a:t>
            </a:r>
          </a:p>
        </p:txBody>
      </p:sp>
      <p:sp>
        <p:nvSpPr>
          <p:cNvPr id="6" name="text-2301">
            <a:extLst xmlns:a="http://schemas.openxmlformats.org/drawingml/2006/main">
              <a:ext uri="{FF2B5EF4-FFF2-40B4-BE49-F238E27FC236}">
                <a16:creationId xmlns:a16="http://schemas.microsoft.com/office/drawing/2014/main" id="{809C5FC8-DE36-4D14-9C20-03E9B99353F0}"/>
              </a:ext>
            </a:extLst>
          </p:cNvPr>
          <p:cNvSpPr>
            <a:spLocks xmlns:a="http://schemas.openxmlformats.org/drawingml/2006/main" noGrp="1"/>
          </p:cNvSpPr>
          <p:nvPr/>
        </p:nvSpPr>
        <p:spPr>
          <a:xfrm xmlns:a="http://schemas.openxmlformats.org/drawingml/2006/main">
            <a:off x="685800" y="2524125"/>
            <a:ext cx="443083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Bar charts pictograms and line graphs</a:t>
            </a:r>
          </a:p>
        </p:txBody>
      </p:sp>
      <p:sp>
        <p:nvSpPr>
          <p:cNvPr id="7" name="text-2302">
            <a:extLst xmlns:a="http://schemas.openxmlformats.org/drawingml/2006/main">
              <a:ext uri="{FF2B5EF4-FFF2-40B4-BE49-F238E27FC236}">
                <a16:creationId xmlns:a16="http://schemas.microsoft.com/office/drawing/2014/main" id="{35A60AD7-1C19-433A-B994-B3B1E2A89BAE}"/>
              </a:ext>
            </a:extLst>
          </p:cNvPr>
          <p:cNvSpPr>
            <a:spLocks xmlns:a="http://schemas.openxmlformats.org/drawingml/2006/main" noGrp="1"/>
          </p:cNvSpPr>
          <p:nvPr/>
        </p:nvSpPr>
        <p:spPr>
          <a:xfrm xmlns:a="http://schemas.openxmlformats.org/drawingml/2006/main">
            <a:off x="685800" y="2914650"/>
            <a:ext cx="30559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Pie charts and proportions</a:t>
            </a:r>
          </a:p>
        </p:txBody>
      </p:sp>
      <p:sp>
        <p:nvSpPr>
          <p:cNvPr id="8" name="text-2303">
            <a:extLst xmlns:a="http://schemas.openxmlformats.org/drawingml/2006/main">
              <a:ext uri="{FF2B5EF4-FFF2-40B4-BE49-F238E27FC236}">
                <a16:creationId xmlns:a16="http://schemas.microsoft.com/office/drawing/2014/main" id="{16800AEF-E467-4CBF-B1E4-C9953699BADE}"/>
              </a:ext>
            </a:extLst>
          </p:cNvPr>
          <p:cNvSpPr>
            <a:spLocks xmlns:a="http://schemas.openxmlformats.org/drawingml/2006/main" noGrp="1"/>
          </p:cNvSpPr>
          <p:nvPr/>
        </p:nvSpPr>
        <p:spPr>
          <a:xfrm xmlns:a="http://schemas.openxmlformats.org/drawingml/2006/main">
            <a:off x="685800" y="3305175"/>
            <a:ext cx="30233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Mean and weighted mean</a:t>
            </a:r>
          </a:p>
        </p:txBody>
      </p:sp>
      <p:sp>
        <p:nvSpPr>
          <p:cNvPr id="9" name="text-2304">
            <a:extLst xmlns:a="http://schemas.openxmlformats.org/drawingml/2006/main">
              <a:ext uri="{FF2B5EF4-FFF2-40B4-BE49-F238E27FC236}">
                <a16:creationId xmlns:a16="http://schemas.microsoft.com/office/drawing/2014/main" id="{42C18BD4-8FF0-4B66-BB1B-DB401E183C36}"/>
              </a:ext>
            </a:extLst>
          </p:cNvPr>
          <p:cNvSpPr>
            <a:spLocks xmlns:a="http://schemas.openxmlformats.org/drawingml/2006/main" noGrp="1"/>
          </p:cNvSpPr>
          <p:nvPr/>
        </p:nvSpPr>
        <p:spPr>
          <a:xfrm xmlns:a="http://schemas.openxmlformats.org/drawingml/2006/main">
            <a:off x="685800" y="3695700"/>
            <a:ext cx="28401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Median mode and range</a:t>
            </a:r>
          </a:p>
        </p:txBody>
      </p:sp>
      <p:sp>
        <p:nvSpPr>
          <p:cNvPr id="10" name="text-2305">
            <a:extLst xmlns:a="http://schemas.openxmlformats.org/drawingml/2006/main">
              <a:ext uri="{FF2B5EF4-FFF2-40B4-BE49-F238E27FC236}">
                <a16:creationId xmlns:a16="http://schemas.microsoft.com/office/drawing/2014/main" id="{A5936E3E-7B9E-4BB6-B2B7-EFFEC8FC7A4B}"/>
              </a:ext>
            </a:extLst>
          </p:cNvPr>
          <p:cNvSpPr>
            <a:spLocks xmlns:a="http://schemas.openxmlformats.org/drawingml/2006/main" noGrp="1"/>
          </p:cNvSpPr>
          <p:nvPr/>
        </p:nvSpPr>
        <p:spPr>
          <a:xfrm xmlns:a="http://schemas.openxmlformats.org/drawingml/2006/main">
            <a:off x="685800" y="4086225"/>
            <a:ext cx="43695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Choosing and interpreting summaries</a:t>
            </a:r>
          </a:p>
        </p:txBody>
      </p:sp>
    </p:spTree>
    <p:extLst>
      <p:ext uri="{BB962C8B-B14F-4D97-AF65-F5344CB8AC3E}">
        <p14:creationId xmlns:p14="http://schemas.microsoft.com/office/powerpoint/2010/main" val="1255820886"/>
      </p:ext>
    </p:extLst>
  </p:cSld>
</p:sld>
</file>

<file path=ppt/slides/slide20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306">
            <a:extLst xmlns:a="http://schemas.openxmlformats.org/drawingml/2006/main">
              <a:ext uri="{FF2B5EF4-FFF2-40B4-BE49-F238E27FC236}">
                <a16:creationId xmlns:a16="http://schemas.microsoft.com/office/drawing/2014/main" id="{C93C7591-7D09-4C06-BF11-35E6DC317B3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2307">
            <a:extLst xmlns:a="http://schemas.openxmlformats.org/drawingml/2006/main">
              <a:ext uri="{FF2B5EF4-FFF2-40B4-BE49-F238E27FC236}">
                <a16:creationId xmlns:a16="http://schemas.microsoft.com/office/drawing/2014/main" id="{D49EE041-9F33-4FD9-8537-4F2BF63A5D4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Collecting and organising data</a:t>
            </a:r>
          </a:p>
        </p:txBody>
      </p:sp>
      <p:sp>
        <p:nvSpPr>
          <p:cNvPr id="3" name="text-2308">
            <a:extLst xmlns:a="http://schemas.openxmlformats.org/drawingml/2006/main">
              <a:ext uri="{FF2B5EF4-FFF2-40B4-BE49-F238E27FC236}">
                <a16:creationId xmlns:a16="http://schemas.microsoft.com/office/drawing/2014/main" id="{208CE83C-72C3-448E-8536-541C406DCEB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309">
            <a:extLst xmlns:a="http://schemas.openxmlformats.org/drawingml/2006/main">
              <a:ext uri="{FF2B5EF4-FFF2-40B4-BE49-F238E27FC236}">
                <a16:creationId xmlns:a16="http://schemas.microsoft.com/office/drawing/2014/main" id="{38C92974-100B-4657-8F82-27E0506A2D8E}"/>
              </a:ext>
            </a:extLst>
          </p:cNvPr>
          <p:cNvSpPr>
            <a:spLocks xmlns:a="http://schemas.openxmlformats.org/drawingml/2006/main" noGrp="1"/>
          </p:cNvSpPr>
          <p:nvPr/>
        </p:nvSpPr>
        <p:spPr>
          <a:xfrm xmlns:a="http://schemas.openxmlformats.org/drawingml/2006/main">
            <a:off x="685800" y="1409700"/>
            <a:ext cx="104363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Data are values or observations collected to answer a question. Categorical data describe </a:t>
            </a:r>
          </a:p>
        </p:txBody>
      </p:sp>
      <p:sp>
        <p:nvSpPr>
          <p:cNvPr id="5" name="text-2310">
            <a:extLst xmlns:a="http://schemas.openxmlformats.org/drawingml/2006/main">
              <a:ext uri="{FF2B5EF4-FFF2-40B4-BE49-F238E27FC236}">
                <a16:creationId xmlns:a16="http://schemas.microsoft.com/office/drawing/2014/main" id="{C5DBCC52-345F-410B-A2B8-1D2AD442B5EB}"/>
              </a:ext>
            </a:extLst>
          </p:cNvPr>
          <p:cNvSpPr>
            <a:spLocks xmlns:a="http://schemas.openxmlformats.org/drawingml/2006/main" noGrp="1"/>
          </p:cNvSpPr>
          <p:nvPr/>
        </p:nvSpPr>
        <p:spPr>
          <a:xfrm xmlns:a="http://schemas.openxmlformats.org/drawingml/2006/main">
            <a:off x="685800" y="1752600"/>
            <a:ext cx="101207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groups; numerical data describe quantities. Discrete numerical data are counted, while </a:t>
            </a:r>
          </a:p>
        </p:txBody>
      </p:sp>
      <p:sp>
        <p:nvSpPr>
          <p:cNvPr id="6" name="text-2311">
            <a:extLst xmlns:a="http://schemas.openxmlformats.org/drawingml/2006/main">
              <a:ext uri="{FF2B5EF4-FFF2-40B4-BE49-F238E27FC236}">
                <a16:creationId xmlns:a16="http://schemas.microsoft.com/office/drawing/2014/main" id="{7BBADB4F-2426-4542-83DA-E39F22BBEEE0}"/>
              </a:ext>
            </a:extLst>
          </p:cNvPr>
          <p:cNvSpPr>
            <a:spLocks xmlns:a="http://schemas.openxmlformats.org/drawingml/2006/main" noGrp="1"/>
          </p:cNvSpPr>
          <p:nvPr/>
        </p:nvSpPr>
        <p:spPr>
          <a:xfrm xmlns:a="http://schemas.openxmlformats.org/drawingml/2006/main">
            <a:off x="685800" y="2095500"/>
            <a:ext cx="106358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continuous data are measured. A frequency table records how often each value or category </a:t>
            </a:r>
          </a:p>
        </p:txBody>
      </p:sp>
      <p:sp>
        <p:nvSpPr>
          <p:cNvPr id="7" name="text-2312">
            <a:extLst xmlns:a="http://schemas.openxmlformats.org/drawingml/2006/main">
              <a:ext uri="{FF2B5EF4-FFF2-40B4-BE49-F238E27FC236}">
                <a16:creationId xmlns:a16="http://schemas.microsoft.com/office/drawing/2014/main" id="{5DEB3CEE-993E-4F85-826C-E58D61499D88}"/>
              </a:ext>
            </a:extLst>
          </p:cNvPr>
          <p:cNvSpPr>
            <a:spLocks xmlns:a="http://schemas.openxmlformats.org/drawingml/2006/main" noGrp="1"/>
          </p:cNvSpPr>
          <p:nvPr/>
        </p:nvSpPr>
        <p:spPr>
          <a:xfrm xmlns:a="http://schemas.openxmlformats.org/drawingml/2006/main">
            <a:off x="685800" y="2438400"/>
            <a:ext cx="78965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occurs. A fair sample should represent the population being studied.</a:t>
            </a:r>
          </a:p>
        </p:txBody>
      </p:sp>
      <p:sp>
        <p:nvSpPr>
          <p:cNvPr id="8" name="text-2313">
            <a:extLst xmlns:a="http://schemas.openxmlformats.org/drawingml/2006/main">
              <a:ext uri="{FF2B5EF4-FFF2-40B4-BE49-F238E27FC236}">
                <a16:creationId xmlns:a16="http://schemas.microsoft.com/office/drawing/2014/main" id="{DED40FA4-B45B-4EE0-B8B5-CED9DA8ABC50}"/>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314">
            <a:extLst xmlns:a="http://schemas.openxmlformats.org/drawingml/2006/main">
              <a:ext uri="{FF2B5EF4-FFF2-40B4-BE49-F238E27FC236}">
                <a16:creationId xmlns:a16="http://schemas.microsoft.com/office/drawing/2014/main" id="{27ECB195-631F-4834-923A-7BE617BA09C2}"/>
              </a:ext>
            </a:extLst>
          </p:cNvPr>
          <p:cNvSpPr>
            <a:spLocks xmlns:a="http://schemas.openxmlformats.org/drawingml/2006/main" noGrp="1"/>
          </p:cNvSpPr>
          <p:nvPr/>
        </p:nvSpPr>
        <p:spPr>
          <a:xfrm xmlns:a="http://schemas.openxmlformats.org/drawingml/2006/main">
            <a:off x="685800" y="3400425"/>
            <a:ext cx="1085592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Eye colour is categorical, number of siblings is discrete and height is continuous. If scores are </a:t>
            </a:r>
          </a:p>
        </p:txBody>
      </p:sp>
      <p:sp>
        <p:nvSpPr>
          <p:cNvPr id="10" name="text-2315">
            <a:extLst xmlns:a="http://schemas.openxmlformats.org/drawingml/2006/main">
              <a:ext uri="{FF2B5EF4-FFF2-40B4-BE49-F238E27FC236}">
                <a16:creationId xmlns:a16="http://schemas.microsoft.com/office/drawing/2014/main" id="{A6E9C24A-8095-499C-884E-3FF4F11F709A}"/>
              </a:ext>
            </a:extLst>
          </p:cNvPr>
          <p:cNvSpPr>
            <a:spLocks xmlns:a="http://schemas.openxmlformats.org/drawingml/2006/main" noGrp="1"/>
          </p:cNvSpPr>
          <p:nvPr/>
        </p:nvSpPr>
        <p:spPr>
          <a:xfrm xmlns:a="http://schemas.openxmlformats.org/drawingml/2006/main">
            <a:off x="685800" y="3743325"/>
            <a:ext cx="1007364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3, 2, 4, 3, 2, the frequencies are 2: three, 3: two and 4: one. The total frequency is 6.</a:t>
            </a:r>
          </a:p>
        </p:txBody>
      </p:sp>
    </p:spTree>
    <p:extLst>
      <p:ext uri="{BB962C8B-B14F-4D97-AF65-F5344CB8AC3E}">
        <p14:creationId xmlns:p14="http://schemas.microsoft.com/office/powerpoint/2010/main" val="2004636591"/>
      </p:ext>
    </p:extLst>
  </p:cSld>
</p:sld>
</file>

<file path=ppt/slides/slide20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316">
            <a:extLst xmlns:a="http://schemas.openxmlformats.org/drawingml/2006/main">
              <a:ext uri="{FF2B5EF4-FFF2-40B4-BE49-F238E27FC236}">
                <a16:creationId xmlns:a16="http://schemas.microsoft.com/office/drawing/2014/main" id="{664EACF9-90BF-4D65-9D3E-B43F6B4D631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2317">
            <a:extLst xmlns:a="http://schemas.openxmlformats.org/drawingml/2006/main">
              <a:ext uri="{FF2B5EF4-FFF2-40B4-BE49-F238E27FC236}">
                <a16:creationId xmlns:a16="http://schemas.microsoft.com/office/drawing/2014/main" id="{F0ED7476-6A17-4540-B682-B0C91D998FA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Bar charts pictograms and line graphs</a:t>
            </a:r>
          </a:p>
        </p:txBody>
      </p:sp>
      <p:sp>
        <p:nvSpPr>
          <p:cNvPr id="3" name="text-2318">
            <a:extLst xmlns:a="http://schemas.openxmlformats.org/drawingml/2006/main">
              <a:ext uri="{FF2B5EF4-FFF2-40B4-BE49-F238E27FC236}">
                <a16:creationId xmlns:a16="http://schemas.microsoft.com/office/drawing/2014/main" id="{36058B88-9758-408C-A634-8E5774CE489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319">
            <a:extLst xmlns:a="http://schemas.openxmlformats.org/drawingml/2006/main">
              <a:ext uri="{FF2B5EF4-FFF2-40B4-BE49-F238E27FC236}">
                <a16:creationId xmlns:a16="http://schemas.microsoft.com/office/drawing/2014/main" id="{63D378AE-F8FF-4626-851D-8F652E86C0A8}"/>
              </a:ext>
            </a:extLst>
          </p:cNvPr>
          <p:cNvSpPr>
            <a:spLocks xmlns:a="http://schemas.openxmlformats.org/drawingml/2006/main" noGrp="1"/>
          </p:cNvSpPr>
          <p:nvPr/>
        </p:nvSpPr>
        <p:spPr>
          <a:xfrm xmlns:a="http://schemas.openxmlformats.org/drawingml/2006/main">
            <a:off x="685800" y="1409700"/>
            <a:ext cx="105766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Bar charts compare categories using separated bars. A pictogram uses a key, and part of a </a:t>
            </a:r>
          </a:p>
        </p:txBody>
      </p:sp>
      <p:sp>
        <p:nvSpPr>
          <p:cNvPr id="5" name="text-2320">
            <a:extLst xmlns:a="http://schemas.openxmlformats.org/drawingml/2006/main">
              <a:ext uri="{FF2B5EF4-FFF2-40B4-BE49-F238E27FC236}">
                <a16:creationId xmlns:a16="http://schemas.microsoft.com/office/drawing/2014/main" id="{C2E48CDF-8060-4894-BF5F-7D965B383494}"/>
              </a:ext>
            </a:extLst>
          </p:cNvPr>
          <p:cNvSpPr>
            <a:spLocks xmlns:a="http://schemas.openxmlformats.org/drawingml/2006/main" noGrp="1"/>
          </p:cNvSpPr>
          <p:nvPr/>
        </p:nvSpPr>
        <p:spPr>
          <a:xfrm xmlns:a="http://schemas.openxmlformats.org/drawingml/2006/main">
            <a:off x="685800" y="1752600"/>
            <a:ext cx="105470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symbol may represent part of the key value. Line graphs display change across an ordered </a:t>
            </a:r>
          </a:p>
        </p:txBody>
      </p:sp>
      <p:sp>
        <p:nvSpPr>
          <p:cNvPr id="6" name="text-2321">
            <a:extLst xmlns:a="http://schemas.openxmlformats.org/drawingml/2006/main">
              <a:ext uri="{FF2B5EF4-FFF2-40B4-BE49-F238E27FC236}">
                <a16:creationId xmlns:a16="http://schemas.microsoft.com/office/drawing/2014/main" id="{256B1429-E745-451D-B1A2-A668E4C48BEA}"/>
              </a:ext>
            </a:extLst>
          </p:cNvPr>
          <p:cNvSpPr>
            <a:spLocks xmlns:a="http://schemas.openxmlformats.org/drawingml/2006/main" noGrp="1"/>
          </p:cNvSpPr>
          <p:nvPr/>
        </p:nvSpPr>
        <p:spPr>
          <a:xfrm xmlns:a="http://schemas.openxmlformats.org/drawingml/2006/main">
            <a:off x="685800" y="2095500"/>
            <a:ext cx="102301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variable such as time. Give a title, labels, units and a consistent scale. Histograms show </a:t>
            </a:r>
          </a:p>
        </p:txBody>
      </p:sp>
      <p:sp>
        <p:nvSpPr>
          <p:cNvPr id="7" name="text-2322">
            <a:extLst xmlns:a="http://schemas.openxmlformats.org/drawingml/2006/main">
              <a:ext uri="{FF2B5EF4-FFF2-40B4-BE49-F238E27FC236}">
                <a16:creationId xmlns:a16="http://schemas.microsoft.com/office/drawing/2014/main" id="{A0A55233-E88C-414A-B731-DA6194B1840F}"/>
              </a:ext>
            </a:extLst>
          </p:cNvPr>
          <p:cNvSpPr>
            <a:spLocks xmlns:a="http://schemas.openxmlformats.org/drawingml/2006/main" noGrp="1"/>
          </p:cNvSpPr>
          <p:nvPr/>
        </p:nvSpPr>
        <p:spPr>
          <a:xfrm xmlns:a="http://schemas.openxmlformats.org/drawingml/2006/main">
            <a:off x="685800" y="2438400"/>
            <a:ext cx="107057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grouped continuous data with touching bars; unequal class widths require frequency density.</a:t>
            </a:r>
          </a:p>
        </p:txBody>
      </p:sp>
      <p:sp>
        <p:nvSpPr>
          <p:cNvPr id="8" name="text-2323">
            <a:extLst xmlns:a="http://schemas.openxmlformats.org/drawingml/2006/main">
              <a:ext uri="{FF2B5EF4-FFF2-40B4-BE49-F238E27FC236}">
                <a16:creationId xmlns:a16="http://schemas.microsoft.com/office/drawing/2014/main" id="{E197BC98-9C11-4CB0-A1D3-FAD1E3040FB7}"/>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324">
            <a:extLst xmlns:a="http://schemas.openxmlformats.org/drawingml/2006/main">
              <a:ext uri="{FF2B5EF4-FFF2-40B4-BE49-F238E27FC236}">
                <a16:creationId xmlns:a16="http://schemas.microsoft.com/office/drawing/2014/main" id="{44C602AE-1143-4349-B8D6-E358D07E1DF2}"/>
              </a:ext>
            </a:extLst>
          </p:cNvPr>
          <p:cNvSpPr>
            <a:spLocks xmlns:a="http://schemas.openxmlformats.org/drawingml/2006/main" noGrp="1"/>
          </p:cNvSpPr>
          <p:nvPr/>
        </p:nvSpPr>
        <p:spPr>
          <a:xfrm xmlns:a="http://schemas.openxmlformats.org/drawingml/2006/main">
            <a:off x="685800" y="3400425"/>
            <a:ext cx="107301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If one pictogram symbol represents 4 books, three and a half symbols represent 14 books. A </a:t>
            </a:r>
          </a:p>
        </p:txBody>
      </p:sp>
      <p:sp>
        <p:nvSpPr>
          <p:cNvPr id="10" name="text-2325">
            <a:extLst xmlns:a="http://schemas.openxmlformats.org/drawingml/2006/main">
              <a:ext uri="{FF2B5EF4-FFF2-40B4-BE49-F238E27FC236}">
                <a16:creationId xmlns:a16="http://schemas.microsoft.com/office/drawing/2014/main" id="{552D9A56-6AE8-4E2E-9FEE-DE29E1397125}"/>
              </a:ext>
            </a:extLst>
          </p:cNvPr>
          <p:cNvSpPr>
            <a:spLocks xmlns:a="http://schemas.openxmlformats.org/drawingml/2006/main" noGrp="1"/>
          </p:cNvSpPr>
          <p:nvPr/>
        </p:nvSpPr>
        <p:spPr>
          <a:xfrm xmlns:a="http://schemas.openxmlformats.org/drawingml/2006/main">
            <a:off x="685800" y="3743325"/>
            <a:ext cx="906418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bar reaching 25 on a scale increasing by 5 represents 25 items, not five items.</a:t>
            </a:r>
          </a:p>
        </p:txBody>
      </p:sp>
    </p:spTree>
    <p:extLst>
      <p:ext uri="{BB962C8B-B14F-4D97-AF65-F5344CB8AC3E}">
        <p14:creationId xmlns:p14="http://schemas.microsoft.com/office/powerpoint/2010/main" val="1682672307"/>
      </p:ext>
    </p:extLst>
  </p:cSld>
</p:sld>
</file>

<file path=ppt/slides/slide20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2326">
            <a:extLst xmlns:a="http://schemas.openxmlformats.org/drawingml/2006/main">
              <a:ext uri="{FF2B5EF4-FFF2-40B4-BE49-F238E27FC236}">
                <a16:creationId xmlns:a16="http://schemas.microsoft.com/office/drawing/2014/main" id="{3DFE16AA-3E24-4A61-A1B5-1C37197510B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2327">
            <a:extLst xmlns:a="http://schemas.openxmlformats.org/drawingml/2006/main">
              <a:ext uri="{FF2B5EF4-FFF2-40B4-BE49-F238E27FC236}">
                <a16:creationId xmlns:a16="http://schemas.microsoft.com/office/drawing/2014/main" id="{281F24CB-3EDF-4F8F-BE17-94ED08C519B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Pie charts and proportions</a:t>
            </a:r>
          </a:p>
        </p:txBody>
      </p:sp>
      <p:sp>
        <p:nvSpPr>
          <p:cNvPr id="3" name="text-2328">
            <a:extLst xmlns:a="http://schemas.openxmlformats.org/drawingml/2006/main">
              <a:ext uri="{FF2B5EF4-FFF2-40B4-BE49-F238E27FC236}">
                <a16:creationId xmlns:a16="http://schemas.microsoft.com/office/drawing/2014/main" id="{28465247-9E8F-405F-B620-5258BF2D204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329">
            <a:extLst xmlns:a="http://schemas.openxmlformats.org/drawingml/2006/main">
              <a:ext uri="{FF2B5EF4-FFF2-40B4-BE49-F238E27FC236}">
                <a16:creationId xmlns:a16="http://schemas.microsoft.com/office/drawing/2014/main" id="{B9CD34D0-7153-4558-B401-46AB69EEBBB6}"/>
              </a:ext>
            </a:extLst>
          </p:cNvPr>
          <p:cNvSpPr>
            <a:spLocks xmlns:a="http://schemas.openxmlformats.org/drawingml/2006/main" noGrp="1"/>
          </p:cNvSpPr>
          <p:nvPr/>
        </p:nvSpPr>
        <p:spPr>
          <a:xfrm xmlns:a="http://schemas.openxmlformats.org/drawingml/2006/main">
            <a:off x="685800" y="1409700"/>
            <a:ext cx="103612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pie chart shows parts of one whole. Sector angle = category frequency divided by total </a:t>
            </a:r>
          </a:p>
        </p:txBody>
      </p:sp>
      <p:sp>
        <p:nvSpPr>
          <p:cNvPr id="5" name="text-2330">
            <a:extLst xmlns:a="http://schemas.openxmlformats.org/drawingml/2006/main">
              <a:ext uri="{FF2B5EF4-FFF2-40B4-BE49-F238E27FC236}">
                <a16:creationId xmlns:a16="http://schemas.microsoft.com/office/drawing/2014/main" id="{80CE2481-9DA3-4967-B028-9717C67BA7F2}"/>
              </a:ext>
            </a:extLst>
          </p:cNvPr>
          <p:cNvSpPr>
            <a:spLocks xmlns:a="http://schemas.openxmlformats.org/drawingml/2006/main" noGrp="1"/>
          </p:cNvSpPr>
          <p:nvPr/>
        </p:nvSpPr>
        <p:spPr>
          <a:xfrm xmlns:a="http://schemas.openxmlformats.org/drawingml/2006/main">
            <a:off x="685800" y="1752600"/>
            <a:ext cx="101806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frequency, multiplied by 360°. All sector angles should total 360°. Compare proportions </a:t>
            </a:r>
          </a:p>
        </p:txBody>
      </p:sp>
      <p:sp>
        <p:nvSpPr>
          <p:cNvPr id="6" name="text-2331">
            <a:extLst xmlns:a="http://schemas.openxmlformats.org/drawingml/2006/main">
              <a:ext uri="{FF2B5EF4-FFF2-40B4-BE49-F238E27FC236}">
                <a16:creationId xmlns:a16="http://schemas.microsoft.com/office/drawing/2014/main" id="{BBAF77D5-FE9E-4C89-AA4C-277804A104DB}"/>
              </a:ext>
            </a:extLst>
          </p:cNvPr>
          <p:cNvSpPr>
            <a:spLocks xmlns:a="http://schemas.openxmlformats.org/drawingml/2006/main" noGrp="1"/>
          </p:cNvSpPr>
          <p:nvPr/>
        </p:nvSpPr>
        <p:spPr>
          <a:xfrm xmlns:a="http://schemas.openxmlformats.org/drawingml/2006/main">
            <a:off x="685800" y="2095500"/>
            <a:ext cx="104296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carefully when charts have different totals. A larger sector does not automatically mean a </a:t>
            </a:r>
          </a:p>
        </p:txBody>
      </p:sp>
      <p:sp>
        <p:nvSpPr>
          <p:cNvPr id="7" name="text-2332">
            <a:extLst xmlns:a="http://schemas.openxmlformats.org/drawingml/2006/main">
              <a:ext uri="{FF2B5EF4-FFF2-40B4-BE49-F238E27FC236}">
                <a16:creationId xmlns:a16="http://schemas.microsoft.com/office/drawing/2014/main" id="{51B79AFC-2B62-4326-B7EB-4DA5101AE93C}"/>
              </a:ext>
            </a:extLst>
          </p:cNvPr>
          <p:cNvSpPr>
            <a:spLocks xmlns:a="http://schemas.openxmlformats.org/drawingml/2006/main" noGrp="1"/>
          </p:cNvSpPr>
          <p:nvPr/>
        </p:nvSpPr>
        <p:spPr>
          <a:xfrm xmlns:a="http://schemas.openxmlformats.org/drawingml/2006/main">
            <a:off x="685800" y="2438400"/>
            <a:ext cx="42159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larger count across different groups.</a:t>
            </a:r>
          </a:p>
        </p:txBody>
      </p:sp>
      <p:sp>
        <p:nvSpPr>
          <p:cNvPr id="8" name="text-2333">
            <a:extLst xmlns:a="http://schemas.openxmlformats.org/drawingml/2006/main">
              <a:ext uri="{FF2B5EF4-FFF2-40B4-BE49-F238E27FC236}">
                <a16:creationId xmlns:a16="http://schemas.microsoft.com/office/drawing/2014/main" id="{4BDDF183-8651-4842-9D71-8FB69DDFF4D9}"/>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334">
            <a:extLst xmlns:a="http://schemas.openxmlformats.org/drawingml/2006/main">
              <a:ext uri="{FF2B5EF4-FFF2-40B4-BE49-F238E27FC236}">
                <a16:creationId xmlns:a16="http://schemas.microsoft.com/office/drawing/2014/main" id="{FB7C7BDD-E89C-429B-8CA3-36E2A65CD54C}"/>
              </a:ext>
            </a:extLst>
          </p:cNvPr>
          <p:cNvSpPr>
            <a:spLocks xmlns:a="http://schemas.openxmlformats.org/drawingml/2006/main" noGrp="1"/>
          </p:cNvSpPr>
          <p:nvPr/>
        </p:nvSpPr>
        <p:spPr>
          <a:xfrm xmlns:a="http://schemas.openxmlformats.org/drawingml/2006/main">
            <a:off x="685800" y="3543300"/>
            <a:ext cx="640994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 a class of 30, 12 choose football. The sector angle is </a:t>
            </a:r>
          </a:p>
        </p:txBody>
      </p:sp>
      <p:sp>
        <p:nvSpPr>
          <p:cNvPr id="10" name="text-2335">
            <a:extLst xmlns:a="http://schemas.openxmlformats.org/drawingml/2006/main">
              <a:ext uri="{FF2B5EF4-FFF2-40B4-BE49-F238E27FC236}">
                <a16:creationId xmlns:a16="http://schemas.microsoft.com/office/drawing/2014/main" id="{EBB8680B-4A92-4CE5-9905-92ADC0D246A8}"/>
              </a:ext>
            </a:extLst>
          </p:cNvPr>
          <p:cNvSpPr>
            <a:spLocks xmlns:a="http://schemas.openxmlformats.org/drawingml/2006/main" noGrp="1"/>
          </p:cNvSpPr>
          <p:nvPr/>
        </p:nvSpPr>
        <p:spPr>
          <a:xfrm xmlns:a="http://schemas.openxmlformats.org/drawingml/2006/main">
            <a:off x="7048119" y="34004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11" name="text-2336">
            <a:extLst xmlns:a="http://schemas.openxmlformats.org/drawingml/2006/main">
              <a:ext uri="{FF2B5EF4-FFF2-40B4-BE49-F238E27FC236}">
                <a16:creationId xmlns:a16="http://schemas.microsoft.com/office/drawing/2014/main" id="{D12DA7C6-F5F3-4063-AAA0-6FF03FCBC115}"/>
              </a:ext>
            </a:extLst>
          </p:cNvPr>
          <p:cNvSpPr>
            <a:spLocks xmlns:a="http://schemas.openxmlformats.org/drawingml/2006/main" noGrp="1"/>
          </p:cNvSpPr>
          <p:nvPr/>
        </p:nvSpPr>
        <p:spPr>
          <a:xfrm xmlns:a="http://schemas.openxmlformats.org/drawingml/2006/main">
            <a:off x="7048119" y="36861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30</a:t>
            </a:r>
          </a:p>
        </p:txBody>
      </p:sp>
      <p:sp>
        <p:nvSpPr>
          <p:cNvPr id="12" name="fraction-bar-2337">
            <a:extLst xmlns:a="http://schemas.openxmlformats.org/drawingml/2006/main">
              <a:ext uri="{FF2B5EF4-FFF2-40B4-BE49-F238E27FC236}">
                <a16:creationId xmlns:a16="http://schemas.microsoft.com/office/drawing/2014/main" id="{30B2075B-E5DD-4AF5-9611-2F8984F3F028}"/>
              </a:ext>
            </a:extLst>
          </p:cNvPr>
          <p:cNvSpPr>
            <a:spLocks xmlns:a="http://schemas.openxmlformats.org/drawingml/2006/main" noGrp="1"/>
          </p:cNvSpPr>
          <p:nvPr/>
        </p:nvSpPr>
        <p:spPr>
          <a:xfrm xmlns:a="http://schemas.openxmlformats.org/drawingml/2006/main">
            <a:off x="7067169" y="36671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2338">
            <a:extLst xmlns:a="http://schemas.openxmlformats.org/drawingml/2006/main">
              <a:ext uri="{FF2B5EF4-FFF2-40B4-BE49-F238E27FC236}">
                <a16:creationId xmlns:a16="http://schemas.microsoft.com/office/drawing/2014/main" id="{39F90481-3F6C-4B08-B820-4AA9828EA7AB}"/>
              </a:ext>
            </a:extLst>
          </p:cNvPr>
          <p:cNvSpPr>
            <a:spLocks xmlns:a="http://schemas.openxmlformats.org/drawingml/2006/main" noGrp="1"/>
          </p:cNvSpPr>
          <p:nvPr/>
        </p:nvSpPr>
        <p:spPr>
          <a:xfrm xmlns:a="http://schemas.openxmlformats.org/drawingml/2006/main">
            <a:off x="7414069" y="3543300"/>
            <a:ext cx="40952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360° = 144°. The percentage is </a:t>
            </a:r>
          </a:p>
        </p:txBody>
      </p:sp>
      <p:sp>
        <p:nvSpPr>
          <p:cNvPr id="14" name="text-2339">
            <a:extLst xmlns:a="http://schemas.openxmlformats.org/drawingml/2006/main">
              <a:ext uri="{FF2B5EF4-FFF2-40B4-BE49-F238E27FC236}">
                <a16:creationId xmlns:a16="http://schemas.microsoft.com/office/drawing/2014/main" id="{18F28FCC-B414-44E0-8E44-2D03DEC88459}"/>
              </a:ext>
            </a:extLst>
          </p:cNvPr>
          <p:cNvSpPr>
            <a:spLocks xmlns:a="http://schemas.openxmlformats.org/drawingml/2006/main" noGrp="1"/>
          </p:cNvSpPr>
          <p:nvPr/>
        </p:nvSpPr>
        <p:spPr>
          <a:xfrm xmlns:a="http://schemas.openxmlformats.org/drawingml/2006/main">
            <a:off x="685800" y="39719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12</a:t>
            </a:r>
          </a:p>
        </p:txBody>
      </p:sp>
      <p:sp>
        <p:nvSpPr>
          <p:cNvPr id="15" name="text-2340">
            <a:extLst xmlns:a="http://schemas.openxmlformats.org/drawingml/2006/main">
              <a:ext uri="{FF2B5EF4-FFF2-40B4-BE49-F238E27FC236}">
                <a16:creationId xmlns:a16="http://schemas.microsoft.com/office/drawing/2014/main" id="{58DD4263-5489-43D3-82FD-E7EB7A941976}"/>
              </a:ext>
            </a:extLst>
          </p:cNvPr>
          <p:cNvSpPr>
            <a:spLocks xmlns:a="http://schemas.openxmlformats.org/drawingml/2006/main" noGrp="1"/>
          </p:cNvSpPr>
          <p:nvPr/>
        </p:nvSpPr>
        <p:spPr>
          <a:xfrm xmlns:a="http://schemas.openxmlformats.org/drawingml/2006/main">
            <a:off x="685800" y="42576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30</a:t>
            </a:r>
          </a:p>
        </p:txBody>
      </p:sp>
      <p:sp>
        <p:nvSpPr>
          <p:cNvPr id="16" name="fraction-bar-2341">
            <a:extLst xmlns:a="http://schemas.openxmlformats.org/drawingml/2006/main">
              <a:ext uri="{FF2B5EF4-FFF2-40B4-BE49-F238E27FC236}">
                <a16:creationId xmlns:a16="http://schemas.microsoft.com/office/drawing/2014/main" id="{3F22ED22-0857-475C-AE70-3764D3B21180}"/>
              </a:ext>
            </a:extLst>
          </p:cNvPr>
          <p:cNvSpPr>
            <a:spLocks xmlns:a="http://schemas.openxmlformats.org/drawingml/2006/main" noGrp="1"/>
          </p:cNvSpPr>
          <p:nvPr/>
        </p:nvSpPr>
        <p:spPr>
          <a:xfrm xmlns:a="http://schemas.openxmlformats.org/drawingml/2006/main">
            <a:off x="704850" y="42386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2342">
            <a:extLst xmlns:a="http://schemas.openxmlformats.org/drawingml/2006/main">
              <a:ext uri="{FF2B5EF4-FFF2-40B4-BE49-F238E27FC236}">
                <a16:creationId xmlns:a16="http://schemas.microsoft.com/office/drawing/2014/main" id="{EEB73C2B-3994-4C50-86C3-CE7B53B1087A}"/>
              </a:ext>
            </a:extLst>
          </p:cNvPr>
          <p:cNvSpPr>
            <a:spLocks xmlns:a="http://schemas.openxmlformats.org/drawingml/2006/main" noGrp="1"/>
          </p:cNvSpPr>
          <p:nvPr/>
        </p:nvSpPr>
        <p:spPr>
          <a:xfrm xmlns:a="http://schemas.openxmlformats.org/drawingml/2006/main">
            <a:off x="1051751" y="4114800"/>
            <a:ext cx="19556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100% = 40%.</a:t>
            </a:r>
          </a:p>
        </p:txBody>
      </p:sp>
    </p:spTree>
    <p:extLst>
      <p:ext uri="{BB962C8B-B14F-4D97-AF65-F5344CB8AC3E}">
        <p14:creationId xmlns:p14="http://schemas.microsoft.com/office/powerpoint/2010/main" val="1731454951"/>
      </p:ext>
    </p:extLst>
  </p:cSld>
</p:sld>
</file>

<file path=ppt/slides/slide2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2343">
            <a:extLst xmlns:a="http://schemas.openxmlformats.org/drawingml/2006/main">
              <a:ext uri="{FF2B5EF4-FFF2-40B4-BE49-F238E27FC236}">
                <a16:creationId xmlns:a16="http://schemas.microsoft.com/office/drawing/2014/main" id="{4A8630BE-1484-47B3-AD1A-7FD46B38539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2344">
            <a:extLst xmlns:a="http://schemas.openxmlformats.org/drawingml/2006/main">
              <a:ext uri="{FF2B5EF4-FFF2-40B4-BE49-F238E27FC236}">
                <a16:creationId xmlns:a16="http://schemas.microsoft.com/office/drawing/2014/main" id="{2B9B3A51-CC55-4D0C-BD68-7EAE7FABA3C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Mean and weighted mean</a:t>
            </a:r>
          </a:p>
        </p:txBody>
      </p:sp>
      <p:sp>
        <p:nvSpPr>
          <p:cNvPr id="3" name="text-2345">
            <a:extLst xmlns:a="http://schemas.openxmlformats.org/drawingml/2006/main">
              <a:ext uri="{FF2B5EF4-FFF2-40B4-BE49-F238E27FC236}">
                <a16:creationId xmlns:a16="http://schemas.microsoft.com/office/drawing/2014/main" id="{6C421C8B-C679-460E-8EF4-809C0C290F4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346">
            <a:extLst xmlns:a="http://schemas.openxmlformats.org/drawingml/2006/main">
              <a:ext uri="{FF2B5EF4-FFF2-40B4-BE49-F238E27FC236}">
                <a16:creationId xmlns:a16="http://schemas.microsoft.com/office/drawing/2014/main" id="{8D2FEF19-D8FC-43B8-AF82-9C0659654E1E}"/>
              </a:ext>
            </a:extLst>
          </p:cNvPr>
          <p:cNvSpPr>
            <a:spLocks xmlns:a="http://schemas.openxmlformats.org/drawingml/2006/main" noGrp="1"/>
          </p:cNvSpPr>
          <p:nvPr/>
        </p:nvSpPr>
        <p:spPr>
          <a:xfrm xmlns:a="http://schemas.openxmlformats.org/drawingml/2006/main">
            <a:off x="685800" y="1409700"/>
            <a:ext cx="100828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mean is the sum of values divided by the number of values. For a frequency table, </a:t>
            </a:r>
          </a:p>
        </p:txBody>
      </p:sp>
      <p:sp>
        <p:nvSpPr>
          <p:cNvPr id="5" name="text-2347">
            <a:extLst xmlns:a="http://schemas.openxmlformats.org/drawingml/2006/main">
              <a:ext uri="{FF2B5EF4-FFF2-40B4-BE49-F238E27FC236}">
                <a16:creationId xmlns:a16="http://schemas.microsoft.com/office/drawing/2014/main" id="{1ED0E186-FBCD-40ED-82BB-DBECED603691}"/>
              </a:ext>
            </a:extLst>
          </p:cNvPr>
          <p:cNvSpPr>
            <a:spLocks xmlns:a="http://schemas.openxmlformats.org/drawingml/2006/main" noGrp="1"/>
          </p:cNvSpPr>
          <p:nvPr/>
        </p:nvSpPr>
        <p:spPr>
          <a:xfrm xmlns:a="http://schemas.openxmlformats.org/drawingml/2006/main">
            <a:off x="685800" y="1752600"/>
            <a:ext cx="103552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multiply each value by its frequency, add the products and divide by total frequency. The </a:t>
            </a:r>
          </a:p>
        </p:txBody>
      </p:sp>
      <p:sp>
        <p:nvSpPr>
          <p:cNvPr id="6" name="text-2348">
            <a:extLst xmlns:a="http://schemas.openxmlformats.org/drawingml/2006/main">
              <a:ext uri="{FF2B5EF4-FFF2-40B4-BE49-F238E27FC236}">
                <a16:creationId xmlns:a16="http://schemas.microsoft.com/office/drawing/2014/main" id="{D41890F1-C616-431B-98A6-F330777ADD6C}"/>
              </a:ext>
            </a:extLst>
          </p:cNvPr>
          <p:cNvSpPr>
            <a:spLocks xmlns:a="http://schemas.openxmlformats.org/drawingml/2006/main" noGrp="1"/>
          </p:cNvSpPr>
          <p:nvPr/>
        </p:nvSpPr>
        <p:spPr>
          <a:xfrm xmlns:a="http://schemas.openxmlformats.org/drawingml/2006/main">
            <a:off x="685800" y="2095500"/>
            <a:ext cx="85707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mean uses every value and can be affected strongly by an extreme value.</a:t>
            </a:r>
          </a:p>
        </p:txBody>
      </p:sp>
      <p:sp>
        <p:nvSpPr>
          <p:cNvPr id="7" name="text-2349">
            <a:extLst xmlns:a="http://schemas.openxmlformats.org/drawingml/2006/main">
              <a:ext uri="{FF2B5EF4-FFF2-40B4-BE49-F238E27FC236}">
                <a16:creationId xmlns:a16="http://schemas.microsoft.com/office/drawing/2014/main" id="{ED18540D-2EE7-47A4-BFFC-F2939C9A421E}"/>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350">
            <a:extLst xmlns:a="http://schemas.openxmlformats.org/drawingml/2006/main">
              <a:ext uri="{FF2B5EF4-FFF2-40B4-BE49-F238E27FC236}">
                <a16:creationId xmlns:a16="http://schemas.microsoft.com/office/drawing/2014/main" id="{49653B2D-42BD-415E-B199-ADB4607C5BD8}"/>
              </a:ext>
            </a:extLst>
          </p:cNvPr>
          <p:cNvSpPr>
            <a:spLocks xmlns:a="http://schemas.openxmlformats.org/drawingml/2006/main" noGrp="1"/>
          </p:cNvSpPr>
          <p:nvPr/>
        </p:nvSpPr>
        <p:spPr>
          <a:xfrm xmlns:a="http://schemas.openxmlformats.org/drawingml/2006/main">
            <a:off x="685800" y="3057525"/>
            <a:ext cx="1041968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values 1, 2 and 3 with frequencies 2, 3 and 1, the total is 1 × 2 + 2 × 3 + 3 × 1 = 11. </a:t>
            </a:r>
          </a:p>
        </p:txBody>
      </p:sp>
      <p:sp>
        <p:nvSpPr>
          <p:cNvPr id="9" name="text-2351">
            <a:extLst xmlns:a="http://schemas.openxmlformats.org/drawingml/2006/main">
              <a:ext uri="{FF2B5EF4-FFF2-40B4-BE49-F238E27FC236}">
                <a16:creationId xmlns:a16="http://schemas.microsoft.com/office/drawing/2014/main" id="{22A708D6-4B64-4AE0-8026-6CDD6CD20323}"/>
              </a:ext>
            </a:extLst>
          </p:cNvPr>
          <p:cNvSpPr>
            <a:spLocks xmlns:a="http://schemas.openxmlformats.org/drawingml/2006/main" noGrp="1"/>
          </p:cNvSpPr>
          <p:nvPr/>
        </p:nvSpPr>
        <p:spPr>
          <a:xfrm xmlns:a="http://schemas.openxmlformats.org/drawingml/2006/main">
            <a:off x="685800" y="3543300"/>
            <a:ext cx="37362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Total frequency is 6, so mean = </a:t>
            </a:r>
          </a:p>
        </p:txBody>
      </p:sp>
      <p:sp>
        <p:nvSpPr>
          <p:cNvPr id="10" name="text-2352">
            <a:extLst xmlns:a="http://schemas.openxmlformats.org/drawingml/2006/main">
              <a:ext uri="{FF2B5EF4-FFF2-40B4-BE49-F238E27FC236}">
                <a16:creationId xmlns:a16="http://schemas.microsoft.com/office/drawing/2014/main" id="{0991D483-E5C2-4503-8EA6-E0B28F25EBAF}"/>
              </a:ext>
            </a:extLst>
          </p:cNvPr>
          <p:cNvSpPr>
            <a:spLocks xmlns:a="http://schemas.openxmlformats.org/drawingml/2006/main" noGrp="1"/>
          </p:cNvSpPr>
          <p:nvPr/>
        </p:nvSpPr>
        <p:spPr>
          <a:xfrm xmlns:a="http://schemas.openxmlformats.org/drawingml/2006/main">
            <a:off x="4374452" y="34004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11</a:t>
            </a:r>
          </a:p>
        </p:txBody>
      </p:sp>
      <p:sp>
        <p:nvSpPr>
          <p:cNvPr id="11" name="text-2353">
            <a:extLst xmlns:a="http://schemas.openxmlformats.org/drawingml/2006/main">
              <a:ext uri="{FF2B5EF4-FFF2-40B4-BE49-F238E27FC236}">
                <a16:creationId xmlns:a16="http://schemas.microsoft.com/office/drawing/2014/main" id="{24855DF4-1C83-4F45-A0BC-71B0860BB1FE}"/>
              </a:ext>
            </a:extLst>
          </p:cNvPr>
          <p:cNvSpPr>
            <a:spLocks xmlns:a="http://schemas.openxmlformats.org/drawingml/2006/main" noGrp="1"/>
          </p:cNvSpPr>
          <p:nvPr/>
        </p:nvSpPr>
        <p:spPr>
          <a:xfrm xmlns:a="http://schemas.openxmlformats.org/drawingml/2006/main">
            <a:off x="4374452" y="36861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12" name="fraction-bar-2354">
            <a:extLst xmlns:a="http://schemas.openxmlformats.org/drawingml/2006/main">
              <a:ext uri="{FF2B5EF4-FFF2-40B4-BE49-F238E27FC236}">
                <a16:creationId xmlns:a16="http://schemas.microsoft.com/office/drawing/2014/main" id="{9FFCA810-51F9-4B4E-A388-AAFCAD42873A}"/>
              </a:ext>
            </a:extLst>
          </p:cNvPr>
          <p:cNvSpPr>
            <a:spLocks xmlns:a="http://schemas.openxmlformats.org/drawingml/2006/main" noGrp="1"/>
          </p:cNvSpPr>
          <p:nvPr/>
        </p:nvSpPr>
        <p:spPr>
          <a:xfrm xmlns:a="http://schemas.openxmlformats.org/drawingml/2006/main">
            <a:off x="4393502" y="36671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2355">
            <a:extLst xmlns:a="http://schemas.openxmlformats.org/drawingml/2006/main">
              <a:ext uri="{FF2B5EF4-FFF2-40B4-BE49-F238E27FC236}">
                <a16:creationId xmlns:a16="http://schemas.microsoft.com/office/drawing/2014/main" id="{57E0EE97-6869-4616-A901-C75001B03C6E}"/>
              </a:ext>
            </a:extLst>
          </p:cNvPr>
          <p:cNvSpPr>
            <a:spLocks xmlns:a="http://schemas.openxmlformats.org/drawingml/2006/main" noGrp="1"/>
          </p:cNvSpPr>
          <p:nvPr/>
        </p:nvSpPr>
        <p:spPr>
          <a:xfrm xmlns:a="http://schemas.openxmlformats.org/drawingml/2006/main">
            <a:off x="4740402" y="3543300"/>
            <a:ext cx="6026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 </a:t>
            </a:r>
          </a:p>
        </p:txBody>
      </p:sp>
      <p:sp>
        <p:nvSpPr>
          <p:cNvPr id="14" name="text-2356">
            <a:extLst xmlns:a="http://schemas.openxmlformats.org/drawingml/2006/main">
              <a:ext uri="{FF2B5EF4-FFF2-40B4-BE49-F238E27FC236}">
                <a16:creationId xmlns:a16="http://schemas.microsoft.com/office/drawing/2014/main" id="{89933218-9191-43CF-97A7-315D5817ADE7}"/>
              </a:ext>
            </a:extLst>
          </p:cNvPr>
          <p:cNvSpPr>
            <a:spLocks xmlns:a="http://schemas.openxmlformats.org/drawingml/2006/main" noGrp="1"/>
          </p:cNvSpPr>
          <p:nvPr/>
        </p:nvSpPr>
        <p:spPr>
          <a:xfrm xmlns:a="http://schemas.openxmlformats.org/drawingml/2006/main">
            <a:off x="5295424"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5" name="text-2357">
            <a:extLst xmlns:a="http://schemas.openxmlformats.org/drawingml/2006/main">
              <a:ext uri="{FF2B5EF4-FFF2-40B4-BE49-F238E27FC236}">
                <a16:creationId xmlns:a16="http://schemas.microsoft.com/office/drawing/2014/main" id="{58FE55F5-7FB3-437B-8F79-C0D9C680798D}"/>
              </a:ext>
            </a:extLst>
          </p:cNvPr>
          <p:cNvSpPr>
            <a:spLocks xmlns:a="http://schemas.openxmlformats.org/drawingml/2006/main" noGrp="1"/>
          </p:cNvSpPr>
          <p:nvPr/>
        </p:nvSpPr>
        <p:spPr>
          <a:xfrm xmlns:a="http://schemas.openxmlformats.org/drawingml/2006/main">
            <a:off x="5295424"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16" name="fraction-bar-2358">
            <a:extLst xmlns:a="http://schemas.openxmlformats.org/drawingml/2006/main">
              <a:ext uri="{FF2B5EF4-FFF2-40B4-BE49-F238E27FC236}">
                <a16:creationId xmlns:a16="http://schemas.microsoft.com/office/drawing/2014/main" id="{F5D1FC31-02B2-4132-9AEF-E762F86C07AF}"/>
              </a:ext>
            </a:extLst>
          </p:cNvPr>
          <p:cNvSpPr>
            <a:spLocks xmlns:a="http://schemas.openxmlformats.org/drawingml/2006/main" noGrp="1"/>
          </p:cNvSpPr>
          <p:nvPr/>
        </p:nvSpPr>
        <p:spPr>
          <a:xfrm xmlns:a="http://schemas.openxmlformats.org/drawingml/2006/main">
            <a:off x="5314474"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2359">
            <a:extLst xmlns:a="http://schemas.openxmlformats.org/drawingml/2006/main">
              <a:ext uri="{FF2B5EF4-FFF2-40B4-BE49-F238E27FC236}">
                <a16:creationId xmlns:a16="http://schemas.microsoft.com/office/drawing/2014/main" id="{DD681E20-E7E9-4B77-AB9E-A21FE9DDD200}"/>
              </a:ext>
            </a:extLst>
          </p:cNvPr>
          <p:cNvSpPr>
            <a:spLocks xmlns:a="http://schemas.openxmlformats.org/drawingml/2006/main" noGrp="1"/>
          </p:cNvSpPr>
          <p:nvPr/>
        </p:nvSpPr>
        <p:spPr>
          <a:xfrm xmlns:a="http://schemas.openxmlformats.org/drawingml/2006/main">
            <a:off x="5545074" y="35433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1046884729"/>
      </p:ext>
    </p:extLst>
  </p:cSld>
</p:sld>
</file>

<file path=ppt/slides/slide2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360">
            <a:extLst xmlns:a="http://schemas.openxmlformats.org/drawingml/2006/main">
              <a:ext uri="{FF2B5EF4-FFF2-40B4-BE49-F238E27FC236}">
                <a16:creationId xmlns:a16="http://schemas.microsoft.com/office/drawing/2014/main" id="{FD509CE5-ECDB-4454-9757-176967281B9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2361">
            <a:extLst xmlns:a="http://schemas.openxmlformats.org/drawingml/2006/main">
              <a:ext uri="{FF2B5EF4-FFF2-40B4-BE49-F238E27FC236}">
                <a16:creationId xmlns:a16="http://schemas.microsoft.com/office/drawing/2014/main" id="{2A7C79FF-85D8-44BE-BF26-72416484706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Median mode and range</a:t>
            </a:r>
          </a:p>
        </p:txBody>
      </p:sp>
      <p:sp>
        <p:nvSpPr>
          <p:cNvPr id="3" name="text-2362">
            <a:extLst xmlns:a="http://schemas.openxmlformats.org/drawingml/2006/main">
              <a:ext uri="{FF2B5EF4-FFF2-40B4-BE49-F238E27FC236}">
                <a16:creationId xmlns:a16="http://schemas.microsoft.com/office/drawing/2014/main" id="{626A023F-A751-4152-AE17-7FE24035E7F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363">
            <a:extLst xmlns:a="http://schemas.openxmlformats.org/drawingml/2006/main">
              <a:ext uri="{FF2B5EF4-FFF2-40B4-BE49-F238E27FC236}">
                <a16:creationId xmlns:a16="http://schemas.microsoft.com/office/drawing/2014/main" id="{32E9EA85-1523-483C-A82B-2C0CF1F61689}"/>
              </a:ext>
            </a:extLst>
          </p:cNvPr>
          <p:cNvSpPr>
            <a:spLocks xmlns:a="http://schemas.openxmlformats.org/drawingml/2006/main" noGrp="1"/>
          </p:cNvSpPr>
          <p:nvPr/>
        </p:nvSpPr>
        <p:spPr>
          <a:xfrm xmlns:a="http://schemas.openxmlformats.org/drawingml/2006/main">
            <a:off x="685800" y="1409700"/>
            <a:ext cx="105777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Order data before finding the median. For an odd count, take the middle value; for an even </a:t>
            </a:r>
          </a:p>
        </p:txBody>
      </p:sp>
      <p:sp>
        <p:nvSpPr>
          <p:cNvPr id="5" name="text-2364">
            <a:extLst xmlns:a="http://schemas.openxmlformats.org/drawingml/2006/main">
              <a:ext uri="{FF2B5EF4-FFF2-40B4-BE49-F238E27FC236}">
                <a16:creationId xmlns:a16="http://schemas.microsoft.com/office/drawing/2014/main" id="{6A0E6E16-F603-45D1-AAD0-695CDAEDA952}"/>
              </a:ext>
            </a:extLst>
          </p:cNvPr>
          <p:cNvSpPr>
            <a:spLocks xmlns:a="http://schemas.openxmlformats.org/drawingml/2006/main" noGrp="1"/>
          </p:cNvSpPr>
          <p:nvPr/>
        </p:nvSpPr>
        <p:spPr>
          <a:xfrm xmlns:a="http://schemas.openxmlformats.org/drawingml/2006/main">
            <a:off x="685800" y="1752600"/>
            <a:ext cx="106067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count, average the middle two. The mode is the most frequent value and may be absent or </a:t>
            </a:r>
          </a:p>
        </p:txBody>
      </p:sp>
      <p:sp>
        <p:nvSpPr>
          <p:cNvPr id="6" name="text-2365">
            <a:extLst xmlns:a="http://schemas.openxmlformats.org/drawingml/2006/main">
              <a:ext uri="{FF2B5EF4-FFF2-40B4-BE49-F238E27FC236}">
                <a16:creationId xmlns:a16="http://schemas.microsoft.com/office/drawing/2014/main" id="{195E56B8-A42F-487C-A16B-E81508B1831E}"/>
              </a:ext>
            </a:extLst>
          </p:cNvPr>
          <p:cNvSpPr>
            <a:spLocks xmlns:a="http://schemas.openxmlformats.org/drawingml/2006/main" noGrp="1"/>
          </p:cNvSpPr>
          <p:nvPr/>
        </p:nvSpPr>
        <p:spPr>
          <a:xfrm xmlns:a="http://schemas.openxmlformats.org/drawingml/2006/main">
            <a:off x="685800" y="2095500"/>
            <a:ext cx="76745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not unique. Range = maximum − minimum and measures spread.</a:t>
            </a:r>
          </a:p>
        </p:txBody>
      </p:sp>
      <p:sp>
        <p:nvSpPr>
          <p:cNvPr id="7" name="text-2366">
            <a:extLst xmlns:a="http://schemas.openxmlformats.org/drawingml/2006/main">
              <a:ext uri="{FF2B5EF4-FFF2-40B4-BE49-F238E27FC236}">
                <a16:creationId xmlns:a16="http://schemas.microsoft.com/office/drawing/2014/main" id="{2768E9AE-9A92-4DB3-855A-F64D9E7E795F}"/>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367">
            <a:extLst xmlns:a="http://schemas.openxmlformats.org/drawingml/2006/main">
              <a:ext uri="{FF2B5EF4-FFF2-40B4-BE49-F238E27FC236}">
                <a16:creationId xmlns:a16="http://schemas.microsoft.com/office/drawing/2014/main" id="{C5D0C6F4-9E13-400F-98B4-00360D996849}"/>
              </a:ext>
            </a:extLst>
          </p:cNvPr>
          <p:cNvSpPr>
            <a:spLocks xmlns:a="http://schemas.openxmlformats.org/drawingml/2006/main" noGrp="1"/>
          </p:cNvSpPr>
          <p:nvPr/>
        </p:nvSpPr>
        <p:spPr>
          <a:xfrm xmlns:a="http://schemas.openxmlformats.org/drawingml/2006/main">
            <a:off x="685800" y="3057525"/>
            <a:ext cx="108302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2, 4, 4, 7, 8, 11, the median is (4 + 7) ÷ 2 = 5.5, the mode is 4 and the range is 11 − 2 = </a:t>
            </a:r>
          </a:p>
        </p:txBody>
      </p:sp>
      <p:sp>
        <p:nvSpPr>
          <p:cNvPr id="9" name="text-2368">
            <a:extLst xmlns:a="http://schemas.openxmlformats.org/drawingml/2006/main">
              <a:ext uri="{FF2B5EF4-FFF2-40B4-BE49-F238E27FC236}">
                <a16:creationId xmlns:a16="http://schemas.microsoft.com/office/drawing/2014/main" id="{1FBE3D24-3726-4FC7-9E57-B5E66FE29838}"/>
              </a:ext>
            </a:extLst>
          </p:cNvPr>
          <p:cNvSpPr>
            <a:spLocks xmlns:a="http://schemas.openxmlformats.org/drawingml/2006/main" noGrp="1"/>
          </p:cNvSpPr>
          <p:nvPr/>
        </p:nvSpPr>
        <p:spPr>
          <a:xfrm xmlns:a="http://schemas.openxmlformats.org/drawingml/2006/main">
            <a:off x="685800" y="3400425"/>
            <a:ext cx="31407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9. The mean is 36 ÷ 6 = 6.</a:t>
            </a:r>
          </a:p>
        </p:txBody>
      </p:sp>
    </p:spTree>
    <p:extLst>
      <p:ext uri="{BB962C8B-B14F-4D97-AF65-F5344CB8AC3E}">
        <p14:creationId xmlns:p14="http://schemas.microsoft.com/office/powerpoint/2010/main" val="1239767840"/>
      </p:ext>
    </p:extLst>
  </p:cSld>
</p:sld>
</file>

<file path=ppt/slides/slide2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369">
            <a:extLst xmlns:a="http://schemas.openxmlformats.org/drawingml/2006/main">
              <a:ext uri="{FF2B5EF4-FFF2-40B4-BE49-F238E27FC236}">
                <a16:creationId xmlns:a16="http://schemas.microsoft.com/office/drawing/2014/main" id="{0C3C80E4-2675-410A-9DC0-8DBE66576ED0}"/>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2370">
            <a:extLst xmlns:a="http://schemas.openxmlformats.org/drawingml/2006/main">
              <a:ext uri="{FF2B5EF4-FFF2-40B4-BE49-F238E27FC236}">
                <a16:creationId xmlns:a16="http://schemas.microsoft.com/office/drawing/2014/main" id="{18E4AFC4-008E-46C0-ACDD-CA7359AA096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Choosing and interpreting summaries</a:t>
            </a:r>
          </a:p>
        </p:txBody>
      </p:sp>
      <p:sp>
        <p:nvSpPr>
          <p:cNvPr id="3" name="text-2371">
            <a:extLst xmlns:a="http://schemas.openxmlformats.org/drawingml/2006/main">
              <a:ext uri="{FF2B5EF4-FFF2-40B4-BE49-F238E27FC236}">
                <a16:creationId xmlns:a16="http://schemas.microsoft.com/office/drawing/2014/main" id="{B268D9F0-3CBE-412E-ADF1-DC55ACF7FB4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372">
            <a:extLst xmlns:a="http://schemas.openxmlformats.org/drawingml/2006/main">
              <a:ext uri="{FF2B5EF4-FFF2-40B4-BE49-F238E27FC236}">
                <a16:creationId xmlns:a16="http://schemas.microsoft.com/office/drawing/2014/main" id="{77017ED0-D5E8-49BF-BA2A-E9AA7E213040}"/>
              </a:ext>
            </a:extLst>
          </p:cNvPr>
          <p:cNvSpPr>
            <a:spLocks xmlns:a="http://schemas.openxmlformats.org/drawingml/2006/main" noGrp="1"/>
          </p:cNvSpPr>
          <p:nvPr/>
        </p:nvSpPr>
        <p:spPr>
          <a:xfrm xmlns:a="http://schemas.openxmlformats.org/drawingml/2006/main">
            <a:off x="685800" y="1409700"/>
            <a:ext cx="105318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Use an average to describe a typical value and a measure of spread to describe variability. </a:t>
            </a:r>
          </a:p>
        </p:txBody>
      </p:sp>
      <p:sp>
        <p:nvSpPr>
          <p:cNvPr id="5" name="text-2373">
            <a:extLst xmlns:a="http://schemas.openxmlformats.org/drawingml/2006/main">
              <a:ext uri="{FF2B5EF4-FFF2-40B4-BE49-F238E27FC236}">
                <a16:creationId xmlns:a16="http://schemas.microsoft.com/office/drawing/2014/main" id="{7078AA0D-C841-4003-82F2-2807B4D8C630}"/>
              </a:ext>
            </a:extLst>
          </p:cNvPr>
          <p:cNvSpPr>
            <a:spLocks xmlns:a="http://schemas.openxmlformats.org/drawingml/2006/main" noGrp="1"/>
          </p:cNvSpPr>
          <p:nvPr/>
        </p:nvSpPr>
        <p:spPr>
          <a:xfrm xmlns:a="http://schemas.openxmlformats.org/drawingml/2006/main">
            <a:off x="685800" y="1752600"/>
            <a:ext cx="105513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median can be more representative when an extreme value pulls the mean away from </a:t>
            </a:r>
          </a:p>
        </p:txBody>
      </p:sp>
      <p:sp>
        <p:nvSpPr>
          <p:cNvPr id="6" name="text-2374">
            <a:extLst xmlns:a="http://schemas.openxmlformats.org/drawingml/2006/main">
              <a:ext uri="{FF2B5EF4-FFF2-40B4-BE49-F238E27FC236}">
                <a16:creationId xmlns:a16="http://schemas.microsoft.com/office/drawing/2014/main" id="{A2D32587-CD8E-4458-932E-E5E4A165A8EE}"/>
              </a:ext>
            </a:extLst>
          </p:cNvPr>
          <p:cNvSpPr>
            <a:spLocks xmlns:a="http://schemas.openxmlformats.org/drawingml/2006/main" noGrp="1"/>
          </p:cNvSpPr>
          <p:nvPr/>
        </p:nvSpPr>
        <p:spPr>
          <a:xfrm xmlns:a="http://schemas.openxmlformats.org/drawingml/2006/main">
            <a:off x="685800" y="2095500"/>
            <a:ext cx="1035977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most data. Check sample size and graph scales before drawing a conclusion. A truncated </a:t>
            </a:r>
          </a:p>
        </p:txBody>
      </p:sp>
      <p:sp>
        <p:nvSpPr>
          <p:cNvPr id="7" name="text-2375">
            <a:extLst xmlns:a="http://schemas.openxmlformats.org/drawingml/2006/main">
              <a:ext uri="{FF2B5EF4-FFF2-40B4-BE49-F238E27FC236}">
                <a16:creationId xmlns:a16="http://schemas.microsoft.com/office/drawing/2014/main" id="{6757C8D1-2294-427B-B748-A860C36A6CAF}"/>
              </a:ext>
            </a:extLst>
          </p:cNvPr>
          <p:cNvSpPr>
            <a:spLocks xmlns:a="http://schemas.openxmlformats.org/drawingml/2006/main" noGrp="1"/>
          </p:cNvSpPr>
          <p:nvPr/>
        </p:nvSpPr>
        <p:spPr>
          <a:xfrm xmlns:a="http://schemas.openxmlformats.org/drawingml/2006/main">
            <a:off x="685800" y="2438400"/>
            <a:ext cx="56109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vertical axis can exaggerate differences visually.</a:t>
            </a:r>
          </a:p>
        </p:txBody>
      </p:sp>
      <p:sp>
        <p:nvSpPr>
          <p:cNvPr id="8" name="text-2376">
            <a:extLst xmlns:a="http://schemas.openxmlformats.org/drawingml/2006/main">
              <a:ext uri="{FF2B5EF4-FFF2-40B4-BE49-F238E27FC236}">
                <a16:creationId xmlns:a16="http://schemas.microsoft.com/office/drawing/2014/main" id="{856773B5-E1E1-4605-9398-EFC794B5F457}"/>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377">
            <a:extLst xmlns:a="http://schemas.openxmlformats.org/drawingml/2006/main">
              <a:ext uri="{FF2B5EF4-FFF2-40B4-BE49-F238E27FC236}">
                <a16:creationId xmlns:a16="http://schemas.microsoft.com/office/drawing/2014/main" id="{D16BF862-C6FA-4EF6-846C-1CA2BF72F4F7}"/>
              </a:ext>
            </a:extLst>
          </p:cNvPr>
          <p:cNvSpPr>
            <a:spLocks xmlns:a="http://schemas.openxmlformats.org/drawingml/2006/main" noGrp="1"/>
          </p:cNvSpPr>
          <p:nvPr/>
        </p:nvSpPr>
        <p:spPr>
          <a:xfrm xmlns:a="http://schemas.openxmlformats.org/drawingml/2006/main">
            <a:off x="685800" y="3400425"/>
            <a:ext cx="108304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Incomes 20, 22, 23, 25 and 210 have median 23 but mean 60. The unusually large value 210 </a:t>
            </a:r>
          </a:p>
        </p:txBody>
      </p:sp>
      <p:sp>
        <p:nvSpPr>
          <p:cNvPr id="10" name="text-2378">
            <a:extLst xmlns:a="http://schemas.openxmlformats.org/drawingml/2006/main">
              <a:ext uri="{FF2B5EF4-FFF2-40B4-BE49-F238E27FC236}">
                <a16:creationId xmlns:a16="http://schemas.microsoft.com/office/drawing/2014/main" id="{EEC78521-6CF6-4F0A-BBE3-1047B12F5809}"/>
              </a:ext>
            </a:extLst>
          </p:cNvPr>
          <p:cNvSpPr>
            <a:spLocks xmlns:a="http://schemas.openxmlformats.org/drawingml/2006/main" noGrp="1"/>
          </p:cNvSpPr>
          <p:nvPr/>
        </p:nvSpPr>
        <p:spPr>
          <a:xfrm xmlns:a="http://schemas.openxmlformats.org/drawingml/2006/main">
            <a:off x="685800" y="3743325"/>
            <a:ext cx="1057760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raises the mean. Reporting the median and range gives more context than the mean alone.</a:t>
            </a:r>
          </a:p>
        </p:txBody>
      </p:sp>
    </p:spTree>
    <p:extLst>
      <p:ext uri="{BB962C8B-B14F-4D97-AF65-F5344CB8AC3E}">
        <p14:creationId xmlns:p14="http://schemas.microsoft.com/office/powerpoint/2010/main" val="1498162268"/>
      </p:ext>
    </p:extLst>
  </p:cSld>
</p:sld>
</file>

<file path=ppt/slides/slide2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379">
            <a:extLst xmlns:a="http://schemas.openxmlformats.org/drawingml/2006/main">
              <a:ext uri="{FF2B5EF4-FFF2-40B4-BE49-F238E27FC236}">
                <a16:creationId xmlns:a16="http://schemas.microsoft.com/office/drawing/2014/main" id="{9737868B-AC00-47CF-B579-CA85601D1CD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2380">
            <a:extLst xmlns:a="http://schemas.openxmlformats.org/drawingml/2006/main">
              <a:ext uri="{FF2B5EF4-FFF2-40B4-BE49-F238E27FC236}">
                <a16:creationId xmlns:a16="http://schemas.microsoft.com/office/drawing/2014/main" id="{A22456AE-8A61-47D7-838C-512023C2948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2381">
            <a:extLst xmlns:a="http://schemas.openxmlformats.org/drawingml/2006/main">
              <a:ext uri="{FF2B5EF4-FFF2-40B4-BE49-F238E27FC236}">
                <a16:creationId xmlns:a16="http://schemas.microsoft.com/office/drawing/2014/main" id="{2B393AFC-CC3F-4400-A329-7933D86C4FE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382">
            <a:extLst xmlns:a="http://schemas.openxmlformats.org/drawingml/2006/main">
              <a:ext uri="{FF2B5EF4-FFF2-40B4-BE49-F238E27FC236}">
                <a16:creationId xmlns:a16="http://schemas.microsoft.com/office/drawing/2014/main" id="{CAF6D1E7-6EC2-4A4D-9E3E-78F475ED349B}"/>
              </a:ext>
            </a:extLst>
          </p:cNvPr>
          <p:cNvSpPr>
            <a:spLocks xmlns:a="http://schemas.openxmlformats.org/drawingml/2006/main" noGrp="1"/>
          </p:cNvSpPr>
          <p:nvPr/>
        </p:nvSpPr>
        <p:spPr>
          <a:xfrm xmlns:a="http://schemas.openxmlformats.org/drawingml/2006/main">
            <a:off x="685800" y="1409700"/>
            <a:ext cx="42253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Find the mean of 6, 8, 10 and 12.</a:t>
            </a:r>
          </a:p>
        </p:txBody>
      </p:sp>
      <p:sp>
        <p:nvSpPr>
          <p:cNvPr id="5" name="text-2383">
            <a:extLst xmlns:a="http://schemas.openxmlformats.org/drawingml/2006/main">
              <a:ext uri="{FF2B5EF4-FFF2-40B4-BE49-F238E27FC236}">
                <a16:creationId xmlns:a16="http://schemas.microsoft.com/office/drawing/2014/main" id="{1B38F284-F30D-48BF-B612-D762A50C30D2}"/>
              </a:ext>
            </a:extLst>
          </p:cNvPr>
          <p:cNvSpPr>
            <a:spLocks xmlns:a="http://schemas.openxmlformats.org/drawingml/2006/main" noGrp="1"/>
          </p:cNvSpPr>
          <p:nvPr/>
        </p:nvSpPr>
        <p:spPr>
          <a:xfrm xmlns:a="http://schemas.openxmlformats.org/drawingml/2006/main">
            <a:off x="685800" y="1924050"/>
            <a:ext cx="45793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Find the median of 9, 3, 7, 5 and 11.</a:t>
            </a:r>
          </a:p>
        </p:txBody>
      </p:sp>
      <p:sp>
        <p:nvSpPr>
          <p:cNvPr id="6" name="text-2384">
            <a:extLst xmlns:a="http://schemas.openxmlformats.org/drawingml/2006/main">
              <a:ext uri="{FF2B5EF4-FFF2-40B4-BE49-F238E27FC236}">
                <a16:creationId xmlns:a16="http://schemas.microsoft.com/office/drawing/2014/main" id="{1373E102-F9E8-40AD-B1B8-A114613E08D3}"/>
              </a:ext>
            </a:extLst>
          </p:cNvPr>
          <p:cNvSpPr>
            <a:spLocks xmlns:a="http://schemas.openxmlformats.org/drawingml/2006/main" noGrp="1"/>
          </p:cNvSpPr>
          <p:nvPr/>
        </p:nvSpPr>
        <p:spPr>
          <a:xfrm xmlns:a="http://schemas.openxmlformats.org/drawingml/2006/main">
            <a:off x="685800" y="2438400"/>
            <a:ext cx="50352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Find the mode and range of 2, 5, 5, 6, 9.</a:t>
            </a:r>
          </a:p>
        </p:txBody>
      </p:sp>
      <p:sp>
        <p:nvSpPr>
          <p:cNvPr id="7" name="text-2385">
            <a:extLst xmlns:a="http://schemas.openxmlformats.org/drawingml/2006/main">
              <a:ext uri="{FF2B5EF4-FFF2-40B4-BE49-F238E27FC236}">
                <a16:creationId xmlns:a16="http://schemas.microsoft.com/office/drawing/2014/main" id="{AABBA2A7-9FC7-455F-93B6-7869A0B6FFC8}"/>
              </a:ext>
            </a:extLst>
          </p:cNvPr>
          <p:cNvSpPr>
            <a:spLocks xmlns:a="http://schemas.openxmlformats.org/drawingml/2006/main" noGrp="1"/>
          </p:cNvSpPr>
          <p:nvPr/>
        </p:nvSpPr>
        <p:spPr>
          <a:xfrm xmlns:a="http://schemas.openxmlformats.org/drawingml/2006/main">
            <a:off x="685800" y="2952750"/>
            <a:ext cx="80816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 category contains 15 of 60 observations. Find its pie chart angle.</a:t>
            </a:r>
          </a:p>
        </p:txBody>
      </p:sp>
      <p:sp>
        <p:nvSpPr>
          <p:cNvPr id="8" name="text-2386">
            <a:extLst xmlns:a="http://schemas.openxmlformats.org/drawingml/2006/main">
              <a:ext uri="{FF2B5EF4-FFF2-40B4-BE49-F238E27FC236}">
                <a16:creationId xmlns:a16="http://schemas.microsoft.com/office/drawing/2014/main" id="{387BDF00-708C-4F9A-B3EE-7EC8C8E82204}"/>
              </a:ext>
            </a:extLst>
          </p:cNvPr>
          <p:cNvSpPr>
            <a:spLocks xmlns:a="http://schemas.openxmlformats.org/drawingml/2006/main" noGrp="1"/>
          </p:cNvSpPr>
          <p:nvPr/>
        </p:nvSpPr>
        <p:spPr>
          <a:xfrm xmlns:a="http://schemas.openxmlformats.org/drawingml/2006/main">
            <a:off x="685800" y="3467100"/>
            <a:ext cx="69443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Scores 2 and 5 have frequencies 3 and 2. Find the mean.</a:t>
            </a:r>
          </a:p>
        </p:txBody>
      </p:sp>
    </p:spTree>
    <p:extLst>
      <p:ext uri="{BB962C8B-B14F-4D97-AF65-F5344CB8AC3E}">
        <p14:creationId xmlns:p14="http://schemas.microsoft.com/office/powerpoint/2010/main" val="1762470130"/>
      </p:ext>
    </p:extLst>
  </p:cSld>
</p:sld>
</file>

<file path=ppt/slides/slide2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2387">
            <a:extLst xmlns:a="http://schemas.openxmlformats.org/drawingml/2006/main">
              <a:ext uri="{FF2B5EF4-FFF2-40B4-BE49-F238E27FC236}">
                <a16:creationId xmlns:a16="http://schemas.microsoft.com/office/drawing/2014/main" id="{B6D31653-BB87-49C5-AFBB-14ECAA55AE8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2388">
            <a:extLst xmlns:a="http://schemas.openxmlformats.org/drawingml/2006/main">
              <a:ext uri="{FF2B5EF4-FFF2-40B4-BE49-F238E27FC236}">
                <a16:creationId xmlns:a16="http://schemas.microsoft.com/office/drawing/2014/main" id="{FE02F0A3-FE82-49F1-AA9D-1A6E96225E6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2389">
            <a:extLst xmlns:a="http://schemas.openxmlformats.org/drawingml/2006/main">
              <a:ext uri="{FF2B5EF4-FFF2-40B4-BE49-F238E27FC236}">
                <a16:creationId xmlns:a16="http://schemas.microsoft.com/office/drawing/2014/main" id="{81D13B4C-F1C7-44CC-B104-86BD879DCAD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390">
            <a:extLst xmlns:a="http://schemas.openxmlformats.org/drawingml/2006/main">
              <a:ext uri="{FF2B5EF4-FFF2-40B4-BE49-F238E27FC236}">
                <a16:creationId xmlns:a16="http://schemas.microsoft.com/office/drawing/2014/main" id="{1C28A713-DE99-493D-9ED0-0E8667FE91EA}"/>
              </a:ext>
            </a:extLst>
          </p:cNvPr>
          <p:cNvSpPr>
            <a:spLocks xmlns:a="http://schemas.openxmlformats.org/drawingml/2006/main" noGrp="1"/>
          </p:cNvSpPr>
          <p:nvPr/>
        </p:nvSpPr>
        <p:spPr>
          <a:xfrm xmlns:a="http://schemas.openxmlformats.org/drawingml/2006/main">
            <a:off x="685800" y="1409700"/>
            <a:ext cx="108314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The mean is not the sum divided by the number of different values. Divide </a:t>
            </a:r>
          </a:p>
        </p:txBody>
      </p:sp>
      <p:sp>
        <p:nvSpPr>
          <p:cNvPr id="5" name="text-2391">
            <a:extLst xmlns:a="http://schemas.openxmlformats.org/drawingml/2006/main">
              <a:ext uri="{FF2B5EF4-FFF2-40B4-BE49-F238E27FC236}">
                <a16:creationId xmlns:a16="http://schemas.microsoft.com/office/drawing/2014/main" id="{30C00EA0-C9C5-4792-98C5-CC7460B0579A}"/>
              </a:ext>
            </a:extLst>
          </p:cNvPr>
          <p:cNvSpPr>
            <a:spLocks xmlns:a="http://schemas.openxmlformats.org/drawingml/2006/main" noGrp="1"/>
          </p:cNvSpPr>
          <p:nvPr/>
        </p:nvSpPr>
        <p:spPr>
          <a:xfrm xmlns:a="http://schemas.openxmlformats.org/drawingml/2006/main">
            <a:off x="685800" y="1752600"/>
            <a:ext cx="91773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by the total number of observations, including repeated values.</a:t>
            </a:r>
          </a:p>
        </p:txBody>
      </p:sp>
    </p:spTree>
    <p:extLst>
      <p:ext uri="{BB962C8B-B14F-4D97-AF65-F5344CB8AC3E}">
        <p14:creationId xmlns:p14="http://schemas.microsoft.com/office/powerpoint/2010/main" val="2058763924"/>
      </p:ext>
    </p:extLst>
  </p:cSld>
</p:sld>
</file>

<file path=ppt/slides/slide2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2392">
            <a:extLst xmlns:a="http://schemas.openxmlformats.org/drawingml/2006/main">
              <a:ext uri="{FF2B5EF4-FFF2-40B4-BE49-F238E27FC236}">
                <a16:creationId xmlns:a16="http://schemas.microsoft.com/office/drawing/2014/main" id="{721E2098-F913-4CB4-8693-6BE93800C94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23</a:t>
            </a:r>
          </a:p>
        </p:txBody>
      </p:sp>
      <p:sp>
        <p:nvSpPr>
          <p:cNvPr id="2" name="text-2393">
            <a:extLst xmlns:a="http://schemas.openxmlformats.org/drawingml/2006/main">
              <a:ext uri="{FF2B5EF4-FFF2-40B4-BE49-F238E27FC236}">
                <a16:creationId xmlns:a16="http://schemas.microsoft.com/office/drawing/2014/main" id="{0CDDAAA7-5CA1-4DB7-BC65-93B5A25AFB4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2394">
            <a:extLst xmlns:a="http://schemas.openxmlformats.org/drawingml/2006/main">
              <a:ext uri="{FF2B5EF4-FFF2-40B4-BE49-F238E27FC236}">
                <a16:creationId xmlns:a16="http://schemas.microsoft.com/office/drawing/2014/main" id="{16F86B20-C217-4F47-8F42-0F1C9AAC9EF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395">
            <a:extLst xmlns:a="http://schemas.openxmlformats.org/drawingml/2006/main">
              <a:ext uri="{FF2B5EF4-FFF2-40B4-BE49-F238E27FC236}">
                <a16:creationId xmlns:a16="http://schemas.microsoft.com/office/drawing/2014/main" id="{EDD53541-5101-4A65-A37C-7DA9E07AA833}"/>
              </a:ext>
            </a:extLst>
          </p:cNvPr>
          <p:cNvSpPr>
            <a:spLocks xmlns:a="http://schemas.openxmlformats.org/drawingml/2006/main" noGrp="1"/>
          </p:cNvSpPr>
          <p:nvPr/>
        </p:nvSpPr>
        <p:spPr>
          <a:xfrm xmlns:a="http://schemas.openxmlformats.org/drawingml/2006/main">
            <a:off x="685800" y="1409700"/>
            <a:ext cx="450446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Sum = 36, count = 4, so mean = 9.</a:t>
            </a:r>
          </a:p>
        </p:txBody>
      </p:sp>
      <p:sp>
        <p:nvSpPr>
          <p:cNvPr id="5" name="text-2396">
            <a:extLst xmlns:a="http://schemas.openxmlformats.org/drawingml/2006/main">
              <a:ext uri="{FF2B5EF4-FFF2-40B4-BE49-F238E27FC236}">
                <a16:creationId xmlns:a16="http://schemas.microsoft.com/office/drawing/2014/main" id="{B2A4805D-4672-4E58-B5F9-28653363F3E5}"/>
              </a:ext>
            </a:extLst>
          </p:cNvPr>
          <p:cNvSpPr>
            <a:spLocks xmlns:a="http://schemas.openxmlformats.org/drawingml/2006/main" noGrp="1"/>
          </p:cNvSpPr>
          <p:nvPr/>
        </p:nvSpPr>
        <p:spPr>
          <a:xfrm xmlns:a="http://schemas.openxmlformats.org/drawingml/2006/main">
            <a:off x="685800" y="1924050"/>
            <a:ext cx="59442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Ordered data are 3, 5, 7, 9, 11. The median is 7.</a:t>
            </a:r>
          </a:p>
        </p:txBody>
      </p:sp>
      <p:sp>
        <p:nvSpPr>
          <p:cNvPr id="6" name="text-2397">
            <a:extLst xmlns:a="http://schemas.openxmlformats.org/drawingml/2006/main">
              <a:ext uri="{FF2B5EF4-FFF2-40B4-BE49-F238E27FC236}">
                <a16:creationId xmlns:a16="http://schemas.microsoft.com/office/drawing/2014/main" id="{EB43380F-4C3C-459D-AAAE-C20B6F0C05C4}"/>
              </a:ext>
            </a:extLst>
          </p:cNvPr>
          <p:cNvSpPr>
            <a:spLocks xmlns:a="http://schemas.openxmlformats.org/drawingml/2006/main" noGrp="1"/>
          </p:cNvSpPr>
          <p:nvPr/>
        </p:nvSpPr>
        <p:spPr>
          <a:xfrm xmlns:a="http://schemas.openxmlformats.org/drawingml/2006/main">
            <a:off x="685800" y="2438400"/>
            <a:ext cx="39059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Mode = 5. Range = 9 − 2 = 7.</a:t>
            </a:r>
          </a:p>
        </p:txBody>
      </p:sp>
      <p:sp>
        <p:nvSpPr>
          <p:cNvPr id="7" name="text-2398">
            <a:extLst xmlns:a="http://schemas.openxmlformats.org/drawingml/2006/main">
              <a:ext uri="{FF2B5EF4-FFF2-40B4-BE49-F238E27FC236}">
                <a16:creationId xmlns:a16="http://schemas.microsoft.com/office/drawing/2014/main" id="{B19ED029-D6B9-4DB8-A7A6-92BF7BE94B20}"/>
              </a:ext>
            </a:extLst>
          </p:cNvPr>
          <p:cNvSpPr>
            <a:spLocks xmlns:a="http://schemas.openxmlformats.org/drawingml/2006/main" noGrp="1"/>
          </p:cNvSpPr>
          <p:nvPr/>
        </p:nvSpPr>
        <p:spPr>
          <a:xfrm xmlns:a="http://schemas.openxmlformats.org/drawingml/2006/main">
            <a:off x="685800" y="309562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t>
            </a:r>
          </a:p>
        </p:txBody>
      </p:sp>
      <p:sp>
        <p:nvSpPr>
          <p:cNvPr id="8" name="text-2399">
            <a:extLst xmlns:a="http://schemas.openxmlformats.org/drawingml/2006/main">
              <a:ext uri="{FF2B5EF4-FFF2-40B4-BE49-F238E27FC236}">
                <a16:creationId xmlns:a16="http://schemas.microsoft.com/office/drawing/2014/main" id="{48C023DF-FCF7-46F6-9983-606B4FBEF213}"/>
              </a:ext>
            </a:extLst>
          </p:cNvPr>
          <p:cNvSpPr>
            <a:spLocks xmlns:a="http://schemas.openxmlformats.org/drawingml/2006/main" noGrp="1"/>
          </p:cNvSpPr>
          <p:nvPr/>
        </p:nvSpPr>
        <p:spPr>
          <a:xfrm xmlns:a="http://schemas.openxmlformats.org/drawingml/2006/main">
            <a:off x="1049274" y="29527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15</a:t>
            </a:r>
          </a:p>
        </p:txBody>
      </p:sp>
      <p:sp>
        <p:nvSpPr>
          <p:cNvPr id="9" name="text-2400">
            <a:extLst xmlns:a="http://schemas.openxmlformats.org/drawingml/2006/main">
              <a:ext uri="{FF2B5EF4-FFF2-40B4-BE49-F238E27FC236}">
                <a16:creationId xmlns:a16="http://schemas.microsoft.com/office/drawing/2014/main" id="{1AB4CB38-C7A0-4594-9DCB-6883EAA81B31}"/>
              </a:ext>
            </a:extLst>
          </p:cNvPr>
          <p:cNvSpPr>
            <a:spLocks xmlns:a="http://schemas.openxmlformats.org/drawingml/2006/main" noGrp="1"/>
          </p:cNvSpPr>
          <p:nvPr/>
        </p:nvSpPr>
        <p:spPr>
          <a:xfrm xmlns:a="http://schemas.openxmlformats.org/drawingml/2006/main">
            <a:off x="1049274" y="32385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60</a:t>
            </a:r>
          </a:p>
        </p:txBody>
      </p:sp>
      <p:sp>
        <p:nvSpPr>
          <p:cNvPr id="10" name="fraction-bar-2401">
            <a:extLst xmlns:a="http://schemas.openxmlformats.org/drawingml/2006/main">
              <a:ext uri="{FF2B5EF4-FFF2-40B4-BE49-F238E27FC236}">
                <a16:creationId xmlns:a16="http://schemas.microsoft.com/office/drawing/2014/main" id="{AF33A73F-42B6-47AB-A098-1E14E0A1EB83}"/>
              </a:ext>
            </a:extLst>
          </p:cNvPr>
          <p:cNvSpPr>
            <a:spLocks xmlns:a="http://schemas.openxmlformats.org/drawingml/2006/main" noGrp="1"/>
          </p:cNvSpPr>
          <p:nvPr/>
        </p:nvSpPr>
        <p:spPr>
          <a:xfrm xmlns:a="http://schemas.openxmlformats.org/drawingml/2006/main">
            <a:off x="1068324" y="321945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1" name="text-2402">
            <a:extLst xmlns:a="http://schemas.openxmlformats.org/drawingml/2006/main">
              <a:ext uri="{FF2B5EF4-FFF2-40B4-BE49-F238E27FC236}">
                <a16:creationId xmlns:a16="http://schemas.microsoft.com/office/drawing/2014/main" id="{63BBFAA6-349F-4103-A162-2165A254F821}"/>
              </a:ext>
            </a:extLst>
          </p:cNvPr>
          <p:cNvSpPr>
            <a:spLocks xmlns:a="http://schemas.openxmlformats.org/drawingml/2006/main" noGrp="1"/>
          </p:cNvSpPr>
          <p:nvPr/>
        </p:nvSpPr>
        <p:spPr>
          <a:xfrm xmlns:a="http://schemas.openxmlformats.org/drawingml/2006/main">
            <a:off x="1415224" y="3095625"/>
            <a:ext cx="17499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360° = 90°.</a:t>
            </a:r>
          </a:p>
        </p:txBody>
      </p:sp>
      <p:sp>
        <p:nvSpPr>
          <p:cNvPr id="12" name="text-2403">
            <a:extLst xmlns:a="http://schemas.openxmlformats.org/drawingml/2006/main">
              <a:ext uri="{FF2B5EF4-FFF2-40B4-BE49-F238E27FC236}">
                <a16:creationId xmlns:a16="http://schemas.microsoft.com/office/drawing/2014/main" id="{B48C6AC6-F350-4BBB-802C-8AE3920E8D02}"/>
              </a:ext>
            </a:extLst>
          </p:cNvPr>
          <p:cNvSpPr>
            <a:spLocks xmlns:a="http://schemas.openxmlformats.org/drawingml/2006/main" noGrp="1"/>
          </p:cNvSpPr>
          <p:nvPr/>
        </p:nvSpPr>
        <p:spPr>
          <a:xfrm xmlns:a="http://schemas.openxmlformats.org/drawingml/2006/main">
            <a:off x="685800" y="3695700"/>
            <a:ext cx="45475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(2 × 3 + 5 × 2) ÷ 5 = 16 ÷ 5 = 3.2.</a:t>
            </a:r>
          </a:p>
        </p:txBody>
      </p:sp>
    </p:spTree>
    <p:extLst>
      <p:ext uri="{BB962C8B-B14F-4D97-AF65-F5344CB8AC3E}">
        <p14:creationId xmlns:p14="http://schemas.microsoft.com/office/powerpoint/2010/main" val="2129011929"/>
      </p:ext>
    </p:extLst>
  </p:cSld>
</p:sld>
</file>

<file path=ppt/slides/slide2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404">
            <a:extLst xmlns:a="http://schemas.openxmlformats.org/drawingml/2006/main">
              <a:ext uri="{FF2B5EF4-FFF2-40B4-BE49-F238E27FC236}">
                <a16:creationId xmlns:a16="http://schemas.microsoft.com/office/drawing/2014/main" id="{D6959960-188A-4D5C-82BF-BB1055FCDED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2405">
            <a:extLst xmlns:a="http://schemas.openxmlformats.org/drawingml/2006/main">
              <a:ext uri="{FF2B5EF4-FFF2-40B4-BE49-F238E27FC236}">
                <a16:creationId xmlns:a16="http://schemas.microsoft.com/office/drawing/2014/main" id="{B380634B-4ADB-4CFE-BB6F-3D7D14D35F0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Basic probability</a:t>
            </a:r>
          </a:p>
        </p:txBody>
      </p:sp>
      <p:sp>
        <p:nvSpPr>
          <p:cNvPr id="3" name="text-2406">
            <a:extLst xmlns:a="http://schemas.openxmlformats.org/drawingml/2006/main">
              <a:ext uri="{FF2B5EF4-FFF2-40B4-BE49-F238E27FC236}">
                <a16:creationId xmlns:a16="http://schemas.microsoft.com/office/drawing/2014/main" id="{B5DC5908-E47E-45A1-86D9-7D6B216C00C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407">
            <a:extLst xmlns:a="http://schemas.openxmlformats.org/drawingml/2006/main">
              <a:ext uri="{FF2B5EF4-FFF2-40B4-BE49-F238E27FC236}">
                <a16:creationId xmlns:a16="http://schemas.microsoft.com/office/drawing/2014/main" id="{7D7213CA-D14C-4250-8C99-A3D2A6BCEBF6}"/>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2408">
            <a:extLst xmlns:a="http://schemas.openxmlformats.org/drawingml/2006/main">
              <a:ext uri="{FF2B5EF4-FFF2-40B4-BE49-F238E27FC236}">
                <a16:creationId xmlns:a16="http://schemas.microsoft.com/office/drawing/2014/main" id="{F8F7F778-422C-45AE-947B-0B520E2908E2}"/>
              </a:ext>
            </a:extLst>
          </p:cNvPr>
          <p:cNvSpPr>
            <a:spLocks xmlns:a="http://schemas.openxmlformats.org/drawingml/2006/main" noGrp="1"/>
          </p:cNvSpPr>
          <p:nvPr/>
        </p:nvSpPr>
        <p:spPr>
          <a:xfrm xmlns:a="http://schemas.openxmlformats.org/drawingml/2006/main">
            <a:off x="685800" y="2133600"/>
            <a:ext cx="43218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Outcomes events and sample spaces</a:t>
            </a:r>
          </a:p>
        </p:txBody>
      </p:sp>
      <p:sp>
        <p:nvSpPr>
          <p:cNvPr id="6" name="text-2409">
            <a:extLst xmlns:a="http://schemas.openxmlformats.org/drawingml/2006/main">
              <a:ext uri="{FF2B5EF4-FFF2-40B4-BE49-F238E27FC236}">
                <a16:creationId xmlns:a16="http://schemas.microsoft.com/office/drawing/2014/main" id="{0D7504DB-2AEC-40F2-AEDA-6DFD84909125}"/>
              </a:ext>
            </a:extLst>
          </p:cNvPr>
          <p:cNvSpPr>
            <a:spLocks xmlns:a="http://schemas.openxmlformats.org/drawingml/2006/main" noGrp="1"/>
          </p:cNvSpPr>
          <p:nvPr/>
        </p:nvSpPr>
        <p:spPr>
          <a:xfrm xmlns:a="http://schemas.openxmlformats.org/drawingml/2006/main">
            <a:off x="685800" y="2524125"/>
            <a:ext cx="26205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Calculating probability</a:t>
            </a:r>
          </a:p>
        </p:txBody>
      </p:sp>
      <p:sp>
        <p:nvSpPr>
          <p:cNvPr id="7" name="text-2410">
            <a:extLst xmlns:a="http://schemas.openxmlformats.org/drawingml/2006/main">
              <a:ext uri="{FF2B5EF4-FFF2-40B4-BE49-F238E27FC236}">
                <a16:creationId xmlns:a16="http://schemas.microsoft.com/office/drawing/2014/main" id="{09D791A1-D5E9-4A4F-ACE0-E308D00C383F}"/>
              </a:ext>
            </a:extLst>
          </p:cNvPr>
          <p:cNvSpPr>
            <a:spLocks xmlns:a="http://schemas.openxmlformats.org/drawingml/2006/main" noGrp="1"/>
          </p:cNvSpPr>
          <p:nvPr/>
        </p:nvSpPr>
        <p:spPr>
          <a:xfrm xmlns:a="http://schemas.openxmlformats.org/drawingml/2006/main">
            <a:off x="685800" y="2914650"/>
            <a:ext cx="519198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Complements and mutually exclusive events</a:t>
            </a:r>
          </a:p>
        </p:txBody>
      </p:sp>
      <p:sp>
        <p:nvSpPr>
          <p:cNvPr id="8" name="text-2411">
            <a:extLst xmlns:a="http://schemas.openxmlformats.org/drawingml/2006/main">
              <a:ext uri="{FF2B5EF4-FFF2-40B4-BE49-F238E27FC236}">
                <a16:creationId xmlns:a16="http://schemas.microsoft.com/office/drawing/2014/main" id="{72886182-0779-4ED5-B7C1-66C5E5F9E639}"/>
              </a:ext>
            </a:extLst>
          </p:cNvPr>
          <p:cNvSpPr>
            <a:spLocks xmlns:a="http://schemas.openxmlformats.org/drawingml/2006/main" noGrp="1"/>
          </p:cNvSpPr>
          <p:nvPr/>
        </p:nvSpPr>
        <p:spPr>
          <a:xfrm xmlns:a="http://schemas.openxmlformats.org/drawingml/2006/main">
            <a:off x="685800" y="3305175"/>
            <a:ext cx="286435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Experimental probability</a:t>
            </a:r>
          </a:p>
        </p:txBody>
      </p:sp>
      <p:sp>
        <p:nvSpPr>
          <p:cNvPr id="9" name="text-2412">
            <a:extLst xmlns:a="http://schemas.openxmlformats.org/drawingml/2006/main">
              <a:ext uri="{FF2B5EF4-FFF2-40B4-BE49-F238E27FC236}">
                <a16:creationId xmlns:a16="http://schemas.microsoft.com/office/drawing/2014/main" id="{82259445-DFB6-47E4-8966-1740CDF89F60}"/>
              </a:ext>
            </a:extLst>
          </p:cNvPr>
          <p:cNvSpPr>
            <a:spLocks xmlns:a="http://schemas.openxmlformats.org/drawingml/2006/main" noGrp="1"/>
          </p:cNvSpPr>
          <p:nvPr/>
        </p:nvSpPr>
        <p:spPr>
          <a:xfrm xmlns:a="http://schemas.openxmlformats.org/drawingml/2006/main">
            <a:off x="685800" y="3695700"/>
            <a:ext cx="35695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Combined independent events</a:t>
            </a:r>
          </a:p>
        </p:txBody>
      </p:sp>
      <p:sp>
        <p:nvSpPr>
          <p:cNvPr id="10" name="text-2413">
            <a:extLst xmlns:a="http://schemas.openxmlformats.org/drawingml/2006/main">
              <a:ext uri="{FF2B5EF4-FFF2-40B4-BE49-F238E27FC236}">
                <a16:creationId xmlns:a16="http://schemas.microsoft.com/office/drawing/2014/main" id="{7BEDAF94-F7EF-4F61-AFAC-88FE8613E350}"/>
              </a:ext>
            </a:extLst>
          </p:cNvPr>
          <p:cNvSpPr>
            <a:spLocks xmlns:a="http://schemas.openxmlformats.org/drawingml/2006/main" noGrp="1"/>
          </p:cNvSpPr>
          <p:nvPr/>
        </p:nvSpPr>
        <p:spPr>
          <a:xfrm xmlns:a="http://schemas.openxmlformats.org/drawingml/2006/main">
            <a:off x="685800" y="4086225"/>
            <a:ext cx="344538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Drawing without replacement</a:t>
            </a:r>
          </a:p>
        </p:txBody>
      </p:sp>
    </p:spTree>
    <p:extLst>
      <p:ext uri="{BB962C8B-B14F-4D97-AF65-F5344CB8AC3E}">
        <p14:creationId xmlns:p14="http://schemas.microsoft.com/office/powerpoint/2010/main" val="1457419172"/>
      </p:ext>
    </p:extLst>
  </p:cSld>
</p:sld>
</file>

<file path=ppt/slides/slide2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414">
            <a:extLst xmlns:a="http://schemas.openxmlformats.org/drawingml/2006/main">
              <a:ext uri="{FF2B5EF4-FFF2-40B4-BE49-F238E27FC236}">
                <a16:creationId xmlns:a16="http://schemas.microsoft.com/office/drawing/2014/main" id="{9BE48634-CFDD-40E2-A740-9F59F54ECDF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2415">
            <a:extLst xmlns:a="http://schemas.openxmlformats.org/drawingml/2006/main">
              <a:ext uri="{FF2B5EF4-FFF2-40B4-BE49-F238E27FC236}">
                <a16:creationId xmlns:a16="http://schemas.microsoft.com/office/drawing/2014/main" id="{4634113A-409F-46FE-B461-F2BF37D337C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Outcomes events and sample spaces</a:t>
            </a:r>
          </a:p>
        </p:txBody>
      </p:sp>
      <p:sp>
        <p:nvSpPr>
          <p:cNvPr id="3" name="text-2416">
            <a:extLst xmlns:a="http://schemas.openxmlformats.org/drawingml/2006/main">
              <a:ext uri="{FF2B5EF4-FFF2-40B4-BE49-F238E27FC236}">
                <a16:creationId xmlns:a16="http://schemas.microsoft.com/office/drawing/2014/main" id="{37646773-FAE0-4E5E-A469-531634A2A1F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417">
            <a:extLst xmlns:a="http://schemas.openxmlformats.org/drawingml/2006/main">
              <a:ext uri="{FF2B5EF4-FFF2-40B4-BE49-F238E27FC236}">
                <a16:creationId xmlns:a16="http://schemas.microsoft.com/office/drawing/2014/main" id="{9A71DD63-AA9C-48BB-929B-848ECFA42666}"/>
              </a:ext>
            </a:extLst>
          </p:cNvPr>
          <p:cNvSpPr>
            <a:spLocks xmlns:a="http://schemas.openxmlformats.org/drawingml/2006/main" noGrp="1"/>
          </p:cNvSpPr>
          <p:nvPr/>
        </p:nvSpPr>
        <p:spPr>
          <a:xfrm xmlns:a="http://schemas.openxmlformats.org/drawingml/2006/main">
            <a:off x="685800" y="1409700"/>
            <a:ext cx="105095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 outcome is one possible result of a trial. An event is a collection of outcomes. A sample </a:t>
            </a:r>
          </a:p>
        </p:txBody>
      </p:sp>
      <p:sp>
        <p:nvSpPr>
          <p:cNvPr id="5" name="text-2418">
            <a:extLst xmlns:a="http://schemas.openxmlformats.org/drawingml/2006/main">
              <a:ext uri="{FF2B5EF4-FFF2-40B4-BE49-F238E27FC236}">
                <a16:creationId xmlns:a16="http://schemas.microsoft.com/office/drawing/2014/main" id="{F63C1841-6612-424B-BCA2-3D19F002C159}"/>
              </a:ext>
            </a:extLst>
          </p:cNvPr>
          <p:cNvSpPr>
            <a:spLocks xmlns:a="http://schemas.openxmlformats.org/drawingml/2006/main" noGrp="1"/>
          </p:cNvSpPr>
          <p:nvPr/>
        </p:nvSpPr>
        <p:spPr>
          <a:xfrm xmlns:a="http://schemas.openxmlformats.org/drawingml/2006/main">
            <a:off x="685800" y="1752600"/>
            <a:ext cx="99535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space lists all possible outcomes once each. A probability model must reflect whether </a:t>
            </a:r>
          </a:p>
        </p:txBody>
      </p:sp>
      <p:sp>
        <p:nvSpPr>
          <p:cNvPr id="6" name="text-2419">
            <a:extLst xmlns:a="http://schemas.openxmlformats.org/drawingml/2006/main">
              <a:ext uri="{FF2B5EF4-FFF2-40B4-BE49-F238E27FC236}">
                <a16:creationId xmlns:a16="http://schemas.microsoft.com/office/drawing/2014/main" id="{D6F1747C-AED0-4FFE-856C-1357F5F99345}"/>
              </a:ext>
            </a:extLst>
          </p:cNvPr>
          <p:cNvSpPr>
            <a:spLocks xmlns:a="http://schemas.openxmlformats.org/drawingml/2006/main" noGrp="1"/>
          </p:cNvSpPr>
          <p:nvPr/>
        </p:nvSpPr>
        <p:spPr>
          <a:xfrm xmlns:a="http://schemas.openxmlformats.org/drawingml/2006/main">
            <a:off x="685800" y="2095500"/>
            <a:ext cx="108059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outcomes are equally likely. Words such as certain, likely and impossible describe the chance </a:t>
            </a:r>
          </a:p>
        </p:txBody>
      </p:sp>
      <p:sp>
        <p:nvSpPr>
          <p:cNvPr id="7" name="text-2420">
            <a:extLst xmlns:a="http://schemas.openxmlformats.org/drawingml/2006/main">
              <a:ext uri="{FF2B5EF4-FFF2-40B4-BE49-F238E27FC236}">
                <a16:creationId xmlns:a16="http://schemas.microsoft.com/office/drawing/2014/main" id="{1A289018-2962-46CA-BC8B-31EF2A4C8868}"/>
              </a:ext>
            </a:extLst>
          </p:cNvPr>
          <p:cNvSpPr>
            <a:spLocks xmlns:a="http://schemas.openxmlformats.org/drawingml/2006/main" noGrp="1"/>
          </p:cNvSpPr>
          <p:nvPr/>
        </p:nvSpPr>
        <p:spPr>
          <a:xfrm xmlns:a="http://schemas.openxmlformats.org/drawingml/2006/main">
            <a:off x="685800" y="2438400"/>
            <a:ext cx="14219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of an event.</a:t>
            </a:r>
          </a:p>
        </p:txBody>
      </p:sp>
      <p:sp>
        <p:nvSpPr>
          <p:cNvPr id="8" name="text-2421">
            <a:extLst xmlns:a="http://schemas.openxmlformats.org/drawingml/2006/main">
              <a:ext uri="{FF2B5EF4-FFF2-40B4-BE49-F238E27FC236}">
                <a16:creationId xmlns:a16="http://schemas.microsoft.com/office/drawing/2014/main" id="{51BBAF30-A5F0-4E17-A835-F26BF73B3F8F}"/>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422">
            <a:extLst xmlns:a="http://schemas.openxmlformats.org/drawingml/2006/main">
              <a:ext uri="{FF2B5EF4-FFF2-40B4-BE49-F238E27FC236}">
                <a16:creationId xmlns:a16="http://schemas.microsoft.com/office/drawing/2014/main" id="{248CDAC7-C0BF-46F6-A9B9-7A8BC6DC9F8A}"/>
              </a:ext>
            </a:extLst>
          </p:cNvPr>
          <p:cNvSpPr>
            <a:spLocks xmlns:a="http://schemas.openxmlformats.org/drawingml/2006/main" noGrp="1"/>
          </p:cNvSpPr>
          <p:nvPr/>
        </p:nvSpPr>
        <p:spPr>
          <a:xfrm xmlns:a="http://schemas.openxmlformats.org/drawingml/2006/main">
            <a:off x="685800" y="3400425"/>
            <a:ext cx="100957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a fair six sided die, the sample space is 1, 2, 3, 4, 5, 6. The event of rolling an even </a:t>
            </a:r>
          </a:p>
        </p:txBody>
      </p:sp>
      <p:sp>
        <p:nvSpPr>
          <p:cNvPr id="10" name="text-2423">
            <a:extLst xmlns:a="http://schemas.openxmlformats.org/drawingml/2006/main">
              <a:ext uri="{FF2B5EF4-FFF2-40B4-BE49-F238E27FC236}">
                <a16:creationId xmlns:a16="http://schemas.microsoft.com/office/drawing/2014/main" id="{E042EC78-D41B-49DB-9A4B-78380B0AC9DA}"/>
              </a:ext>
            </a:extLst>
          </p:cNvPr>
          <p:cNvSpPr>
            <a:spLocks xmlns:a="http://schemas.openxmlformats.org/drawingml/2006/main" noGrp="1"/>
          </p:cNvSpPr>
          <p:nvPr/>
        </p:nvSpPr>
        <p:spPr>
          <a:xfrm xmlns:a="http://schemas.openxmlformats.org/drawingml/2006/main">
            <a:off x="685800" y="3743325"/>
            <a:ext cx="103111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number is 2, 4, 6. All six single outcomes have equal probability under the fair die model.</a:t>
            </a:r>
          </a:p>
        </p:txBody>
      </p:sp>
    </p:spTree>
    <p:extLst>
      <p:ext uri="{BB962C8B-B14F-4D97-AF65-F5344CB8AC3E}">
        <p14:creationId xmlns:p14="http://schemas.microsoft.com/office/powerpoint/2010/main" val="1040236587"/>
      </p:ext>
    </p:extLst>
  </p:cSld>
</p:sld>
</file>

<file path=ppt/slides/slide2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text-2424">
            <a:extLst xmlns:a="http://schemas.openxmlformats.org/drawingml/2006/main">
              <a:ext uri="{FF2B5EF4-FFF2-40B4-BE49-F238E27FC236}">
                <a16:creationId xmlns:a16="http://schemas.microsoft.com/office/drawing/2014/main" id="{1D84294C-8D39-4032-A393-D8FECF36D9F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2425">
            <a:extLst xmlns:a="http://schemas.openxmlformats.org/drawingml/2006/main">
              <a:ext uri="{FF2B5EF4-FFF2-40B4-BE49-F238E27FC236}">
                <a16:creationId xmlns:a16="http://schemas.microsoft.com/office/drawing/2014/main" id="{55BCD2DA-2910-4967-AB34-F4E0B611D35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Calculating probability</a:t>
            </a:r>
          </a:p>
        </p:txBody>
      </p:sp>
      <p:sp>
        <p:nvSpPr>
          <p:cNvPr id="3" name="text-2426">
            <a:extLst xmlns:a="http://schemas.openxmlformats.org/drawingml/2006/main">
              <a:ext uri="{FF2B5EF4-FFF2-40B4-BE49-F238E27FC236}">
                <a16:creationId xmlns:a16="http://schemas.microsoft.com/office/drawing/2014/main" id="{6599E816-6D43-4C72-B233-BE6AFFA351C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427">
            <a:extLst xmlns:a="http://schemas.openxmlformats.org/drawingml/2006/main">
              <a:ext uri="{FF2B5EF4-FFF2-40B4-BE49-F238E27FC236}">
                <a16:creationId xmlns:a16="http://schemas.microsoft.com/office/drawing/2014/main" id="{20870ABF-E508-4524-8BDB-41369B673B14}"/>
              </a:ext>
            </a:extLst>
          </p:cNvPr>
          <p:cNvSpPr>
            <a:spLocks xmlns:a="http://schemas.openxmlformats.org/drawingml/2006/main" noGrp="1"/>
          </p:cNvSpPr>
          <p:nvPr/>
        </p:nvSpPr>
        <p:spPr>
          <a:xfrm xmlns:a="http://schemas.openxmlformats.org/drawingml/2006/main">
            <a:off x="685800" y="1409700"/>
            <a:ext cx="104797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equally likely outcomes, probability = number of favourable outcomes divided by total </a:t>
            </a:r>
          </a:p>
        </p:txBody>
      </p:sp>
      <p:sp>
        <p:nvSpPr>
          <p:cNvPr id="5" name="text-2428">
            <a:extLst xmlns:a="http://schemas.openxmlformats.org/drawingml/2006/main">
              <a:ext uri="{FF2B5EF4-FFF2-40B4-BE49-F238E27FC236}">
                <a16:creationId xmlns:a16="http://schemas.microsoft.com/office/drawing/2014/main" id="{FBE34A72-A6DC-44ED-A493-EB4EA4D2F6A8}"/>
              </a:ext>
            </a:extLst>
          </p:cNvPr>
          <p:cNvSpPr>
            <a:spLocks xmlns:a="http://schemas.openxmlformats.org/drawingml/2006/main" noGrp="1"/>
          </p:cNvSpPr>
          <p:nvPr/>
        </p:nvSpPr>
        <p:spPr>
          <a:xfrm xmlns:a="http://schemas.openxmlformats.org/drawingml/2006/main">
            <a:off x="685800" y="1752600"/>
            <a:ext cx="108524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outcomes. Probabilities lie from 0 to 1 inclusive. Zero means impossible and 1 means certain. </a:t>
            </a:r>
          </a:p>
        </p:txBody>
      </p:sp>
      <p:sp>
        <p:nvSpPr>
          <p:cNvPr id="6" name="text-2429">
            <a:extLst xmlns:a="http://schemas.openxmlformats.org/drawingml/2006/main">
              <a:ext uri="{FF2B5EF4-FFF2-40B4-BE49-F238E27FC236}">
                <a16:creationId xmlns:a16="http://schemas.microsoft.com/office/drawing/2014/main" id="{5E865B81-6FE9-4D55-9140-201C7C7B2BE6}"/>
              </a:ext>
            </a:extLst>
          </p:cNvPr>
          <p:cNvSpPr>
            <a:spLocks xmlns:a="http://schemas.openxmlformats.org/drawingml/2006/main" noGrp="1"/>
          </p:cNvSpPr>
          <p:nvPr/>
        </p:nvSpPr>
        <p:spPr>
          <a:xfrm xmlns:a="http://schemas.openxmlformats.org/drawingml/2006/main">
            <a:off x="685800" y="2095500"/>
            <a:ext cx="102189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Give fractions in simplest form, or an equivalent decimal or percentage when requested.</a:t>
            </a:r>
          </a:p>
        </p:txBody>
      </p:sp>
      <p:sp>
        <p:nvSpPr>
          <p:cNvPr id="7" name="text-2430">
            <a:extLst xmlns:a="http://schemas.openxmlformats.org/drawingml/2006/main">
              <a:ext uri="{FF2B5EF4-FFF2-40B4-BE49-F238E27FC236}">
                <a16:creationId xmlns:a16="http://schemas.microsoft.com/office/drawing/2014/main" id="{EA167A4D-5CEB-4E4A-997C-F0D5ED153FBB}"/>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431">
            <a:extLst xmlns:a="http://schemas.openxmlformats.org/drawingml/2006/main">
              <a:ext uri="{FF2B5EF4-FFF2-40B4-BE49-F238E27FC236}">
                <a16:creationId xmlns:a16="http://schemas.microsoft.com/office/drawing/2014/main" id="{8080741D-0AA8-47FB-BCAC-3B9170815591}"/>
              </a:ext>
            </a:extLst>
          </p:cNvPr>
          <p:cNvSpPr>
            <a:spLocks xmlns:a="http://schemas.openxmlformats.org/drawingml/2006/main" noGrp="1"/>
          </p:cNvSpPr>
          <p:nvPr/>
        </p:nvSpPr>
        <p:spPr>
          <a:xfrm xmlns:a="http://schemas.openxmlformats.org/drawingml/2006/main">
            <a:off x="685800" y="3200400"/>
            <a:ext cx="926953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bag holds 3 red and 5 blue counters, all equally likely to be selected. P(red) = </a:t>
            </a:r>
          </a:p>
        </p:txBody>
      </p:sp>
      <p:sp>
        <p:nvSpPr>
          <p:cNvPr id="9" name="text-2432">
            <a:extLst xmlns:a="http://schemas.openxmlformats.org/drawingml/2006/main">
              <a:ext uri="{FF2B5EF4-FFF2-40B4-BE49-F238E27FC236}">
                <a16:creationId xmlns:a16="http://schemas.microsoft.com/office/drawing/2014/main" id="{687F5493-0087-4A48-A63B-68B1D2D34B25}"/>
              </a:ext>
            </a:extLst>
          </p:cNvPr>
          <p:cNvSpPr>
            <a:spLocks xmlns:a="http://schemas.openxmlformats.org/drawingml/2006/main" noGrp="1"/>
          </p:cNvSpPr>
          <p:nvPr/>
        </p:nvSpPr>
        <p:spPr>
          <a:xfrm xmlns:a="http://schemas.openxmlformats.org/drawingml/2006/main">
            <a:off x="9907714"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0" name="text-2433">
            <a:extLst xmlns:a="http://schemas.openxmlformats.org/drawingml/2006/main">
              <a:ext uri="{FF2B5EF4-FFF2-40B4-BE49-F238E27FC236}">
                <a16:creationId xmlns:a16="http://schemas.microsoft.com/office/drawing/2014/main" id="{7D51E89B-3F46-4EF2-8CA4-8732ECCDB54F}"/>
              </a:ext>
            </a:extLst>
          </p:cNvPr>
          <p:cNvSpPr>
            <a:spLocks xmlns:a="http://schemas.openxmlformats.org/drawingml/2006/main" noGrp="1"/>
          </p:cNvSpPr>
          <p:nvPr/>
        </p:nvSpPr>
        <p:spPr>
          <a:xfrm xmlns:a="http://schemas.openxmlformats.org/drawingml/2006/main">
            <a:off x="9907714"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11" name="fraction-bar-2434">
            <a:extLst xmlns:a="http://schemas.openxmlformats.org/drawingml/2006/main">
              <a:ext uri="{FF2B5EF4-FFF2-40B4-BE49-F238E27FC236}">
                <a16:creationId xmlns:a16="http://schemas.microsoft.com/office/drawing/2014/main" id="{9BC08A57-415C-4A50-A556-96F142164657}"/>
              </a:ext>
            </a:extLst>
          </p:cNvPr>
          <p:cNvSpPr>
            <a:spLocks xmlns:a="http://schemas.openxmlformats.org/drawingml/2006/main" noGrp="1"/>
          </p:cNvSpPr>
          <p:nvPr/>
        </p:nvSpPr>
        <p:spPr>
          <a:xfrm xmlns:a="http://schemas.openxmlformats.org/drawingml/2006/main">
            <a:off x="9926764"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2435">
            <a:extLst xmlns:a="http://schemas.openxmlformats.org/drawingml/2006/main">
              <a:ext uri="{FF2B5EF4-FFF2-40B4-BE49-F238E27FC236}">
                <a16:creationId xmlns:a16="http://schemas.microsoft.com/office/drawing/2014/main" id="{8F3EB0E7-D4F5-418B-9A00-FB0B8442A6DA}"/>
              </a:ext>
            </a:extLst>
          </p:cNvPr>
          <p:cNvSpPr>
            <a:spLocks xmlns:a="http://schemas.openxmlformats.org/drawingml/2006/main" noGrp="1"/>
          </p:cNvSpPr>
          <p:nvPr/>
        </p:nvSpPr>
        <p:spPr>
          <a:xfrm xmlns:a="http://schemas.openxmlformats.org/drawingml/2006/main">
            <a:off x="10157365" y="3200400"/>
            <a:ext cx="6230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and </a:t>
            </a:r>
          </a:p>
        </p:txBody>
      </p:sp>
      <p:sp>
        <p:nvSpPr>
          <p:cNvPr id="13" name="text-2436">
            <a:extLst xmlns:a="http://schemas.openxmlformats.org/drawingml/2006/main">
              <a:ext uri="{FF2B5EF4-FFF2-40B4-BE49-F238E27FC236}">
                <a16:creationId xmlns:a16="http://schemas.microsoft.com/office/drawing/2014/main" id="{732E0C80-D2FD-4E59-A716-FFB7D2EF1461}"/>
              </a:ext>
            </a:extLst>
          </p:cNvPr>
          <p:cNvSpPr>
            <a:spLocks xmlns:a="http://schemas.openxmlformats.org/drawingml/2006/main" noGrp="1"/>
          </p:cNvSpPr>
          <p:nvPr/>
        </p:nvSpPr>
        <p:spPr>
          <a:xfrm xmlns:a="http://schemas.openxmlformats.org/drawingml/2006/main">
            <a:off x="685800" y="3771900"/>
            <a:ext cx="11949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P(blue) = </a:t>
            </a:r>
          </a:p>
        </p:txBody>
      </p:sp>
      <p:sp>
        <p:nvSpPr>
          <p:cNvPr id="14" name="text-2437">
            <a:extLst xmlns:a="http://schemas.openxmlformats.org/drawingml/2006/main">
              <a:ext uri="{FF2B5EF4-FFF2-40B4-BE49-F238E27FC236}">
                <a16:creationId xmlns:a16="http://schemas.microsoft.com/office/drawing/2014/main" id="{AC46AEB5-1143-4678-A012-559FDE7ADE62}"/>
              </a:ext>
            </a:extLst>
          </p:cNvPr>
          <p:cNvSpPr>
            <a:spLocks xmlns:a="http://schemas.openxmlformats.org/drawingml/2006/main" noGrp="1"/>
          </p:cNvSpPr>
          <p:nvPr/>
        </p:nvSpPr>
        <p:spPr>
          <a:xfrm xmlns:a="http://schemas.openxmlformats.org/drawingml/2006/main">
            <a:off x="1833086" y="36290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5" name="text-2438">
            <a:extLst xmlns:a="http://schemas.openxmlformats.org/drawingml/2006/main">
              <a:ext uri="{FF2B5EF4-FFF2-40B4-BE49-F238E27FC236}">
                <a16:creationId xmlns:a16="http://schemas.microsoft.com/office/drawing/2014/main" id="{C22D63AF-F39B-4E79-A940-D1BF13AD13E3}"/>
              </a:ext>
            </a:extLst>
          </p:cNvPr>
          <p:cNvSpPr>
            <a:spLocks xmlns:a="http://schemas.openxmlformats.org/drawingml/2006/main" noGrp="1"/>
          </p:cNvSpPr>
          <p:nvPr/>
        </p:nvSpPr>
        <p:spPr>
          <a:xfrm xmlns:a="http://schemas.openxmlformats.org/drawingml/2006/main">
            <a:off x="1833086" y="39147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16" name="fraction-bar-2439">
            <a:extLst xmlns:a="http://schemas.openxmlformats.org/drawingml/2006/main">
              <a:ext uri="{FF2B5EF4-FFF2-40B4-BE49-F238E27FC236}">
                <a16:creationId xmlns:a16="http://schemas.microsoft.com/office/drawing/2014/main" id="{5FDC7CA7-E534-46FF-801F-B697CEB7D80F}"/>
              </a:ext>
            </a:extLst>
          </p:cNvPr>
          <p:cNvSpPr>
            <a:spLocks xmlns:a="http://schemas.openxmlformats.org/drawingml/2006/main" noGrp="1"/>
          </p:cNvSpPr>
          <p:nvPr/>
        </p:nvSpPr>
        <p:spPr>
          <a:xfrm xmlns:a="http://schemas.openxmlformats.org/drawingml/2006/main">
            <a:off x="1852136" y="38957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2440">
            <a:extLst xmlns:a="http://schemas.openxmlformats.org/drawingml/2006/main">
              <a:ext uri="{FF2B5EF4-FFF2-40B4-BE49-F238E27FC236}">
                <a16:creationId xmlns:a16="http://schemas.microsoft.com/office/drawing/2014/main" id="{4EC14CA9-D1A7-4AA2-87DF-0F3C8AA9D5AA}"/>
              </a:ext>
            </a:extLst>
          </p:cNvPr>
          <p:cNvSpPr>
            <a:spLocks xmlns:a="http://schemas.openxmlformats.org/drawingml/2006/main" noGrp="1"/>
          </p:cNvSpPr>
          <p:nvPr/>
        </p:nvSpPr>
        <p:spPr>
          <a:xfrm xmlns:a="http://schemas.openxmlformats.org/drawingml/2006/main">
            <a:off x="2082736" y="3771900"/>
            <a:ext cx="57529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The probability of selecting a green counter is 0.</a:t>
            </a:r>
          </a:p>
        </p:txBody>
      </p:sp>
    </p:spTree>
    <p:extLst>
      <p:ext uri="{BB962C8B-B14F-4D97-AF65-F5344CB8AC3E}">
        <p14:creationId xmlns:p14="http://schemas.microsoft.com/office/powerpoint/2010/main" val="1758612735"/>
      </p:ext>
    </p:extLst>
  </p:cSld>
</p:sld>
</file>

<file path=ppt/slides/slide2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4" name="text-2441">
            <a:extLst xmlns:a="http://schemas.openxmlformats.org/drawingml/2006/main">
              <a:ext uri="{FF2B5EF4-FFF2-40B4-BE49-F238E27FC236}">
                <a16:creationId xmlns:a16="http://schemas.microsoft.com/office/drawing/2014/main" id="{C960AC52-EB48-4086-BA03-42FB5CBBB01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2442">
            <a:extLst xmlns:a="http://schemas.openxmlformats.org/drawingml/2006/main">
              <a:ext uri="{FF2B5EF4-FFF2-40B4-BE49-F238E27FC236}">
                <a16:creationId xmlns:a16="http://schemas.microsoft.com/office/drawing/2014/main" id="{DD8B33CD-3B7F-4BD1-AAED-5C78DCC0706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Complements and mutually exclusive events</a:t>
            </a:r>
          </a:p>
        </p:txBody>
      </p:sp>
      <p:sp>
        <p:nvSpPr>
          <p:cNvPr id="3" name="text-2443">
            <a:extLst xmlns:a="http://schemas.openxmlformats.org/drawingml/2006/main">
              <a:ext uri="{FF2B5EF4-FFF2-40B4-BE49-F238E27FC236}">
                <a16:creationId xmlns:a16="http://schemas.microsoft.com/office/drawing/2014/main" id="{7C28192B-3425-4EBB-8FE9-FB90D5BC7D15}"/>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444">
            <a:extLst xmlns:a="http://schemas.openxmlformats.org/drawingml/2006/main">
              <a:ext uri="{FF2B5EF4-FFF2-40B4-BE49-F238E27FC236}">
                <a16:creationId xmlns:a16="http://schemas.microsoft.com/office/drawing/2014/main" id="{1F66817F-D6E3-4437-BBEB-BC52AFFD3E08}"/>
              </a:ext>
            </a:extLst>
          </p:cNvPr>
          <p:cNvSpPr>
            <a:spLocks xmlns:a="http://schemas.openxmlformats.org/drawingml/2006/main" noGrp="1"/>
          </p:cNvSpPr>
          <p:nvPr/>
        </p:nvSpPr>
        <p:spPr>
          <a:xfrm xmlns:a="http://schemas.openxmlformats.org/drawingml/2006/main">
            <a:off x="685800" y="1409700"/>
            <a:ext cx="997277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complement of an event means it does not happen. P(not A) = 1 − P(A). Mutually </a:t>
            </a:r>
          </a:p>
        </p:txBody>
      </p:sp>
      <p:sp>
        <p:nvSpPr>
          <p:cNvPr id="5" name="text-2445">
            <a:extLst xmlns:a="http://schemas.openxmlformats.org/drawingml/2006/main">
              <a:ext uri="{FF2B5EF4-FFF2-40B4-BE49-F238E27FC236}">
                <a16:creationId xmlns:a16="http://schemas.microsoft.com/office/drawing/2014/main" id="{5A0F9E0A-DAB8-4147-8D37-25563581BF10}"/>
              </a:ext>
            </a:extLst>
          </p:cNvPr>
          <p:cNvSpPr>
            <a:spLocks xmlns:a="http://schemas.openxmlformats.org/drawingml/2006/main" noGrp="1"/>
          </p:cNvSpPr>
          <p:nvPr/>
        </p:nvSpPr>
        <p:spPr>
          <a:xfrm xmlns:a="http://schemas.openxmlformats.org/drawingml/2006/main">
            <a:off x="685800" y="1752600"/>
            <a:ext cx="1060094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exclusive events cannot occur together in a single trial, so their probabilities can be added. </a:t>
            </a:r>
          </a:p>
        </p:txBody>
      </p:sp>
      <p:sp>
        <p:nvSpPr>
          <p:cNvPr id="6" name="text-2446">
            <a:extLst xmlns:a="http://schemas.openxmlformats.org/drawingml/2006/main">
              <a:ext uri="{FF2B5EF4-FFF2-40B4-BE49-F238E27FC236}">
                <a16:creationId xmlns:a16="http://schemas.microsoft.com/office/drawing/2014/main" id="{45659420-50A6-4689-94D0-BBFE6AA74A2E}"/>
              </a:ext>
            </a:extLst>
          </p:cNvPr>
          <p:cNvSpPr>
            <a:spLocks xmlns:a="http://schemas.openxmlformats.org/drawingml/2006/main" noGrp="1"/>
          </p:cNvSpPr>
          <p:nvPr/>
        </p:nvSpPr>
        <p:spPr>
          <a:xfrm xmlns:a="http://schemas.openxmlformats.org/drawingml/2006/main">
            <a:off x="685800" y="2095500"/>
            <a:ext cx="81974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overlapping events, subtract the overlap to avoid counting it twice.</a:t>
            </a:r>
          </a:p>
        </p:txBody>
      </p:sp>
      <p:sp>
        <p:nvSpPr>
          <p:cNvPr id="7" name="text-2447">
            <a:extLst xmlns:a="http://schemas.openxmlformats.org/drawingml/2006/main">
              <a:ext uri="{FF2B5EF4-FFF2-40B4-BE49-F238E27FC236}">
                <a16:creationId xmlns:a16="http://schemas.microsoft.com/office/drawing/2014/main" id="{23EA3E20-EFF0-44E7-B329-D8A1642F8661}"/>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448">
            <a:extLst xmlns:a="http://schemas.openxmlformats.org/drawingml/2006/main">
              <a:ext uri="{FF2B5EF4-FFF2-40B4-BE49-F238E27FC236}">
                <a16:creationId xmlns:a16="http://schemas.microsoft.com/office/drawing/2014/main" id="{3A6F872E-1FDB-4F03-A033-DEACC47F16B4}"/>
              </a:ext>
            </a:extLst>
          </p:cNvPr>
          <p:cNvSpPr>
            <a:spLocks xmlns:a="http://schemas.openxmlformats.org/drawingml/2006/main" noGrp="1"/>
          </p:cNvSpPr>
          <p:nvPr/>
        </p:nvSpPr>
        <p:spPr>
          <a:xfrm xmlns:a="http://schemas.openxmlformats.org/drawingml/2006/main">
            <a:off x="685800" y="3200400"/>
            <a:ext cx="33311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On a fair die, P(not 6) = 1 − </a:t>
            </a:r>
          </a:p>
        </p:txBody>
      </p:sp>
      <p:sp>
        <p:nvSpPr>
          <p:cNvPr id="9" name="text-2449">
            <a:extLst xmlns:a="http://schemas.openxmlformats.org/drawingml/2006/main">
              <a:ext uri="{FF2B5EF4-FFF2-40B4-BE49-F238E27FC236}">
                <a16:creationId xmlns:a16="http://schemas.microsoft.com/office/drawing/2014/main" id="{84762D06-CFF0-4479-8E38-5F348F102697}"/>
              </a:ext>
            </a:extLst>
          </p:cNvPr>
          <p:cNvSpPr>
            <a:spLocks xmlns:a="http://schemas.openxmlformats.org/drawingml/2006/main" noGrp="1"/>
          </p:cNvSpPr>
          <p:nvPr/>
        </p:nvSpPr>
        <p:spPr>
          <a:xfrm xmlns:a="http://schemas.openxmlformats.org/drawingml/2006/main">
            <a:off x="3969353"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0" name="text-2450">
            <a:extLst xmlns:a="http://schemas.openxmlformats.org/drawingml/2006/main">
              <a:ext uri="{FF2B5EF4-FFF2-40B4-BE49-F238E27FC236}">
                <a16:creationId xmlns:a16="http://schemas.microsoft.com/office/drawing/2014/main" id="{7BBD83EA-4188-4BCC-A4FC-2CA5A92C531D}"/>
              </a:ext>
            </a:extLst>
          </p:cNvPr>
          <p:cNvSpPr>
            <a:spLocks xmlns:a="http://schemas.openxmlformats.org/drawingml/2006/main" noGrp="1"/>
          </p:cNvSpPr>
          <p:nvPr/>
        </p:nvSpPr>
        <p:spPr>
          <a:xfrm xmlns:a="http://schemas.openxmlformats.org/drawingml/2006/main">
            <a:off x="3969353"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11" name="fraction-bar-2451">
            <a:extLst xmlns:a="http://schemas.openxmlformats.org/drawingml/2006/main">
              <a:ext uri="{FF2B5EF4-FFF2-40B4-BE49-F238E27FC236}">
                <a16:creationId xmlns:a16="http://schemas.microsoft.com/office/drawing/2014/main" id="{D4E3CEFF-5CA9-4524-BB23-11899B15CD6B}"/>
              </a:ext>
            </a:extLst>
          </p:cNvPr>
          <p:cNvSpPr>
            <a:spLocks xmlns:a="http://schemas.openxmlformats.org/drawingml/2006/main" noGrp="1"/>
          </p:cNvSpPr>
          <p:nvPr/>
        </p:nvSpPr>
        <p:spPr>
          <a:xfrm xmlns:a="http://schemas.openxmlformats.org/drawingml/2006/main">
            <a:off x="3988403"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2452">
            <a:extLst xmlns:a="http://schemas.openxmlformats.org/drawingml/2006/main">
              <a:ext uri="{FF2B5EF4-FFF2-40B4-BE49-F238E27FC236}">
                <a16:creationId xmlns:a16="http://schemas.microsoft.com/office/drawing/2014/main" id="{DEEA54D4-6ED2-4D76-99F4-26D897C7E165}"/>
              </a:ext>
            </a:extLst>
          </p:cNvPr>
          <p:cNvSpPr>
            <a:spLocks xmlns:a="http://schemas.openxmlformats.org/drawingml/2006/main" noGrp="1"/>
          </p:cNvSpPr>
          <p:nvPr/>
        </p:nvSpPr>
        <p:spPr>
          <a:xfrm xmlns:a="http://schemas.openxmlformats.org/drawingml/2006/main">
            <a:off x="4219003"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3" name="text-2453">
            <a:extLst xmlns:a="http://schemas.openxmlformats.org/drawingml/2006/main">
              <a:ext uri="{FF2B5EF4-FFF2-40B4-BE49-F238E27FC236}">
                <a16:creationId xmlns:a16="http://schemas.microsoft.com/office/drawing/2014/main" id="{C0E6D55E-82B4-493A-83B0-BD01FC5E20A2}"/>
              </a:ext>
            </a:extLst>
          </p:cNvPr>
          <p:cNvSpPr>
            <a:spLocks xmlns:a="http://schemas.openxmlformats.org/drawingml/2006/main" noGrp="1"/>
          </p:cNvSpPr>
          <p:nvPr/>
        </p:nvSpPr>
        <p:spPr>
          <a:xfrm xmlns:a="http://schemas.openxmlformats.org/drawingml/2006/main">
            <a:off x="4555903"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4" name="text-2454">
            <a:extLst xmlns:a="http://schemas.openxmlformats.org/drawingml/2006/main">
              <a:ext uri="{FF2B5EF4-FFF2-40B4-BE49-F238E27FC236}">
                <a16:creationId xmlns:a16="http://schemas.microsoft.com/office/drawing/2014/main" id="{65A3659A-6326-4CC3-A22B-09038F51ACD7}"/>
              </a:ext>
            </a:extLst>
          </p:cNvPr>
          <p:cNvSpPr>
            <a:spLocks xmlns:a="http://schemas.openxmlformats.org/drawingml/2006/main" noGrp="1"/>
          </p:cNvSpPr>
          <p:nvPr/>
        </p:nvSpPr>
        <p:spPr>
          <a:xfrm xmlns:a="http://schemas.openxmlformats.org/drawingml/2006/main">
            <a:off x="4555903"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15" name="fraction-bar-2455">
            <a:extLst xmlns:a="http://schemas.openxmlformats.org/drawingml/2006/main">
              <a:ext uri="{FF2B5EF4-FFF2-40B4-BE49-F238E27FC236}">
                <a16:creationId xmlns:a16="http://schemas.microsoft.com/office/drawing/2014/main" id="{3506D2EC-C60D-48F3-8638-B57355358A5A}"/>
              </a:ext>
            </a:extLst>
          </p:cNvPr>
          <p:cNvSpPr>
            <a:spLocks xmlns:a="http://schemas.openxmlformats.org/drawingml/2006/main" noGrp="1"/>
          </p:cNvSpPr>
          <p:nvPr/>
        </p:nvSpPr>
        <p:spPr>
          <a:xfrm xmlns:a="http://schemas.openxmlformats.org/drawingml/2006/main">
            <a:off x="4574953"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2456">
            <a:extLst xmlns:a="http://schemas.openxmlformats.org/drawingml/2006/main">
              <a:ext uri="{FF2B5EF4-FFF2-40B4-BE49-F238E27FC236}">
                <a16:creationId xmlns:a16="http://schemas.microsoft.com/office/drawing/2014/main" id="{508B112A-E259-474B-A11F-2C38BC6FE79D}"/>
              </a:ext>
            </a:extLst>
          </p:cNvPr>
          <p:cNvSpPr>
            <a:spLocks xmlns:a="http://schemas.openxmlformats.org/drawingml/2006/main" noGrp="1"/>
          </p:cNvSpPr>
          <p:nvPr/>
        </p:nvSpPr>
        <p:spPr>
          <a:xfrm xmlns:a="http://schemas.openxmlformats.org/drawingml/2006/main">
            <a:off x="4805553" y="3200400"/>
            <a:ext cx="15160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P(1 or 2) = </a:t>
            </a:r>
          </a:p>
        </p:txBody>
      </p:sp>
      <p:sp>
        <p:nvSpPr>
          <p:cNvPr id="17" name="text-2457">
            <a:extLst xmlns:a="http://schemas.openxmlformats.org/drawingml/2006/main">
              <a:ext uri="{FF2B5EF4-FFF2-40B4-BE49-F238E27FC236}">
                <a16:creationId xmlns:a16="http://schemas.microsoft.com/office/drawing/2014/main" id="{B5F7447D-DCB4-4D12-BCF4-E13433E178F7}"/>
              </a:ext>
            </a:extLst>
          </p:cNvPr>
          <p:cNvSpPr>
            <a:spLocks xmlns:a="http://schemas.openxmlformats.org/drawingml/2006/main" noGrp="1"/>
          </p:cNvSpPr>
          <p:nvPr/>
        </p:nvSpPr>
        <p:spPr>
          <a:xfrm xmlns:a="http://schemas.openxmlformats.org/drawingml/2006/main">
            <a:off x="6274022"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8" name="text-2458">
            <a:extLst xmlns:a="http://schemas.openxmlformats.org/drawingml/2006/main">
              <a:ext uri="{FF2B5EF4-FFF2-40B4-BE49-F238E27FC236}">
                <a16:creationId xmlns:a16="http://schemas.microsoft.com/office/drawing/2014/main" id="{39955860-600E-4765-9992-31E082485F7E}"/>
              </a:ext>
            </a:extLst>
          </p:cNvPr>
          <p:cNvSpPr>
            <a:spLocks xmlns:a="http://schemas.openxmlformats.org/drawingml/2006/main" noGrp="1"/>
          </p:cNvSpPr>
          <p:nvPr/>
        </p:nvSpPr>
        <p:spPr>
          <a:xfrm xmlns:a="http://schemas.openxmlformats.org/drawingml/2006/main">
            <a:off x="6274022"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19" name="fraction-bar-2459">
            <a:extLst xmlns:a="http://schemas.openxmlformats.org/drawingml/2006/main">
              <a:ext uri="{FF2B5EF4-FFF2-40B4-BE49-F238E27FC236}">
                <a16:creationId xmlns:a16="http://schemas.microsoft.com/office/drawing/2014/main" id="{25B092FA-15F6-4867-BA24-E761F802E495}"/>
              </a:ext>
            </a:extLst>
          </p:cNvPr>
          <p:cNvSpPr>
            <a:spLocks xmlns:a="http://schemas.openxmlformats.org/drawingml/2006/main" noGrp="1"/>
          </p:cNvSpPr>
          <p:nvPr/>
        </p:nvSpPr>
        <p:spPr>
          <a:xfrm xmlns:a="http://schemas.openxmlformats.org/drawingml/2006/main">
            <a:off x="6293072"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2460">
            <a:extLst xmlns:a="http://schemas.openxmlformats.org/drawingml/2006/main">
              <a:ext uri="{FF2B5EF4-FFF2-40B4-BE49-F238E27FC236}">
                <a16:creationId xmlns:a16="http://schemas.microsoft.com/office/drawing/2014/main" id="{1893BA39-3FD2-44AD-8C52-BC29142DDC49}"/>
              </a:ext>
            </a:extLst>
          </p:cNvPr>
          <p:cNvSpPr>
            <a:spLocks xmlns:a="http://schemas.openxmlformats.org/drawingml/2006/main" noGrp="1"/>
          </p:cNvSpPr>
          <p:nvPr/>
        </p:nvSpPr>
        <p:spPr>
          <a:xfrm xmlns:a="http://schemas.openxmlformats.org/drawingml/2006/main">
            <a:off x="6523672"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1" name="text-2461">
            <a:extLst xmlns:a="http://schemas.openxmlformats.org/drawingml/2006/main">
              <a:ext uri="{FF2B5EF4-FFF2-40B4-BE49-F238E27FC236}">
                <a16:creationId xmlns:a16="http://schemas.microsoft.com/office/drawing/2014/main" id="{A25D9391-4E05-492C-B762-9E3E1B905A1D}"/>
              </a:ext>
            </a:extLst>
          </p:cNvPr>
          <p:cNvSpPr>
            <a:spLocks xmlns:a="http://schemas.openxmlformats.org/drawingml/2006/main" noGrp="1"/>
          </p:cNvSpPr>
          <p:nvPr/>
        </p:nvSpPr>
        <p:spPr>
          <a:xfrm xmlns:a="http://schemas.openxmlformats.org/drawingml/2006/main">
            <a:off x="6860572"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22" name="text-2462">
            <a:extLst xmlns:a="http://schemas.openxmlformats.org/drawingml/2006/main">
              <a:ext uri="{FF2B5EF4-FFF2-40B4-BE49-F238E27FC236}">
                <a16:creationId xmlns:a16="http://schemas.microsoft.com/office/drawing/2014/main" id="{43E04FF0-BF76-49A5-A0A8-46E4C6277FF7}"/>
              </a:ext>
            </a:extLst>
          </p:cNvPr>
          <p:cNvSpPr>
            <a:spLocks xmlns:a="http://schemas.openxmlformats.org/drawingml/2006/main" noGrp="1"/>
          </p:cNvSpPr>
          <p:nvPr/>
        </p:nvSpPr>
        <p:spPr>
          <a:xfrm xmlns:a="http://schemas.openxmlformats.org/drawingml/2006/main">
            <a:off x="6860572"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23" name="fraction-bar-2463">
            <a:extLst xmlns:a="http://schemas.openxmlformats.org/drawingml/2006/main">
              <a:ext uri="{FF2B5EF4-FFF2-40B4-BE49-F238E27FC236}">
                <a16:creationId xmlns:a16="http://schemas.microsoft.com/office/drawing/2014/main" id="{894A3314-5AF8-49B1-92EF-5444E60B8C83}"/>
              </a:ext>
            </a:extLst>
          </p:cNvPr>
          <p:cNvSpPr>
            <a:spLocks xmlns:a="http://schemas.openxmlformats.org/drawingml/2006/main" noGrp="1"/>
          </p:cNvSpPr>
          <p:nvPr/>
        </p:nvSpPr>
        <p:spPr>
          <a:xfrm xmlns:a="http://schemas.openxmlformats.org/drawingml/2006/main">
            <a:off x="6879622"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4" name="text-2464">
            <a:extLst xmlns:a="http://schemas.openxmlformats.org/drawingml/2006/main">
              <a:ext uri="{FF2B5EF4-FFF2-40B4-BE49-F238E27FC236}">
                <a16:creationId xmlns:a16="http://schemas.microsoft.com/office/drawing/2014/main" id="{9F67034A-36F7-4C94-A3E8-31A372469D6E}"/>
              </a:ext>
            </a:extLst>
          </p:cNvPr>
          <p:cNvSpPr>
            <a:spLocks xmlns:a="http://schemas.openxmlformats.org/drawingml/2006/main" noGrp="1"/>
          </p:cNvSpPr>
          <p:nvPr/>
        </p:nvSpPr>
        <p:spPr>
          <a:xfrm xmlns:a="http://schemas.openxmlformats.org/drawingml/2006/main">
            <a:off x="7110222"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5" name="text-2465">
            <a:extLst xmlns:a="http://schemas.openxmlformats.org/drawingml/2006/main">
              <a:ext uri="{FF2B5EF4-FFF2-40B4-BE49-F238E27FC236}">
                <a16:creationId xmlns:a16="http://schemas.microsoft.com/office/drawing/2014/main" id="{96856C27-B4F0-4F51-B735-3F94DB29C117}"/>
              </a:ext>
            </a:extLst>
          </p:cNvPr>
          <p:cNvSpPr>
            <a:spLocks xmlns:a="http://schemas.openxmlformats.org/drawingml/2006/main" noGrp="1"/>
          </p:cNvSpPr>
          <p:nvPr/>
        </p:nvSpPr>
        <p:spPr>
          <a:xfrm xmlns:a="http://schemas.openxmlformats.org/drawingml/2006/main">
            <a:off x="7447121"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26" name="text-2466">
            <a:extLst xmlns:a="http://schemas.openxmlformats.org/drawingml/2006/main">
              <a:ext uri="{FF2B5EF4-FFF2-40B4-BE49-F238E27FC236}">
                <a16:creationId xmlns:a16="http://schemas.microsoft.com/office/drawing/2014/main" id="{975B7C75-36B7-47B6-A0D7-CF8817791658}"/>
              </a:ext>
            </a:extLst>
          </p:cNvPr>
          <p:cNvSpPr>
            <a:spLocks xmlns:a="http://schemas.openxmlformats.org/drawingml/2006/main" noGrp="1"/>
          </p:cNvSpPr>
          <p:nvPr/>
        </p:nvSpPr>
        <p:spPr>
          <a:xfrm xmlns:a="http://schemas.openxmlformats.org/drawingml/2006/main">
            <a:off x="7447121"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27" name="fraction-bar-2467">
            <a:extLst xmlns:a="http://schemas.openxmlformats.org/drawingml/2006/main">
              <a:ext uri="{FF2B5EF4-FFF2-40B4-BE49-F238E27FC236}">
                <a16:creationId xmlns:a16="http://schemas.microsoft.com/office/drawing/2014/main" id="{7CDD5373-CF50-4DC6-96A6-ED57887633CA}"/>
              </a:ext>
            </a:extLst>
          </p:cNvPr>
          <p:cNvSpPr>
            <a:spLocks xmlns:a="http://schemas.openxmlformats.org/drawingml/2006/main" noGrp="1"/>
          </p:cNvSpPr>
          <p:nvPr/>
        </p:nvSpPr>
        <p:spPr>
          <a:xfrm xmlns:a="http://schemas.openxmlformats.org/drawingml/2006/main">
            <a:off x="7466171"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8" name="text-2468">
            <a:extLst xmlns:a="http://schemas.openxmlformats.org/drawingml/2006/main">
              <a:ext uri="{FF2B5EF4-FFF2-40B4-BE49-F238E27FC236}">
                <a16:creationId xmlns:a16="http://schemas.microsoft.com/office/drawing/2014/main" id="{5A98F0B5-9DF8-4B74-9460-CAB00AEF1AF8}"/>
              </a:ext>
            </a:extLst>
          </p:cNvPr>
          <p:cNvSpPr>
            <a:spLocks xmlns:a="http://schemas.openxmlformats.org/drawingml/2006/main" noGrp="1"/>
          </p:cNvSpPr>
          <p:nvPr/>
        </p:nvSpPr>
        <p:spPr>
          <a:xfrm xmlns:a="http://schemas.openxmlformats.org/drawingml/2006/main">
            <a:off x="7696771" y="3200400"/>
            <a:ext cx="335813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For even or greater than 4, </a:t>
            </a:r>
          </a:p>
        </p:txBody>
      </p:sp>
      <p:sp>
        <p:nvSpPr>
          <p:cNvPr id="29" name="text-2469">
            <a:extLst xmlns:a="http://schemas.openxmlformats.org/drawingml/2006/main">
              <a:ext uri="{FF2B5EF4-FFF2-40B4-BE49-F238E27FC236}">
                <a16:creationId xmlns:a16="http://schemas.microsoft.com/office/drawing/2014/main" id="{32A11EFC-C703-4092-9109-CF6F049300E8}"/>
              </a:ext>
            </a:extLst>
          </p:cNvPr>
          <p:cNvSpPr>
            <a:spLocks xmlns:a="http://schemas.openxmlformats.org/drawingml/2006/main" noGrp="1"/>
          </p:cNvSpPr>
          <p:nvPr/>
        </p:nvSpPr>
        <p:spPr>
          <a:xfrm xmlns:a="http://schemas.openxmlformats.org/drawingml/2006/main">
            <a:off x="685800" y="3771900"/>
            <a:ext cx="53449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favourable outcomes are 2, 4, 5 and 6, giving </a:t>
            </a:r>
          </a:p>
        </p:txBody>
      </p:sp>
      <p:sp>
        <p:nvSpPr>
          <p:cNvPr id="30" name="text-2470">
            <a:extLst xmlns:a="http://schemas.openxmlformats.org/drawingml/2006/main">
              <a:ext uri="{FF2B5EF4-FFF2-40B4-BE49-F238E27FC236}">
                <a16:creationId xmlns:a16="http://schemas.microsoft.com/office/drawing/2014/main" id="{04285F7E-FA1B-4DCB-8CB5-F8EB75843983}"/>
              </a:ext>
            </a:extLst>
          </p:cNvPr>
          <p:cNvSpPr>
            <a:spLocks xmlns:a="http://schemas.openxmlformats.org/drawingml/2006/main" noGrp="1"/>
          </p:cNvSpPr>
          <p:nvPr/>
        </p:nvSpPr>
        <p:spPr>
          <a:xfrm xmlns:a="http://schemas.openxmlformats.org/drawingml/2006/main">
            <a:off x="5983129" y="36290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31" name="text-2471">
            <a:extLst xmlns:a="http://schemas.openxmlformats.org/drawingml/2006/main">
              <a:ext uri="{FF2B5EF4-FFF2-40B4-BE49-F238E27FC236}">
                <a16:creationId xmlns:a16="http://schemas.microsoft.com/office/drawing/2014/main" id="{FAAC2FF6-55E6-40E5-BE61-5AADD8F19F51}"/>
              </a:ext>
            </a:extLst>
          </p:cNvPr>
          <p:cNvSpPr>
            <a:spLocks xmlns:a="http://schemas.openxmlformats.org/drawingml/2006/main" noGrp="1"/>
          </p:cNvSpPr>
          <p:nvPr/>
        </p:nvSpPr>
        <p:spPr>
          <a:xfrm xmlns:a="http://schemas.openxmlformats.org/drawingml/2006/main">
            <a:off x="5983129" y="39147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32" name="fraction-bar-2472">
            <a:extLst xmlns:a="http://schemas.openxmlformats.org/drawingml/2006/main">
              <a:ext uri="{FF2B5EF4-FFF2-40B4-BE49-F238E27FC236}">
                <a16:creationId xmlns:a16="http://schemas.microsoft.com/office/drawing/2014/main" id="{4F00EB40-9023-4BAF-AB3B-00A67D132735}"/>
              </a:ext>
            </a:extLst>
          </p:cNvPr>
          <p:cNvSpPr>
            <a:spLocks xmlns:a="http://schemas.openxmlformats.org/drawingml/2006/main" noGrp="1"/>
          </p:cNvSpPr>
          <p:nvPr/>
        </p:nvSpPr>
        <p:spPr>
          <a:xfrm xmlns:a="http://schemas.openxmlformats.org/drawingml/2006/main">
            <a:off x="6002179" y="38957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3" name="text-2473">
            <a:extLst xmlns:a="http://schemas.openxmlformats.org/drawingml/2006/main">
              <a:ext uri="{FF2B5EF4-FFF2-40B4-BE49-F238E27FC236}">
                <a16:creationId xmlns:a16="http://schemas.microsoft.com/office/drawing/2014/main" id="{BD75BC24-1A8E-4917-8DC8-3B984E3D9116}"/>
              </a:ext>
            </a:extLst>
          </p:cNvPr>
          <p:cNvSpPr>
            <a:spLocks xmlns:a="http://schemas.openxmlformats.org/drawingml/2006/main" noGrp="1"/>
          </p:cNvSpPr>
          <p:nvPr/>
        </p:nvSpPr>
        <p:spPr>
          <a:xfrm xmlns:a="http://schemas.openxmlformats.org/drawingml/2006/main">
            <a:off x="6232779" y="37719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290083215"/>
      </p:ext>
    </p:extLst>
  </p:cSld>
</p:sld>
</file>

<file path=ppt/slides/slide2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text-2474">
            <a:extLst xmlns:a="http://schemas.openxmlformats.org/drawingml/2006/main">
              <a:ext uri="{FF2B5EF4-FFF2-40B4-BE49-F238E27FC236}">
                <a16:creationId xmlns:a16="http://schemas.microsoft.com/office/drawing/2014/main" id="{F5DB54AA-13B0-4D20-AF06-76A1D4F9A0D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2475">
            <a:extLst xmlns:a="http://schemas.openxmlformats.org/drawingml/2006/main">
              <a:ext uri="{FF2B5EF4-FFF2-40B4-BE49-F238E27FC236}">
                <a16:creationId xmlns:a16="http://schemas.microsoft.com/office/drawing/2014/main" id="{1A91991E-E0C4-4C8A-8E64-AA1F645BB4B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Experimental probability</a:t>
            </a:r>
          </a:p>
        </p:txBody>
      </p:sp>
      <p:sp>
        <p:nvSpPr>
          <p:cNvPr id="3" name="text-2476">
            <a:extLst xmlns:a="http://schemas.openxmlformats.org/drawingml/2006/main">
              <a:ext uri="{FF2B5EF4-FFF2-40B4-BE49-F238E27FC236}">
                <a16:creationId xmlns:a16="http://schemas.microsoft.com/office/drawing/2014/main" id="{942D726E-6774-4A5D-BF58-878FFA5938A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477">
            <a:extLst xmlns:a="http://schemas.openxmlformats.org/drawingml/2006/main">
              <a:ext uri="{FF2B5EF4-FFF2-40B4-BE49-F238E27FC236}">
                <a16:creationId xmlns:a16="http://schemas.microsoft.com/office/drawing/2014/main" id="{749AA023-76E4-49B3-B402-59F70349A780}"/>
              </a:ext>
            </a:extLst>
          </p:cNvPr>
          <p:cNvSpPr>
            <a:spLocks xmlns:a="http://schemas.openxmlformats.org/drawingml/2006/main" noGrp="1"/>
          </p:cNvSpPr>
          <p:nvPr/>
        </p:nvSpPr>
        <p:spPr>
          <a:xfrm xmlns:a="http://schemas.openxmlformats.org/drawingml/2006/main">
            <a:off x="685800" y="1409700"/>
            <a:ext cx="97618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Relative frequency = observed successes divided by number of trials. It estimates a </a:t>
            </a:r>
          </a:p>
        </p:txBody>
      </p:sp>
      <p:sp>
        <p:nvSpPr>
          <p:cNvPr id="5" name="text-2478">
            <a:extLst xmlns:a="http://schemas.openxmlformats.org/drawingml/2006/main">
              <a:ext uri="{FF2B5EF4-FFF2-40B4-BE49-F238E27FC236}">
                <a16:creationId xmlns:a16="http://schemas.microsoft.com/office/drawing/2014/main" id="{D216DEDD-260B-4308-AF5B-46C0D11EBAD6}"/>
              </a:ext>
            </a:extLst>
          </p:cNvPr>
          <p:cNvSpPr>
            <a:spLocks xmlns:a="http://schemas.openxmlformats.org/drawingml/2006/main" noGrp="1"/>
          </p:cNvSpPr>
          <p:nvPr/>
        </p:nvSpPr>
        <p:spPr>
          <a:xfrm xmlns:a="http://schemas.openxmlformats.org/drawingml/2006/main">
            <a:off x="685800" y="1752600"/>
            <a:ext cx="1066542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probability from data. More trials usually make the estimate more stable, but no fixed result </a:t>
            </a:r>
          </a:p>
        </p:txBody>
      </p:sp>
      <p:sp>
        <p:nvSpPr>
          <p:cNvPr id="6" name="text-2479">
            <a:extLst xmlns:a="http://schemas.openxmlformats.org/drawingml/2006/main">
              <a:ext uri="{FF2B5EF4-FFF2-40B4-BE49-F238E27FC236}">
                <a16:creationId xmlns:a16="http://schemas.microsoft.com/office/drawing/2014/main" id="{FD6C64BF-6D6D-40AE-BCDA-06129DF7C098}"/>
              </a:ext>
            </a:extLst>
          </p:cNvPr>
          <p:cNvSpPr>
            <a:spLocks xmlns:a="http://schemas.openxmlformats.org/drawingml/2006/main" noGrp="1"/>
          </p:cNvSpPr>
          <p:nvPr/>
        </p:nvSpPr>
        <p:spPr>
          <a:xfrm xmlns:a="http://schemas.openxmlformats.org/drawingml/2006/main">
            <a:off x="685800" y="2095500"/>
            <a:ext cx="107563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is guaranteed. Expected frequency = probability × number of trials and describes a long run </a:t>
            </a:r>
          </a:p>
        </p:txBody>
      </p:sp>
      <p:sp>
        <p:nvSpPr>
          <p:cNvPr id="7" name="text-2480">
            <a:extLst xmlns:a="http://schemas.openxmlformats.org/drawingml/2006/main">
              <a:ext uri="{FF2B5EF4-FFF2-40B4-BE49-F238E27FC236}">
                <a16:creationId xmlns:a16="http://schemas.microsoft.com/office/drawing/2014/main" id="{5834A99A-DE5B-4CAE-B049-68CC9D8C795D}"/>
              </a:ext>
            </a:extLst>
          </p:cNvPr>
          <p:cNvSpPr>
            <a:spLocks xmlns:a="http://schemas.openxmlformats.org/drawingml/2006/main" noGrp="1"/>
          </p:cNvSpPr>
          <p:nvPr/>
        </p:nvSpPr>
        <p:spPr>
          <a:xfrm xmlns:a="http://schemas.openxmlformats.org/drawingml/2006/main">
            <a:off x="685800" y="2438400"/>
            <a:ext cx="14712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expectation.</a:t>
            </a:r>
          </a:p>
        </p:txBody>
      </p:sp>
      <p:sp>
        <p:nvSpPr>
          <p:cNvPr id="8" name="text-2481">
            <a:extLst xmlns:a="http://schemas.openxmlformats.org/drawingml/2006/main">
              <a:ext uri="{FF2B5EF4-FFF2-40B4-BE49-F238E27FC236}">
                <a16:creationId xmlns:a16="http://schemas.microsoft.com/office/drawing/2014/main" id="{C53598AF-011D-4EC2-8623-2398497F5A03}"/>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482">
            <a:extLst xmlns:a="http://schemas.openxmlformats.org/drawingml/2006/main">
              <a:ext uri="{FF2B5EF4-FFF2-40B4-BE49-F238E27FC236}">
                <a16:creationId xmlns:a16="http://schemas.microsoft.com/office/drawing/2014/main" id="{AC484F26-AA8B-4784-BCC2-73582061AB8D}"/>
              </a:ext>
            </a:extLst>
          </p:cNvPr>
          <p:cNvSpPr>
            <a:spLocks xmlns:a="http://schemas.openxmlformats.org/drawingml/2006/main" noGrp="1"/>
          </p:cNvSpPr>
          <p:nvPr/>
        </p:nvSpPr>
        <p:spPr>
          <a:xfrm xmlns:a="http://schemas.openxmlformats.org/drawingml/2006/main">
            <a:off x="685800" y="3543300"/>
            <a:ext cx="75239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spinner lands on red 46 times in 200 trials. Estimated P(red) = </a:t>
            </a:r>
          </a:p>
        </p:txBody>
      </p:sp>
      <p:sp>
        <p:nvSpPr>
          <p:cNvPr id="10" name="text-2483">
            <a:extLst xmlns:a="http://schemas.openxmlformats.org/drawingml/2006/main">
              <a:ext uri="{FF2B5EF4-FFF2-40B4-BE49-F238E27FC236}">
                <a16:creationId xmlns:a16="http://schemas.microsoft.com/office/drawing/2014/main" id="{F80DADBE-1E3D-4E6A-B692-98C931C1C771}"/>
              </a:ext>
            </a:extLst>
          </p:cNvPr>
          <p:cNvSpPr>
            <a:spLocks xmlns:a="http://schemas.openxmlformats.org/drawingml/2006/main" noGrp="1"/>
          </p:cNvSpPr>
          <p:nvPr/>
        </p:nvSpPr>
        <p:spPr>
          <a:xfrm xmlns:a="http://schemas.openxmlformats.org/drawingml/2006/main">
            <a:off x="8162163" y="340042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46</a:t>
            </a:r>
          </a:p>
        </p:txBody>
      </p:sp>
      <p:sp>
        <p:nvSpPr>
          <p:cNvPr id="11" name="text-2484">
            <a:extLst xmlns:a="http://schemas.openxmlformats.org/drawingml/2006/main">
              <a:ext uri="{FF2B5EF4-FFF2-40B4-BE49-F238E27FC236}">
                <a16:creationId xmlns:a16="http://schemas.microsoft.com/office/drawing/2014/main" id="{94DA27EF-867B-41DE-921E-7FF72C06D6D7}"/>
              </a:ext>
            </a:extLst>
          </p:cNvPr>
          <p:cNvSpPr>
            <a:spLocks xmlns:a="http://schemas.openxmlformats.org/drawingml/2006/main" noGrp="1"/>
          </p:cNvSpPr>
          <p:nvPr/>
        </p:nvSpPr>
        <p:spPr>
          <a:xfrm xmlns:a="http://schemas.openxmlformats.org/drawingml/2006/main">
            <a:off x="8162163" y="3686175"/>
            <a:ext cx="482155"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200</a:t>
            </a:r>
          </a:p>
        </p:txBody>
      </p:sp>
      <p:sp>
        <p:nvSpPr>
          <p:cNvPr id="12" name="fraction-bar-2485">
            <a:extLst xmlns:a="http://schemas.openxmlformats.org/drawingml/2006/main">
              <a:ext uri="{FF2B5EF4-FFF2-40B4-BE49-F238E27FC236}">
                <a16:creationId xmlns:a16="http://schemas.microsoft.com/office/drawing/2014/main" id="{4BF226A4-6613-4D28-B539-8A1632D8E666}"/>
              </a:ext>
            </a:extLst>
          </p:cNvPr>
          <p:cNvSpPr>
            <a:spLocks xmlns:a="http://schemas.openxmlformats.org/drawingml/2006/main" noGrp="1"/>
          </p:cNvSpPr>
          <p:nvPr/>
        </p:nvSpPr>
        <p:spPr>
          <a:xfrm xmlns:a="http://schemas.openxmlformats.org/drawingml/2006/main">
            <a:off x="8181213" y="3667125"/>
            <a:ext cx="444055"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2486">
            <a:extLst xmlns:a="http://schemas.openxmlformats.org/drawingml/2006/main">
              <a:ext uri="{FF2B5EF4-FFF2-40B4-BE49-F238E27FC236}">
                <a16:creationId xmlns:a16="http://schemas.microsoft.com/office/drawing/2014/main" id="{13C383E7-130B-4692-B7EC-0CF86F22F8FC}"/>
              </a:ext>
            </a:extLst>
          </p:cNvPr>
          <p:cNvSpPr>
            <a:spLocks xmlns:a="http://schemas.openxmlformats.org/drawingml/2006/main" noGrp="1"/>
          </p:cNvSpPr>
          <p:nvPr/>
        </p:nvSpPr>
        <p:spPr>
          <a:xfrm xmlns:a="http://schemas.openxmlformats.org/drawingml/2006/main">
            <a:off x="8644318" y="3543300"/>
            <a:ext cx="28278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0.23. If this estimate </a:t>
            </a:r>
          </a:p>
        </p:txBody>
      </p:sp>
      <p:sp>
        <p:nvSpPr>
          <p:cNvPr id="14" name="text-2487">
            <a:extLst xmlns:a="http://schemas.openxmlformats.org/drawingml/2006/main">
              <a:ext uri="{FF2B5EF4-FFF2-40B4-BE49-F238E27FC236}">
                <a16:creationId xmlns:a16="http://schemas.microsoft.com/office/drawing/2014/main" id="{9824EDAF-12C5-453C-A76B-224E898D4E46}"/>
              </a:ext>
            </a:extLst>
          </p:cNvPr>
          <p:cNvSpPr>
            <a:spLocks xmlns:a="http://schemas.openxmlformats.org/drawingml/2006/main" noGrp="1"/>
          </p:cNvSpPr>
          <p:nvPr/>
        </p:nvSpPr>
        <p:spPr>
          <a:xfrm xmlns:a="http://schemas.openxmlformats.org/drawingml/2006/main">
            <a:off x="685800" y="3971925"/>
            <a:ext cx="76641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is used for 500 trials, the expected red count is 0.23 × 500 = 115.</a:t>
            </a:r>
          </a:p>
        </p:txBody>
      </p:sp>
    </p:spTree>
    <p:extLst>
      <p:ext uri="{BB962C8B-B14F-4D97-AF65-F5344CB8AC3E}">
        <p14:creationId xmlns:p14="http://schemas.microsoft.com/office/powerpoint/2010/main" val="860046997"/>
      </p:ext>
    </p:extLst>
  </p:cSld>
</p:sld>
</file>

<file path=ppt/slides/slide2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1" name="text-2488">
            <a:extLst xmlns:a="http://schemas.openxmlformats.org/drawingml/2006/main">
              <a:ext uri="{FF2B5EF4-FFF2-40B4-BE49-F238E27FC236}">
                <a16:creationId xmlns:a16="http://schemas.microsoft.com/office/drawing/2014/main" id="{104FC4B6-95EB-4FCA-B7F9-03A92E2E2CF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2489">
            <a:extLst xmlns:a="http://schemas.openxmlformats.org/drawingml/2006/main">
              <a:ext uri="{FF2B5EF4-FFF2-40B4-BE49-F238E27FC236}">
                <a16:creationId xmlns:a16="http://schemas.microsoft.com/office/drawing/2014/main" id="{6DAD6967-532F-4C27-95B6-1CCCEE02952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Combined independent events</a:t>
            </a:r>
          </a:p>
        </p:txBody>
      </p:sp>
      <p:sp>
        <p:nvSpPr>
          <p:cNvPr id="3" name="text-2490">
            <a:extLst xmlns:a="http://schemas.openxmlformats.org/drawingml/2006/main">
              <a:ext uri="{FF2B5EF4-FFF2-40B4-BE49-F238E27FC236}">
                <a16:creationId xmlns:a16="http://schemas.microsoft.com/office/drawing/2014/main" id="{7AE443C5-3235-45DF-902D-F4ED6917A9F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491">
            <a:extLst xmlns:a="http://schemas.openxmlformats.org/drawingml/2006/main">
              <a:ext uri="{FF2B5EF4-FFF2-40B4-BE49-F238E27FC236}">
                <a16:creationId xmlns:a16="http://schemas.microsoft.com/office/drawing/2014/main" id="{2E2A47E9-94C7-4994-9E7A-E773CE9CA8DF}"/>
              </a:ext>
            </a:extLst>
          </p:cNvPr>
          <p:cNvSpPr>
            <a:spLocks xmlns:a="http://schemas.openxmlformats.org/drawingml/2006/main" noGrp="1"/>
          </p:cNvSpPr>
          <p:nvPr/>
        </p:nvSpPr>
        <p:spPr>
          <a:xfrm xmlns:a="http://schemas.openxmlformats.org/drawingml/2006/main">
            <a:off x="685800" y="1409700"/>
            <a:ext cx="105556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Independent events do not change each other’s probabilities. Multiply probabilities along a </a:t>
            </a:r>
          </a:p>
        </p:txBody>
      </p:sp>
      <p:sp>
        <p:nvSpPr>
          <p:cNvPr id="5" name="text-2492">
            <a:extLst xmlns:a="http://schemas.openxmlformats.org/drawingml/2006/main">
              <a:ext uri="{FF2B5EF4-FFF2-40B4-BE49-F238E27FC236}">
                <a16:creationId xmlns:a16="http://schemas.microsoft.com/office/drawing/2014/main" id="{08D28D7F-5D7D-4A1E-98F3-23DEC6E3A0D7}"/>
              </a:ext>
            </a:extLst>
          </p:cNvPr>
          <p:cNvSpPr>
            <a:spLocks xmlns:a="http://schemas.openxmlformats.org/drawingml/2006/main" noGrp="1"/>
          </p:cNvSpPr>
          <p:nvPr/>
        </p:nvSpPr>
        <p:spPr>
          <a:xfrm xmlns:a="http://schemas.openxmlformats.org/drawingml/2006/main">
            <a:off x="685800" y="1752600"/>
            <a:ext cx="104194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sequence of independent events. List outcomes systematically using a table or tree when </a:t>
            </a:r>
          </a:p>
        </p:txBody>
      </p:sp>
      <p:sp>
        <p:nvSpPr>
          <p:cNvPr id="6" name="text-2493">
            <a:extLst xmlns:a="http://schemas.openxmlformats.org/drawingml/2006/main">
              <a:ext uri="{FF2B5EF4-FFF2-40B4-BE49-F238E27FC236}">
                <a16:creationId xmlns:a16="http://schemas.microsoft.com/office/drawing/2014/main" id="{4FC899BA-4697-44A7-BE16-6406133B8D0A}"/>
              </a:ext>
            </a:extLst>
          </p:cNvPr>
          <p:cNvSpPr>
            <a:spLocks xmlns:a="http://schemas.openxmlformats.org/drawingml/2006/main" noGrp="1"/>
          </p:cNvSpPr>
          <p:nvPr/>
        </p:nvSpPr>
        <p:spPr>
          <a:xfrm xmlns:a="http://schemas.openxmlformats.org/drawingml/2006/main">
            <a:off x="685800" y="2095500"/>
            <a:ext cx="106838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helpful. For draws with replacement, the bag contents return to the original state before the </a:t>
            </a:r>
          </a:p>
        </p:txBody>
      </p:sp>
      <p:sp>
        <p:nvSpPr>
          <p:cNvPr id="7" name="text-2494">
            <a:extLst xmlns:a="http://schemas.openxmlformats.org/drawingml/2006/main">
              <a:ext uri="{FF2B5EF4-FFF2-40B4-BE49-F238E27FC236}">
                <a16:creationId xmlns:a16="http://schemas.microsoft.com/office/drawing/2014/main" id="{1F8269C7-21B1-4E3E-8323-8721D1519639}"/>
              </a:ext>
            </a:extLst>
          </p:cNvPr>
          <p:cNvSpPr>
            <a:spLocks xmlns:a="http://schemas.openxmlformats.org/drawingml/2006/main" noGrp="1"/>
          </p:cNvSpPr>
          <p:nvPr/>
        </p:nvSpPr>
        <p:spPr>
          <a:xfrm xmlns:a="http://schemas.openxmlformats.org/drawingml/2006/main">
            <a:off x="685800" y="2438400"/>
            <a:ext cx="12445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next draw.</a:t>
            </a:r>
          </a:p>
        </p:txBody>
      </p:sp>
      <p:sp>
        <p:nvSpPr>
          <p:cNvPr id="8" name="text-2495">
            <a:extLst xmlns:a="http://schemas.openxmlformats.org/drawingml/2006/main">
              <a:ext uri="{FF2B5EF4-FFF2-40B4-BE49-F238E27FC236}">
                <a16:creationId xmlns:a16="http://schemas.microsoft.com/office/drawing/2014/main" id="{E08BC318-9CBE-476F-B0D3-E4FD5E1B1919}"/>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496">
            <a:extLst xmlns:a="http://schemas.openxmlformats.org/drawingml/2006/main">
              <a:ext uri="{FF2B5EF4-FFF2-40B4-BE49-F238E27FC236}">
                <a16:creationId xmlns:a16="http://schemas.microsoft.com/office/drawing/2014/main" id="{7694C99E-BFB7-4FFB-981D-A161FB920460}"/>
              </a:ext>
            </a:extLst>
          </p:cNvPr>
          <p:cNvSpPr>
            <a:spLocks xmlns:a="http://schemas.openxmlformats.org/drawingml/2006/main" noGrp="1"/>
          </p:cNvSpPr>
          <p:nvPr/>
        </p:nvSpPr>
        <p:spPr>
          <a:xfrm xmlns:a="http://schemas.openxmlformats.org/drawingml/2006/main">
            <a:off x="685800" y="3543300"/>
            <a:ext cx="98024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Two fair coin tosses have equally likely outcomes HH, HT, TH and TT. P(two heads) = </a:t>
            </a:r>
          </a:p>
        </p:txBody>
      </p:sp>
      <p:sp>
        <p:nvSpPr>
          <p:cNvPr id="10" name="text-2497">
            <a:extLst xmlns:a="http://schemas.openxmlformats.org/drawingml/2006/main">
              <a:ext uri="{FF2B5EF4-FFF2-40B4-BE49-F238E27FC236}">
                <a16:creationId xmlns:a16="http://schemas.microsoft.com/office/drawing/2014/main" id="{A2F2CB46-6A2F-4078-AFBF-FA4B6DDBDC02}"/>
              </a:ext>
            </a:extLst>
          </p:cNvPr>
          <p:cNvSpPr>
            <a:spLocks xmlns:a="http://schemas.openxmlformats.org/drawingml/2006/main" noGrp="1"/>
          </p:cNvSpPr>
          <p:nvPr/>
        </p:nvSpPr>
        <p:spPr>
          <a:xfrm xmlns:a="http://schemas.openxmlformats.org/drawingml/2006/main">
            <a:off x="10440638"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1" name="text-2498">
            <a:extLst xmlns:a="http://schemas.openxmlformats.org/drawingml/2006/main">
              <a:ext uri="{FF2B5EF4-FFF2-40B4-BE49-F238E27FC236}">
                <a16:creationId xmlns:a16="http://schemas.microsoft.com/office/drawing/2014/main" id="{017F6B91-FC38-4CBB-AB11-19DBA7D19573}"/>
              </a:ext>
            </a:extLst>
          </p:cNvPr>
          <p:cNvSpPr>
            <a:spLocks xmlns:a="http://schemas.openxmlformats.org/drawingml/2006/main" noGrp="1"/>
          </p:cNvSpPr>
          <p:nvPr/>
        </p:nvSpPr>
        <p:spPr>
          <a:xfrm xmlns:a="http://schemas.openxmlformats.org/drawingml/2006/main">
            <a:off x="10440638"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2" name="fraction-bar-2499">
            <a:extLst xmlns:a="http://schemas.openxmlformats.org/drawingml/2006/main">
              <a:ext uri="{FF2B5EF4-FFF2-40B4-BE49-F238E27FC236}">
                <a16:creationId xmlns:a16="http://schemas.microsoft.com/office/drawing/2014/main" id="{2BDC9FA0-D540-4F6A-924E-1C68A8F6E29C}"/>
              </a:ext>
            </a:extLst>
          </p:cNvPr>
          <p:cNvSpPr>
            <a:spLocks xmlns:a="http://schemas.openxmlformats.org/drawingml/2006/main" noGrp="1"/>
          </p:cNvSpPr>
          <p:nvPr/>
        </p:nvSpPr>
        <p:spPr>
          <a:xfrm xmlns:a="http://schemas.openxmlformats.org/drawingml/2006/main">
            <a:off x="10459688"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2500">
            <a:extLst xmlns:a="http://schemas.openxmlformats.org/drawingml/2006/main">
              <a:ext uri="{FF2B5EF4-FFF2-40B4-BE49-F238E27FC236}">
                <a16:creationId xmlns:a16="http://schemas.microsoft.com/office/drawing/2014/main" id="{307C1313-D56B-4E62-B041-926E27CDD9C5}"/>
              </a:ext>
            </a:extLst>
          </p:cNvPr>
          <p:cNvSpPr>
            <a:spLocks xmlns:a="http://schemas.openxmlformats.org/drawingml/2006/main" noGrp="1"/>
          </p:cNvSpPr>
          <p:nvPr/>
        </p:nvSpPr>
        <p:spPr>
          <a:xfrm xmlns:a="http://schemas.openxmlformats.org/drawingml/2006/main">
            <a:off x="10690288" y="35433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4" name="text-2501">
            <a:extLst xmlns:a="http://schemas.openxmlformats.org/drawingml/2006/main">
              <a:ext uri="{FF2B5EF4-FFF2-40B4-BE49-F238E27FC236}">
                <a16:creationId xmlns:a16="http://schemas.microsoft.com/office/drawing/2014/main" id="{701CEA85-4B23-4809-8663-0D75CCE43E71}"/>
              </a:ext>
            </a:extLst>
          </p:cNvPr>
          <p:cNvSpPr>
            <a:spLocks xmlns:a="http://schemas.openxmlformats.org/drawingml/2006/main" noGrp="1"/>
          </p:cNvSpPr>
          <p:nvPr/>
        </p:nvSpPr>
        <p:spPr>
          <a:xfrm xmlns:a="http://schemas.openxmlformats.org/drawingml/2006/main">
            <a:off x="11027188"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5" name="text-2502">
            <a:extLst xmlns:a="http://schemas.openxmlformats.org/drawingml/2006/main">
              <a:ext uri="{FF2B5EF4-FFF2-40B4-BE49-F238E27FC236}">
                <a16:creationId xmlns:a16="http://schemas.microsoft.com/office/drawing/2014/main" id="{A743295B-5872-46B3-A590-90ABA9E50DE4}"/>
              </a:ext>
            </a:extLst>
          </p:cNvPr>
          <p:cNvSpPr>
            <a:spLocks xmlns:a="http://schemas.openxmlformats.org/drawingml/2006/main" noGrp="1"/>
          </p:cNvSpPr>
          <p:nvPr/>
        </p:nvSpPr>
        <p:spPr>
          <a:xfrm xmlns:a="http://schemas.openxmlformats.org/drawingml/2006/main">
            <a:off x="11027188"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6" name="fraction-bar-2503">
            <a:extLst xmlns:a="http://schemas.openxmlformats.org/drawingml/2006/main">
              <a:ext uri="{FF2B5EF4-FFF2-40B4-BE49-F238E27FC236}">
                <a16:creationId xmlns:a16="http://schemas.microsoft.com/office/drawing/2014/main" id="{737236D9-C529-4AAF-ADEE-D43276B1833F}"/>
              </a:ext>
            </a:extLst>
          </p:cNvPr>
          <p:cNvSpPr>
            <a:spLocks xmlns:a="http://schemas.openxmlformats.org/drawingml/2006/main" noGrp="1"/>
          </p:cNvSpPr>
          <p:nvPr/>
        </p:nvSpPr>
        <p:spPr>
          <a:xfrm xmlns:a="http://schemas.openxmlformats.org/drawingml/2006/main">
            <a:off x="11046238"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2504">
            <a:extLst xmlns:a="http://schemas.openxmlformats.org/drawingml/2006/main">
              <a:ext uri="{FF2B5EF4-FFF2-40B4-BE49-F238E27FC236}">
                <a16:creationId xmlns:a16="http://schemas.microsoft.com/office/drawing/2014/main" id="{171429F4-2943-4A0D-8B3E-DA3992BFDA19}"/>
              </a:ext>
            </a:extLst>
          </p:cNvPr>
          <p:cNvSpPr>
            <a:spLocks xmlns:a="http://schemas.openxmlformats.org/drawingml/2006/main" noGrp="1"/>
          </p:cNvSpPr>
          <p:nvPr/>
        </p:nvSpPr>
        <p:spPr>
          <a:xfrm xmlns:a="http://schemas.openxmlformats.org/drawingml/2006/main">
            <a:off x="11276838" y="35433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t>
            </a:r>
          </a:p>
        </p:txBody>
      </p:sp>
      <p:sp>
        <p:nvSpPr>
          <p:cNvPr id="18" name="text-2505">
            <a:extLst xmlns:a="http://schemas.openxmlformats.org/drawingml/2006/main">
              <a:ext uri="{FF2B5EF4-FFF2-40B4-BE49-F238E27FC236}">
                <a16:creationId xmlns:a16="http://schemas.microsoft.com/office/drawing/2014/main" id="{DEB57101-C1DB-4347-8D0B-4ECD415E29B0}"/>
              </a:ext>
            </a:extLst>
          </p:cNvPr>
          <p:cNvSpPr>
            <a:spLocks xmlns:a="http://schemas.openxmlformats.org/drawingml/2006/main" noGrp="1"/>
          </p:cNvSpPr>
          <p:nvPr/>
        </p:nvSpPr>
        <p:spPr>
          <a:xfrm xmlns:a="http://schemas.openxmlformats.org/drawingml/2006/main">
            <a:off x="685800" y="4114800"/>
            <a:ext cx="3118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t>
            </a:r>
          </a:p>
        </p:txBody>
      </p:sp>
      <p:sp>
        <p:nvSpPr>
          <p:cNvPr id="19" name="text-2506">
            <a:extLst xmlns:a="http://schemas.openxmlformats.org/drawingml/2006/main">
              <a:ext uri="{FF2B5EF4-FFF2-40B4-BE49-F238E27FC236}">
                <a16:creationId xmlns:a16="http://schemas.microsoft.com/office/drawing/2014/main" id="{CFAFBF80-94E7-45F4-9EFF-94B077719A64}"/>
              </a:ext>
            </a:extLst>
          </p:cNvPr>
          <p:cNvSpPr>
            <a:spLocks xmlns:a="http://schemas.openxmlformats.org/drawingml/2006/main" noGrp="1"/>
          </p:cNvSpPr>
          <p:nvPr/>
        </p:nvSpPr>
        <p:spPr>
          <a:xfrm xmlns:a="http://schemas.openxmlformats.org/drawingml/2006/main">
            <a:off x="950023" y="39719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20" name="text-2507">
            <a:extLst xmlns:a="http://schemas.openxmlformats.org/drawingml/2006/main">
              <a:ext uri="{FF2B5EF4-FFF2-40B4-BE49-F238E27FC236}">
                <a16:creationId xmlns:a16="http://schemas.microsoft.com/office/drawing/2014/main" id="{F757AD06-95CA-4E3A-83EE-D8C85EE9134B}"/>
              </a:ext>
            </a:extLst>
          </p:cNvPr>
          <p:cNvSpPr>
            <a:spLocks xmlns:a="http://schemas.openxmlformats.org/drawingml/2006/main" noGrp="1"/>
          </p:cNvSpPr>
          <p:nvPr/>
        </p:nvSpPr>
        <p:spPr>
          <a:xfrm xmlns:a="http://schemas.openxmlformats.org/drawingml/2006/main">
            <a:off x="950023" y="42576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21" name="fraction-bar-2508">
            <a:extLst xmlns:a="http://schemas.openxmlformats.org/drawingml/2006/main">
              <a:ext uri="{FF2B5EF4-FFF2-40B4-BE49-F238E27FC236}">
                <a16:creationId xmlns:a16="http://schemas.microsoft.com/office/drawing/2014/main" id="{36B75D5E-5324-4896-BAEA-1B87B93BCDD5}"/>
              </a:ext>
            </a:extLst>
          </p:cNvPr>
          <p:cNvSpPr>
            <a:spLocks xmlns:a="http://schemas.openxmlformats.org/drawingml/2006/main" noGrp="1"/>
          </p:cNvSpPr>
          <p:nvPr/>
        </p:nvSpPr>
        <p:spPr>
          <a:xfrm xmlns:a="http://schemas.openxmlformats.org/drawingml/2006/main">
            <a:off x="969073" y="42386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2" name="text-2509">
            <a:extLst xmlns:a="http://schemas.openxmlformats.org/drawingml/2006/main">
              <a:ext uri="{FF2B5EF4-FFF2-40B4-BE49-F238E27FC236}">
                <a16:creationId xmlns:a16="http://schemas.microsoft.com/office/drawing/2014/main" id="{94DA5188-5411-48FF-9782-1FD15BC87C16}"/>
              </a:ext>
            </a:extLst>
          </p:cNvPr>
          <p:cNvSpPr>
            <a:spLocks xmlns:a="http://schemas.openxmlformats.org/drawingml/2006/main" noGrp="1"/>
          </p:cNvSpPr>
          <p:nvPr/>
        </p:nvSpPr>
        <p:spPr>
          <a:xfrm xmlns:a="http://schemas.openxmlformats.org/drawingml/2006/main">
            <a:off x="1199674" y="4114800"/>
            <a:ext cx="28136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P(exactly one head) = </a:t>
            </a:r>
          </a:p>
        </p:txBody>
      </p:sp>
      <p:sp>
        <p:nvSpPr>
          <p:cNvPr id="23" name="text-2510">
            <a:extLst xmlns:a="http://schemas.openxmlformats.org/drawingml/2006/main">
              <a:ext uri="{FF2B5EF4-FFF2-40B4-BE49-F238E27FC236}">
                <a16:creationId xmlns:a16="http://schemas.microsoft.com/office/drawing/2014/main" id="{09292AE3-E3EC-42E0-9A1E-A6C010A9B615}"/>
              </a:ext>
            </a:extLst>
          </p:cNvPr>
          <p:cNvSpPr>
            <a:spLocks xmlns:a="http://schemas.openxmlformats.org/drawingml/2006/main" noGrp="1"/>
          </p:cNvSpPr>
          <p:nvPr/>
        </p:nvSpPr>
        <p:spPr>
          <a:xfrm xmlns:a="http://schemas.openxmlformats.org/drawingml/2006/main">
            <a:off x="3965734" y="39719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24" name="text-2511">
            <a:extLst xmlns:a="http://schemas.openxmlformats.org/drawingml/2006/main">
              <a:ext uri="{FF2B5EF4-FFF2-40B4-BE49-F238E27FC236}">
                <a16:creationId xmlns:a16="http://schemas.microsoft.com/office/drawing/2014/main" id="{8AD1BBC4-2BBD-4530-BE06-43E5C5F71BF6}"/>
              </a:ext>
            </a:extLst>
          </p:cNvPr>
          <p:cNvSpPr>
            <a:spLocks xmlns:a="http://schemas.openxmlformats.org/drawingml/2006/main" noGrp="1"/>
          </p:cNvSpPr>
          <p:nvPr/>
        </p:nvSpPr>
        <p:spPr>
          <a:xfrm xmlns:a="http://schemas.openxmlformats.org/drawingml/2006/main">
            <a:off x="3965734" y="42576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25" name="fraction-bar-2512">
            <a:extLst xmlns:a="http://schemas.openxmlformats.org/drawingml/2006/main">
              <a:ext uri="{FF2B5EF4-FFF2-40B4-BE49-F238E27FC236}">
                <a16:creationId xmlns:a16="http://schemas.microsoft.com/office/drawing/2014/main" id="{02E5512C-3A4D-44A3-A303-B6F86C5C8FA6}"/>
              </a:ext>
            </a:extLst>
          </p:cNvPr>
          <p:cNvSpPr>
            <a:spLocks xmlns:a="http://schemas.openxmlformats.org/drawingml/2006/main" noGrp="1"/>
          </p:cNvSpPr>
          <p:nvPr/>
        </p:nvSpPr>
        <p:spPr>
          <a:xfrm xmlns:a="http://schemas.openxmlformats.org/drawingml/2006/main">
            <a:off x="3984784" y="42386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6" name="text-2513">
            <a:extLst xmlns:a="http://schemas.openxmlformats.org/drawingml/2006/main">
              <a:ext uri="{FF2B5EF4-FFF2-40B4-BE49-F238E27FC236}">
                <a16:creationId xmlns:a16="http://schemas.microsoft.com/office/drawing/2014/main" id="{A3EE1AC4-EE1A-4BE8-9ED8-2867B744F5AD}"/>
              </a:ext>
            </a:extLst>
          </p:cNvPr>
          <p:cNvSpPr>
            <a:spLocks xmlns:a="http://schemas.openxmlformats.org/drawingml/2006/main" noGrp="1"/>
          </p:cNvSpPr>
          <p:nvPr/>
        </p:nvSpPr>
        <p:spPr>
          <a:xfrm xmlns:a="http://schemas.openxmlformats.org/drawingml/2006/main">
            <a:off x="4215384" y="41148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7" name="text-2514">
            <a:extLst xmlns:a="http://schemas.openxmlformats.org/drawingml/2006/main">
              <a:ext uri="{FF2B5EF4-FFF2-40B4-BE49-F238E27FC236}">
                <a16:creationId xmlns:a16="http://schemas.microsoft.com/office/drawing/2014/main" id="{3DE9E8CB-1ED9-4B77-B7CA-E413187A2400}"/>
              </a:ext>
            </a:extLst>
          </p:cNvPr>
          <p:cNvSpPr>
            <a:spLocks xmlns:a="http://schemas.openxmlformats.org/drawingml/2006/main" noGrp="1"/>
          </p:cNvSpPr>
          <p:nvPr/>
        </p:nvSpPr>
        <p:spPr>
          <a:xfrm xmlns:a="http://schemas.openxmlformats.org/drawingml/2006/main">
            <a:off x="4552283" y="39719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28" name="text-2515">
            <a:extLst xmlns:a="http://schemas.openxmlformats.org/drawingml/2006/main">
              <a:ext uri="{FF2B5EF4-FFF2-40B4-BE49-F238E27FC236}">
                <a16:creationId xmlns:a16="http://schemas.microsoft.com/office/drawing/2014/main" id="{2D22BC12-11A8-4CA7-9946-41D3EA50A970}"/>
              </a:ext>
            </a:extLst>
          </p:cNvPr>
          <p:cNvSpPr>
            <a:spLocks xmlns:a="http://schemas.openxmlformats.org/drawingml/2006/main" noGrp="1"/>
          </p:cNvSpPr>
          <p:nvPr/>
        </p:nvSpPr>
        <p:spPr>
          <a:xfrm xmlns:a="http://schemas.openxmlformats.org/drawingml/2006/main">
            <a:off x="4552283" y="42576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29" name="fraction-bar-2516">
            <a:extLst xmlns:a="http://schemas.openxmlformats.org/drawingml/2006/main">
              <a:ext uri="{FF2B5EF4-FFF2-40B4-BE49-F238E27FC236}">
                <a16:creationId xmlns:a16="http://schemas.microsoft.com/office/drawing/2014/main" id="{F2D5E765-6F08-4396-ADEE-6DD53D70FEF4}"/>
              </a:ext>
            </a:extLst>
          </p:cNvPr>
          <p:cNvSpPr>
            <a:spLocks xmlns:a="http://schemas.openxmlformats.org/drawingml/2006/main" noGrp="1"/>
          </p:cNvSpPr>
          <p:nvPr/>
        </p:nvSpPr>
        <p:spPr>
          <a:xfrm xmlns:a="http://schemas.openxmlformats.org/drawingml/2006/main">
            <a:off x="4571333" y="42386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0" name="text-2517">
            <a:extLst xmlns:a="http://schemas.openxmlformats.org/drawingml/2006/main">
              <a:ext uri="{FF2B5EF4-FFF2-40B4-BE49-F238E27FC236}">
                <a16:creationId xmlns:a16="http://schemas.microsoft.com/office/drawing/2014/main" id="{383A16BB-08A9-47E2-8760-A7A23B150373}"/>
              </a:ext>
            </a:extLst>
          </p:cNvPr>
          <p:cNvSpPr>
            <a:spLocks xmlns:a="http://schemas.openxmlformats.org/drawingml/2006/main" noGrp="1"/>
          </p:cNvSpPr>
          <p:nvPr/>
        </p:nvSpPr>
        <p:spPr>
          <a:xfrm xmlns:a="http://schemas.openxmlformats.org/drawingml/2006/main">
            <a:off x="4801934" y="41148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433470327"/>
      </p:ext>
    </p:extLst>
  </p:cSld>
</p:sld>
</file>

<file path=ppt/slides/slide2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4" name="text-2518">
            <a:extLst xmlns:a="http://schemas.openxmlformats.org/drawingml/2006/main">
              <a:ext uri="{FF2B5EF4-FFF2-40B4-BE49-F238E27FC236}">
                <a16:creationId xmlns:a16="http://schemas.microsoft.com/office/drawing/2014/main" id="{26684C4B-E594-45BC-9A5C-0BEAFE2BD85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2519">
            <a:extLst xmlns:a="http://schemas.openxmlformats.org/drawingml/2006/main">
              <a:ext uri="{FF2B5EF4-FFF2-40B4-BE49-F238E27FC236}">
                <a16:creationId xmlns:a16="http://schemas.microsoft.com/office/drawing/2014/main" id="{C2A993DB-453A-441E-9DAD-C1C8123F387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Drawing without replacement</a:t>
            </a:r>
          </a:p>
        </p:txBody>
      </p:sp>
      <p:sp>
        <p:nvSpPr>
          <p:cNvPr id="3" name="text-2520">
            <a:extLst xmlns:a="http://schemas.openxmlformats.org/drawingml/2006/main">
              <a:ext uri="{FF2B5EF4-FFF2-40B4-BE49-F238E27FC236}">
                <a16:creationId xmlns:a16="http://schemas.microsoft.com/office/drawing/2014/main" id="{0DFE252E-CC12-4A8F-969B-0DB457AF3C23}"/>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521">
            <a:extLst xmlns:a="http://schemas.openxmlformats.org/drawingml/2006/main">
              <a:ext uri="{FF2B5EF4-FFF2-40B4-BE49-F238E27FC236}">
                <a16:creationId xmlns:a16="http://schemas.microsoft.com/office/drawing/2014/main" id="{C822A04E-2030-4602-B5AE-94460B70C1C6}"/>
              </a:ext>
            </a:extLst>
          </p:cNvPr>
          <p:cNvSpPr>
            <a:spLocks xmlns:a="http://schemas.openxmlformats.org/drawingml/2006/main" noGrp="1"/>
          </p:cNvSpPr>
          <p:nvPr/>
        </p:nvSpPr>
        <p:spPr>
          <a:xfrm xmlns:a="http://schemas.openxmlformats.org/drawingml/2006/main">
            <a:off x="685800" y="1409700"/>
            <a:ext cx="104733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Without replacement, the first draw changes the available outcomes, so later probabilities </a:t>
            </a:r>
          </a:p>
        </p:txBody>
      </p:sp>
      <p:sp>
        <p:nvSpPr>
          <p:cNvPr id="5" name="text-2522">
            <a:extLst xmlns:a="http://schemas.openxmlformats.org/drawingml/2006/main">
              <a:ext uri="{FF2B5EF4-FFF2-40B4-BE49-F238E27FC236}">
                <a16:creationId xmlns:a16="http://schemas.microsoft.com/office/drawing/2014/main" id="{BF93D88E-5A2B-46E2-AF3E-1F4F72DE83AA}"/>
              </a:ext>
            </a:extLst>
          </p:cNvPr>
          <p:cNvSpPr>
            <a:spLocks xmlns:a="http://schemas.openxmlformats.org/drawingml/2006/main" noGrp="1"/>
          </p:cNvSpPr>
          <p:nvPr/>
        </p:nvSpPr>
        <p:spPr>
          <a:xfrm xmlns:a="http://schemas.openxmlformats.org/drawingml/2006/main">
            <a:off x="685800" y="1752600"/>
            <a:ext cx="108278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must change. Multiply along each relevant branch and add probabilities of different exclusive </a:t>
            </a:r>
          </a:p>
        </p:txBody>
      </p:sp>
      <p:sp>
        <p:nvSpPr>
          <p:cNvPr id="6" name="text-2523">
            <a:extLst xmlns:a="http://schemas.openxmlformats.org/drawingml/2006/main">
              <a:ext uri="{FF2B5EF4-FFF2-40B4-BE49-F238E27FC236}">
                <a16:creationId xmlns:a16="http://schemas.microsoft.com/office/drawing/2014/main" id="{83EDFCF5-AB29-48CA-A8CF-2E3512798D71}"/>
              </a:ext>
            </a:extLst>
          </p:cNvPr>
          <p:cNvSpPr>
            <a:spLocks xmlns:a="http://schemas.openxmlformats.org/drawingml/2006/main" noGrp="1"/>
          </p:cNvSpPr>
          <p:nvPr/>
        </p:nvSpPr>
        <p:spPr>
          <a:xfrm xmlns:a="http://schemas.openxmlformats.org/drawingml/2006/main">
            <a:off x="685800" y="2095500"/>
            <a:ext cx="590607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routes. State assumptions about random selection.</a:t>
            </a:r>
          </a:p>
        </p:txBody>
      </p:sp>
      <p:sp>
        <p:nvSpPr>
          <p:cNvPr id="7" name="text-2524">
            <a:extLst xmlns:a="http://schemas.openxmlformats.org/drawingml/2006/main">
              <a:ext uri="{FF2B5EF4-FFF2-40B4-BE49-F238E27FC236}">
                <a16:creationId xmlns:a16="http://schemas.microsoft.com/office/drawing/2014/main" id="{580CA1DD-305C-4927-B453-3789B5E93045}"/>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525">
            <a:extLst xmlns:a="http://schemas.openxmlformats.org/drawingml/2006/main">
              <a:ext uri="{FF2B5EF4-FFF2-40B4-BE49-F238E27FC236}">
                <a16:creationId xmlns:a16="http://schemas.microsoft.com/office/drawing/2014/main" id="{4CE8AB6F-8916-4C5F-8758-6FD7337EE072}"/>
              </a:ext>
            </a:extLst>
          </p:cNvPr>
          <p:cNvSpPr>
            <a:spLocks xmlns:a="http://schemas.openxmlformats.org/drawingml/2006/main" noGrp="1"/>
          </p:cNvSpPr>
          <p:nvPr/>
        </p:nvSpPr>
        <p:spPr>
          <a:xfrm xmlns:a="http://schemas.openxmlformats.org/drawingml/2006/main">
            <a:off x="685800" y="3200400"/>
            <a:ext cx="898807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bag contains 3 red and 2 blue counters. Without replacement, P(two red) = </a:t>
            </a:r>
          </a:p>
        </p:txBody>
      </p:sp>
      <p:sp>
        <p:nvSpPr>
          <p:cNvPr id="9" name="text-2526">
            <a:extLst xmlns:a="http://schemas.openxmlformats.org/drawingml/2006/main">
              <a:ext uri="{FF2B5EF4-FFF2-40B4-BE49-F238E27FC236}">
                <a16:creationId xmlns:a16="http://schemas.microsoft.com/office/drawing/2014/main" id="{F2431EF2-7E94-4376-97BC-74456B521881}"/>
              </a:ext>
            </a:extLst>
          </p:cNvPr>
          <p:cNvSpPr>
            <a:spLocks xmlns:a="http://schemas.openxmlformats.org/drawingml/2006/main" noGrp="1"/>
          </p:cNvSpPr>
          <p:nvPr/>
        </p:nvSpPr>
        <p:spPr>
          <a:xfrm xmlns:a="http://schemas.openxmlformats.org/drawingml/2006/main">
            <a:off x="9626251"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0" name="text-2527">
            <a:extLst xmlns:a="http://schemas.openxmlformats.org/drawingml/2006/main">
              <a:ext uri="{FF2B5EF4-FFF2-40B4-BE49-F238E27FC236}">
                <a16:creationId xmlns:a16="http://schemas.microsoft.com/office/drawing/2014/main" id="{A6A38E68-1A19-4827-BAB7-953B3A541443}"/>
              </a:ext>
            </a:extLst>
          </p:cNvPr>
          <p:cNvSpPr>
            <a:spLocks xmlns:a="http://schemas.openxmlformats.org/drawingml/2006/main" noGrp="1"/>
          </p:cNvSpPr>
          <p:nvPr/>
        </p:nvSpPr>
        <p:spPr>
          <a:xfrm xmlns:a="http://schemas.openxmlformats.org/drawingml/2006/main">
            <a:off x="9626251"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11" name="fraction-bar-2528">
            <a:extLst xmlns:a="http://schemas.openxmlformats.org/drawingml/2006/main">
              <a:ext uri="{FF2B5EF4-FFF2-40B4-BE49-F238E27FC236}">
                <a16:creationId xmlns:a16="http://schemas.microsoft.com/office/drawing/2014/main" id="{0852C910-53F1-46FB-8E88-31AAF9752E27}"/>
              </a:ext>
            </a:extLst>
          </p:cNvPr>
          <p:cNvSpPr>
            <a:spLocks xmlns:a="http://schemas.openxmlformats.org/drawingml/2006/main" noGrp="1"/>
          </p:cNvSpPr>
          <p:nvPr/>
        </p:nvSpPr>
        <p:spPr>
          <a:xfrm xmlns:a="http://schemas.openxmlformats.org/drawingml/2006/main">
            <a:off x="9645301"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2529">
            <a:extLst xmlns:a="http://schemas.openxmlformats.org/drawingml/2006/main">
              <a:ext uri="{FF2B5EF4-FFF2-40B4-BE49-F238E27FC236}">
                <a16:creationId xmlns:a16="http://schemas.microsoft.com/office/drawing/2014/main" id="{B6BA04FB-16D6-4319-BFBB-A0C7CAF92155}"/>
              </a:ext>
            </a:extLst>
          </p:cNvPr>
          <p:cNvSpPr>
            <a:spLocks xmlns:a="http://schemas.openxmlformats.org/drawingml/2006/main" noGrp="1"/>
          </p:cNvSpPr>
          <p:nvPr/>
        </p:nvSpPr>
        <p:spPr>
          <a:xfrm xmlns:a="http://schemas.openxmlformats.org/drawingml/2006/main">
            <a:off x="9875901"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3" name="text-2530">
            <a:extLst xmlns:a="http://schemas.openxmlformats.org/drawingml/2006/main">
              <a:ext uri="{FF2B5EF4-FFF2-40B4-BE49-F238E27FC236}">
                <a16:creationId xmlns:a16="http://schemas.microsoft.com/office/drawing/2014/main" id="{A297DF3F-0C7E-4C49-A420-4BDC128EF0F7}"/>
              </a:ext>
            </a:extLst>
          </p:cNvPr>
          <p:cNvSpPr>
            <a:spLocks xmlns:a="http://schemas.openxmlformats.org/drawingml/2006/main" noGrp="1"/>
          </p:cNvSpPr>
          <p:nvPr/>
        </p:nvSpPr>
        <p:spPr>
          <a:xfrm xmlns:a="http://schemas.openxmlformats.org/drawingml/2006/main">
            <a:off x="10212800" y="30575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4" name="text-2531">
            <a:extLst xmlns:a="http://schemas.openxmlformats.org/drawingml/2006/main">
              <a:ext uri="{FF2B5EF4-FFF2-40B4-BE49-F238E27FC236}">
                <a16:creationId xmlns:a16="http://schemas.microsoft.com/office/drawing/2014/main" id="{382CB956-9D8C-47A6-871C-E25C0E244F51}"/>
              </a:ext>
            </a:extLst>
          </p:cNvPr>
          <p:cNvSpPr>
            <a:spLocks xmlns:a="http://schemas.openxmlformats.org/drawingml/2006/main" noGrp="1"/>
          </p:cNvSpPr>
          <p:nvPr/>
        </p:nvSpPr>
        <p:spPr>
          <a:xfrm xmlns:a="http://schemas.openxmlformats.org/drawingml/2006/main">
            <a:off x="10212800" y="33432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5" name="fraction-bar-2532">
            <a:extLst xmlns:a="http://schemas.openxmlformats.org/drawingml/2006/main">
              <a:ext uri="{FF2B5EF4-FFF2-40B4-BE49-F238E27FC236}">
                <a16:creationId xmlns:a16="http://schemas.microsoft.com/office/drawing/2014/main" id="{B797B1D9-CC21-4F85-9240-1C917F8E285F}"/>
              </a:ext>
            </a:extLst>
          </p:cNvPr>
          <p:cNvSpPr>
            <a:spLocks xmlns:a="http://schemas.openxmlformats.org/drawingml/2006/main" noGrp="1"/>
          </p:cNvSpPr>
          <p:nvPr/>
        </p:nvSpPr>
        <p:spPr>
          <a:xfrm xmlns:a="http://schemas.openxmlformats.org/drawingml/2006/main">
            <a:off x="10231850" y="33242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6" name="text-2533">
            <a:extLst xmlns:a="http://schemas.openxmlformats.org/drawingml/2006/main">
              <a:ext uri="{FF2B5EF4-FFF2-40B4-BE49-F238E27FC236}">
                <a16:creationId xmlns:a16="http://schemas.microsoft.com/office/drawing/2014/main" id="{E8E26FA1-7806-4A37-994A-44A8286E7D83}"/>
              </a:ext>
            </a:extLst>
          </p:cNvPr>
          <p:cNvSpPr>
            <a:spLocks xmlns:a="http://schemas.openxmlformats.org/drawingml/2006/main" noGrp="1"/>
          </p:cNvSpPr>
          <p:nvPr/>
        </p:nvSpPr>
        <p:spPr>
          <a:xfrm xmlns:a="http://schemas.openxmlformats.org/drawingml/2006/main">
            <a:off x="10462450" y="32004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7" name="text-2534">
            <a:extLst xmlns:a="http://schemas.openxmlformats.org/drawingml/2006/main">
              <a:ext uri="{FF2B5EF4-FFF2-40B4-BE49-F238E27FC236}">
                <a16:creationId xmlns:a16="http://schemas.microsoft.com/office/drawing/2014/main" id="{2D876346-6118-4B78-8F3E-B5F6008A513B}"/>
              </a:ext>
            </a:extLst>
          </p:cNvPr>
          <p:cNvSpPr>
            <a:spLocks xmlns:a="http://schemas.openxmlformats.org/drawingml/2006/main" noGrp="1"/>
          </p:cNvSpPr>
          <p:nvPr/>
        </p:nvSpPr>
        <p:spPr>
          <a:xfrm xmlns:a="http://schemas.openxmlformats.org/drawingml/2006/main">
            <a:off x="10799350" y="30575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8" name="text-2535">
            <a:extLst xmlns:a="http://schemas.openxmlformats.org/drawingml/2006/main">
              <a:ext uri="{FF2B5EF4-FFF2-40B4-BE49-F238E27FC236}">
                <a16:creationId xmlns:a16="http://schemas.microsoft.com/office/drawing/2014/main" id="{6EB3CBB8-A8E2-41A2-9045-CC17A54E6925}"/>
              </a:ext>
            </a:extLst>
          </p:cNvPr>
          <p:cNvSpPr>
            <a:spLocks xmlns:a="http://schemas.openxmlformats.org/drawingml/2006/main" noGrp="1"/>
          </p:cNvSpPr>
          <p:nvPr/>
        </p:nvSpPr>
        <p:spPr>
          <a:xfrm xmlns:a="http://schemas.openxmlformats.org/drawingml/2006/main">
            <a:off x="10799350" y="33432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a:t>
            </a:r>
          </a:p>
        </p:txBody>
      </p:sp>
      <p:sp>
        <p:nvSpPr>
          <p:cNvPr id="19" name="fraction-bar-2536">
            <a:extLst xmlns:a="http://schemas.openxmlformats.org/drawingml/2006/main">
              <a:ext uri="{FF2B5EF4-FFF2-40B4-BE49-F238E27FC236}">
                <a16:creationId xmlns:a16="http://schemas.microsoft.com/office/drawing/2014/main" id="{894FD96F-D156-4591-BEFE-D088CD4EA5F5}"/>
              </a:ext>
            </a:extLst>
          </p:cNvPr>
          <p:cNvSpPr>
            <a:spLocks xmlns:a="http://schemas.openxmlformats.org/drawingml/2006/main" noGrp="1"/>
          </p:cNvSpPr>
          <p:nvPr/>
        </p:nvSpPr>
        <p:spPr>
          <a:xfrm xmlns:a="http://schemas.openxmlformats.org/drawingml/2006/main">
            <a:off x="10818400" y="33242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0" name="text-2537">
            <a:extLst xmlns:a="http://schemas.openxmlformats.org/drawingml/2006/main">
              <a:ext uri="{FF2B5EF4-FFF2-40B4-BE49-F238E27FC236}">
                <a16:creationId xmlns:a16="http://schemas.microsoft.com/office/drawing/2014/main" id="{B3BC787B-3598-42CE-B415-57115F79DB6A}"/>
              </a:ext>
            </a:extLst>
          </p:cNvPr>
          <p:cNvSpPr>
            <a:spLocks xmlns:a="http://schemas.openxmlformats.org/drawingml/2006/main" noGrp="1"/>
          </p:cNvSpPr>
          <p:nvPr/>
        </p:nvSpPr>
        <p:spPr>
          <a:xfrm xmlns:a="http://schemas.openxmlformats.org/drawingml/2006/main">
            <a:off x="11165300" y="3200400"/>
            <a:ext cx="1929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t>
            </a:r>
          </a:p>
        </p:txBody>
      </p:sp>
      <p:sp>
        <p:nvSpPr>
          <p:cNvPr id="21" name="text-2538">
            <a:extLst xmlns:a="http://schemas.openxmlformats.org/drawingml/2006/main">
              <a:ext uri="{FF2B5EF4-FFF2-40B4-BE49-F238E27FC236}">
                <a16:creationId xmlns:a16="http://schemas.microsoft.com/office/drawing/2014/main" id="{4E7E3E57-7CE8-4505-8741-DE2E5F075E2C}"/>
              </a:ext>
            </a:extLst>
          </p:cNvPr>
          <p:cNvSpPr>
            <a:spLocks xmlns:a="http://schemas.openxmlformats.org/drawingml/2006/main" noGrp="1"/>
          </p:cNvSpPr>
          <p:nvPr/>
        </p:nvSpPr>
        <p:spPr>
          <a:xfrm xmlns:a="http://schemas.openxmlformats.org/drawingml/2006/main">
            <a:off x="685800" y="3771900"/>
            <a:ext cx="34916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With replacement it would be </a:t>
            </a:r>
          </a:p>
        </p:txBody>
      </p:sp>
      <p:sp>
        <p:nvSpPr>
          <p:cNvPr id="22" name="text-2539">
            <a:extLst xmlns:a="http://schemas.openxmlformats.org/drawingml/2006/main">
              <a:ext uri="{FF2B5EF4-FFF2-40B4-BE49-F238E27FC236}">
                <a16:creationId xmlns:a16="http://schemas.microsoft.com/office/drawing/2014/main" id="{16228B2D-50D3-4AEF-91FB-550146390E77}"/>
              </a:ext>
            </a:extLst>
          </p:cNvPr>
          <p:cNvSpPr>
            <a:spLocks xmlns:a="http://schemas.openxmlformats.org/drawingml/2006/main" noGrp="1"/>
          </p:cNvSpPr>
          <p:nvPr/>
        </p:nvSpPr>
        <p:spPr>
          <a:xfrm xmlns:a="http://schemas.openxmlformats.org/drawingml/2006/main">
            <a:off x="4129850" y="36290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23" name="text-2540">
            <a:extLst xmlns:a="http://schemas.openxmlformats.org/drawingml/2006/main">
              <a:ext uri="{FF2B5EF4-FFF2-40B4-BE49-F238E27FC236}">
                <a16:creationId xmlns:a16="http://schemas.microsoft.com/office/drawing/2014/main" id="{2CE10498-9791-48B3-A084-E7E7D3FC0EE6}"/>
              </a:ext>
            </a:extLst>
          </p:cNvPr>
          <p:cNvSpPr>
            <a:spLocks xmlns:a="http://schemas.openxmlformats.org/drawingml/2006/main" noGrp="1"/>
          </p:cNvSpPr>
          <p:nvPr/>
        </p:nvSpPr>
        <p:spPr>
          <a:xfrm xmlns:a="http://schemas.openxmlformats.org/drawingml/2006/main">
            <a:off x="4129850" y="39147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4" name="fraction-bar-2541">
            <a:extLst xmlns:a="http://schemas.openxmlformats.org/drawingml/2006/main">
              <a:ext uri="{FF2B5EF4-FFF2-40B4-BE49-F238E27FC236}">
                <a16:creationId xmlns:a16="http://schemas.microsoft.com/office/drawing/2014/main" id="{62BE0622-138C-4DCB-A720-B278000EB94F}"/>
              </a:ext>
            </a:extLst>
          </p:cNvPr>
          <p:cNvSpPr>
            <a:spLocks xmlns:a="http://schemas.openxmlformats.org/drawingml/2006/main" noGrp="1"/>
          </p:cNvSpPr>
          <p:nvPr/>
        </p:nvSpPr>
        <p:spPr>
          <a:xfrm xmlns:a="http://schemas.openxmlformats.org/drawingml/2006/main">
            <a:off x="4148900" y="38957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5" name="text-2542">
            <a:extLst xmlns:a="http://schemas.openxmlformats.org/drawingml/2006/main">
              <a:ext uri="{FF2B5EF4-FFF2-40B4-BE49-F238E27FC236}">
                <a16:creationId xmlns:a16="http://schemas.microsoft.com/office/drawing/2014/main" id="{501AD376-FA54-49E8-A38E-84079B0E5482}"/>
              </a:ext>
            </a:extLst>
          </p:cNvPr>
          <p:cNvSpPr>
            <a:spLocks xmlns:a="http://schemas.openxmlformats.org/drawingml/2006/main" noGrp="1"/>
          </p:cNvSpPr>
          <p:nvPr/>
        </p:nvSpPr>
        <p:spPr>
          <a:xfrm xmlns:a="http://schemas.openxmlformats.org/drawingml/2006/main">
            <a:off x="4379500" y="37719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26" name="text-2543">
            <a:extLst xmlns:a="http://schemas.openxmlformats.org/drawingml/2006/main">
              <a:ext uri="{FF2B5EF4-FFF2-40B4-BE49-F238E27FC236}">
                <a16:creationId xmlns:a16="http://schemas.microsoft.com/office/drawing/2014/main" id="{F7BF9E73-1135-414C-94CF-C7CB7FAF6FD1}"/>
              </a:ext>
            </a:extLst>
          </p:cNvPr>
          <p:cNvSpPr>
            <a:spLocks xmlns:a="http://schemas.openxmlformats.org/drawingml/2006/main" noGrp="1"/>
          </p:cNvSpPr>
          <p:nvPr/>
        </p:nvSpPr>
        <p:spPr>
          <a:xfrm xmlns:a="http://schemas.openxmlformats.org/drawingml/2006/main">
            <a:off x="4716399" y="36290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27" name="text-2544">
            <a:extLst xmlns:a="http://schemas.openxmlformats.org/drawingml/2006/main">
              <a:ext uri="{FF2B5EF4-FFF2-40B4-BE49-F238E27FC236}">
                <a16:creationId xmlns:a16="http://schemas.microsoft.com/office/drawing/2014/main" id="{66B82C59-2EE8-4282-9F6A-1C1455CFA56F}"/>
              </a:ext>
            </a:extLst>
          </p:cNvPr>
          <p:cNvSpPr>
            <a:spLocks xmlns:a="http://schemas.openxmlformats.org/drawingml/2006/main" noGrp="1"/>
          </p:cNvSpPr>
          <p:nvPr/>
        </p:nvSpPr>
        <p:spPr>
          <a:xfrm xmlns:a="http://schemas.openxmlformats.org/drawingml/2006/main">
            <a:off x="4716399" y="39147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8" name="fraction-bar-2545">
            <a:extLst xmlns:a="http://schemas.openxmlformats.org/drawingml/2006/main">
              <a:ext uri="{FF2B5EF4-FFF2-40B4-BE49-F238E27FC236}">
                <a16:creationId xmlns:a16="http://schemas.microsoft.com/office/drawing/2014/main" id="{3FD3F2E9-D860-4CD7-9106-E3A465AC6485}"/>
              </a:ext>
            </a:extLst>
          </p:cNvPr>
          <p:cNvSpPr>
            <a:spLocks xmlns:a="http://schemas.openxmlformats.org/drawingml/2006/main" noGrp="1"/>
          </p:cNvSpPr>
          <p:nvPr/>
        </p:nvSpPr>
        <p:spPr>
          <a:xfrm xmlns:a="http://schemas.openxmlformats.org/drawingml/2006/main">
            <a:off x="4735449" y="38957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9" name="text-2546">
            <a:extLst xmlns:a="http://schemas.openxmlformats.org/drawingml/2006/main">
              <a:ext uri="{FF2B5EF4-FFF2-40B4-BE49-F238E27FC236}">
                <a16:creationId xmlns:a16="http://schemas.microsoft.com/office/drawing/2014/main" id="{8009F691-ED01-4AAE-A784-5D25AF9DF801}"/>
              </a:ext>
            </a:extLst>
          </p:cNvPr>
          <p:cNvSpPr>
            <a:spLocks xmlns:a="http://schemas.openxmlformats.org/drawingml/2006/main" noGrp="1"/>
          </p:cNvSpPr>
          <p:nvPr/>
        </p:nvSpPr>
        <p:spPr>
          <a:xfrm xmlns:a="http://schemas.openxmlformats.org/drawingml/2006/main">
            <a:off x="4966049" y="3771900"/>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30" name="text-2547">
            <a:extLst xmlns:a="http://schemas.openxmlformats.org/drawingml/2006/main">
              <a:ext uri="{FF2B5EF4-FFF2-40B4-BE49-F238E27FC236}">
                <a16:creationId xmlns:a16="http://schemas.microsoft.com/office/drawing/2014/main" id="{02F50A9E-7AAC-4DF4-A305-92D89D2C8E8D}"/>
              </a:ext>
            </a:extLst>
          </p:cNvPr>
          <p:cNvSpPr>
            <a:spLocks xmlns:a="http://schemas.openxmlformats.org/drawingml/2006/main" noGrp="1"/>
          </p:cNvSpPr>
          <p:nvPr/>
        </p:nvSpPr>
        <p:spPr>
          <a:xfrm xmlns:a="http://schemas.openxmlformats.org/drawingml/2006/main">
            <a:off x="5302949" y="36290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9</a:t>
            </a:r>
          </a:p>
        </p:txBody>
      </p:sp>
      <p:sp>
        <p:nvSpPr>
          <p:cNvPr id="31" name="text-2548">
            <a:extLst xmlns:a="http://schemas.openxmlformats.org/drawingml/2006/main">
              <a:ext uri="{FF2B5EF4-FFF2-40B4-BE49-F238E27FC236}">
                <a16:creationId xmlns:a16="http://schemas.microsoft.com/office/drawing/2014/main" id="{2A7B4E23-3A62-4ABA-9C51-2B70649D7314}"/>
              </a:ext>
            </a:extLst>
          </p:cNvPr>
          <p:cNvSpPr>
            <a:spLocks xmlns:a="http://schemas.openxmlformats.org/drawingml/2006/main" noGrp="1"/>
          </p:cNvSpPr>
          <p:nvPr/>
        </p:nvSpPr>
        <p:spPr>
          <a:xfrm xmlns:a="http://schemas.openxmlformats.org/drawingml/2006/main">
            <a:off x="5302949" y="39147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25</a:t>
            </a:r>
          </a:p>
        </p:txBody>
      </p:sp>
      <p:sp>
        <p:nvSpPr>
          <p:cNvPr id="32" name="fraction-bar-2549">
            <a:extLst xmlns:a="http://schemas.openxmlformats.org/drawingml/2006/main">
              <a:ext uri="{FF2B5EF4-FFF2-40B4-BE49-F238E27FC236}">
                <a16:creationId xmlns:a16="http://schemas.microsoft.com/office/drawing/2014/main" id="{DA90103B-3FD5-4501-8136-2E86553D607C}"/>
              </a:ext>
            </a:extLst>
          </p:cNvPr>
          <p:cNvSpPr>
            <a:spLocks xmlns:a="http://schemas.openxmlformats.org/drawingml/2006/main" noGrp="1"/>
          </p:cNvSpPr>
          <p:nvPr/>
        </p:nvSpPr>
        <p:spPr>
          <a:xfrm xmlns:a="http://schemas.openxmlformats.org/drawingml/2006/main">
            <a:off x="5321999" y="38957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3" name="text-2550">
            <a:extLst xmlns:a="http://schemas.openxmlformats.org/drawingml/2006/main">
              <a:ext uri="{FF2B5EF4-FFF2-40B4-BE49-F238E27FC236}">
                <a16:creationId xmlns:a16="http://schemas.microsoft.com/office/drawing/2014/main" id="{B2E69191-98FF-4856-8465-C8CA6F9A37DC}"/>
              </a:ext>
            </a:extLst>
          </p:cNvPr>
          <p:cNvSpPr>
            <a:spLocks xmlns:a="http://schemas.openxmlformats.org/drawingml/2006/main" noGrp="1"/>
          </p:cNvSpPr>
          <p:nvPr/>
        </p:nvSpPr>
        <p:spPr>
          <a:xfrm xmlns:a="http://schemas.openxmlformats.org/drawingml/2006/main">
            <a:off x="5668899" y="3771900"/>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1216135109"/>
      </p:ext>
    </p:extLst>
  </p:cSld>
</p:sld>
</file>

<file path=ppt/slides/slide2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2551">
            <a:extLst xmlns:a="http://schemas.openxmlformats.org/drawingml/2006/main">
              <a:ext uri="{FF2B5EF4-FFF2-40B4-BE49-F238E27FC236}">
                <a16:creationId xmlns:a16="http://schemas.microsoft.com/office/drawing/2014/main" id="{176A1C85-1580-4D3D-93FE-E352F824571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2552">
            <a:extLst xmlns:a="http://schemas.openxmlformats.org/drawingml/2006/main">
              <a:ext uri="{FF2B5EF4-FFF2-40B4-BE49-F238E27FC236}">
                <a16:creationId xmlns:a16="http://schemas.microsoft.com/office/drawing/2014/main" id="{DBA38BDC-FF13-420B-AB86-6C9CC2D95F9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2553">
            <a:extLst xmlns:a="http://schemas.openxmlformats.org/drawingml/2006/main">
              <a:ext uri="{FF2B5EF4-FFF2-40B4-BE49-F238E27FC236}">
                <a16:creationId xmlns:a16="http://schemas.microsoft.com/office/drawing/2014/main" id="{149C40F3-4A74-421C-8922-5E7548C8193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554">
            <a:extLst xmlns:a="http://schemas.openxmlformats.org/drawingml/2006/main">
              <a:ext uri="{FF2B5EF4-FFF2-40B4-BE49-F238E27FC236}">
                <a16:creationId xmlns:a16="http://schemas.microsoft.com/office/drawing/2014/main" id="{D69720A6-9B16-4BE4-9144-903BE08C88F9}"/>
              </a:ext>
            </a:extLst>
          </p:cNvPr>
          <p:cNvSpPr>
            <a:spLocks xmlns:a="http://schemas.openxmlformats.org/drawingml/2006/main" noGrp="1"/>
          </p:cNvSpPr>
          <p:nvPr/>
        </p:nvSpPr>
        <p:spPr>
          <a:xfrm xmlns:a="http://schemas.openxmlformats.org/drawingml/2006/main">
            <a:off x="685800" y="1409700"/>
            <a:ext cx="444465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Find P(rolling a prime) on a fair die.</a:t>
            </a:r>
          </a:p>
        </p:txBody>
      </p:sp>
      <p:sp>
        <p:nvSpPr>
          <p:cNvPr id="5" name="text-2555">
            <a:extLst xmlns:a="http://schemas.openxmlformats.org/drawingml/2006/main">
              <a:ext uri="{FF2B5EF4-FFF2-40B4-BE49-F238E27FC236}">
                <a16:creationId xmlns:a16="http://schemas.microsoft.com/office/drawing/2014/main" id="{3EB55DF4-EA07-44C3-999E-51E7310A22F3}"/>
              </a:ext>
            </a:extLst>
          </p:cNvPr>
          <p:cNvSpPr>
            <a:spLocks xmlns:a="http://schemas.openxmlformats.org/drawingml/2006/main" noGrp="1"/>
          </p:cNvSpPr>
          <p:nvPr/>
        </p:nvSpPr>
        <p:spPr>
          <a:xfrm xmlns:a="http://schemas.openxmlformats.org/drawingml/2006/main">
            <a:off x="685800" y="1924050"/>
            <a:ext cx="407708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If P(rain) = 0.35, find P(no rain).</a:t>
            </a:r>
          </a:p>
        </p:txBody>
      </p:sp>
      <p:sp>
        <p:nvSpPr>
          <p:cNvPr id="6" name="text-2556">
            <a:extLst xmlns:a="http://schemas.openxmlformats.org/drawingml/2006/main">
              <a:ext uri="{FF2B5EF4-FFF2-40B4-BE49-F238E27FC236}">
                <a16:creationId xmlns:a16="http://schemas.microsoft.com/office/drawing/2014/main" id="{CEC1294B-2A1E-4C81-8E44-3B4EA6E1F3EF}"/>
              </a:ext>
            </a:extLst>
          </p:cNvPr>
          <p:cNvSpPr>
            <a:spLocks xmlns:a="http://schemas.openxmlformats.org/drawingml/2006/main" noGrp="1"/>
          </p:cNvSpPr>
          <p:nvPr/>
        </p:nvSpPr>
        <p:spPr>
          <a:xfrm xmlns:a="http://schemas.openxmlformats.org/drawingml/2006/main">
            <a:off x="685800" y="2438400"/>
            <a:ext cx="68283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A bag has 4 green and 6 yellow counters. Find P(green).</a:t>
            </a:r>
          </a:p>
        </p:txBody>
      </p:sp>
      <p:sp>
        <p:nvSpPr>
          <p:cNvPr id="7" name="text-2557">
            <a:extLst xmlns:a="http://schemas.openxmlformats.org/drawingml/2006/main">
              <a:ext uri="{FF2B5EF4-FFF2-40B4-BE49-F238E27FC236}">
                <a16:creationId xmlns:a16="http://schemas.microsoft.com/office/drawing/2014/main" id="{F0F7FBE2-E359-448D-82F4-A9D4095BD5A2}"/>
              </a:ext>
            </a:extLst>
          </p:cNvPr>
          <p:cNvSpPr>
            <a:spLocks xmlns:a="http://schemas.openxmlformats.org/drawingml/2006/main" noGrp="1"/>
          </p:cNvSpPr>
          <p:nvPr/>
        </p:nvSpPr>
        <p:spPr>
          <a:xfrm xmlns:a="http://schemas.openxmlformats.org/drawingml/2006/main">
            <a:off x="685800" y="2952750"/>
            <a:ext cx="8149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 fair coin is tossed 120 times. Find the expected number of heads.</a:t>
            </a:r>
          </a:p>
        </p:txBody>
      </p:sp>
      <p:sp>
        <p:nvSpPr>
          <p:cNvPr id="8" name="text-2558">
            <a:extLst xmlns:a="http://schemas.openxmlformats.org/drawingml/2006/main">
              <a:ext uri="{FF2B5EF4-FFF2-40B4-BE49-F238E27FC236}">
                <a16:creationId xmlns:a16="http://schemas.microsoft.com/office/drawing/2014/main" id="{002FF85F-13FE-411F-93A9-6A96D8CDBE47}"/>
              </a:ext>
            </a:extLst>
          </p:cNvPr>
          <p:cNvSpPr>
            <a:spLocks xmlns:a="http://schemas.openxmlformats.org/drawingml/2006/main" noGrp="1"/>
          </p:cNvSpPr>
          <p:nvPr/>
        </p:nvSpPr>
        <p:spPr>
          <a:xfrm xmlns:a="http://schemas.openxmlformats.org/drawingml/2006/main">
            <a:off x="685800" y="3467100"/>
            <a:ext cx="100812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Two counters are drawn without replacement from 4 red and 1 blue. Find P(two red).</a:t>
            </a:r>
          </a:p>
        </p:txBody>
      </p:sp>
    </p:spTree>
    <p:extLst>
      <p:ext uri="{BB962C8B-B14F-4D97-AF65-F5344CB8AC3E}">
        <p14:creationId xmlns:p14="http://schemas.microsoft.com/office/powerpoint/2010/main" val="885386442"/>
      </p:ext>
    </p:extLst>
  </p:cSld>
</p:sld>
</file>

<file path=ppt/slides/slide2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2559">
            <a:extLst xmlns:a="http://schemas.openxmlformats.org/drawingml/2006/main">
              <a:ext uri="{FF2B5EF4-FFF2-40B4-BE49-F238E27FC236}">
                <a16:creationId xmlns:a16="http://schemas.microsoft.com/office/drawing/2014/main" id="{4478EF72-FCEC-4E91-89E0-5266420B442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2560">
            <a:extLst xmlns:a="http://schemas.openxmlformats.org/drawingml/2006/main">
              <a:ext uri="{FF2B5EF4-FFF2-40B4-BE49-F238E27FC236}">
                <a16:creationId xmlns:a16="http://schemas.microsoft.com/office/drawing/2014/main" id="{90B56FDC-2132-412F-B612-4F6C6839C37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2561">
            <a:extLst xmlns:a="http://schemas.openxmlformats.org/drawingml/2006/main">
              <a:ext uri="{FF2B5EF4-FFF2-40B4-BE49-F238E27FC236}">
                <a16:creationId xmlns:a16="http://schemas.microsoft.com/office/drawing/2014/main" id="{2E081EC3-110A-4649-A861-51EEB669308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562">
            <a:extLst xmlns:a="http://schemas.openxmlformats.org/drawingml/2006/main">
              <a:ext uri="{FF2B5EF4-FFF2-40B4-BE49-F238E27FC236}">
                <a16:creationId xmlns:a16="http://schemas.microsoft.com/office/drawing/2014/main" id="{7231FDB0-98AC-412F-8120-1597D7C18099}"/>
              </a:ext>
            </a:extLst>
          </p:cNvPr>
          <p:cNvSpPr>
            <a:spLocks xmlns:a="http://schemas.openxmlformats.org/drawingml/2006/main" noGrp="1"/>
          </p:cNvSpPr>
          <p:nvPr/>
        </p:nvSpPr>
        <p:spPr>
          <a:xfrm xmlns:a="http://schemas.openxmlformats.org/drawingml/2006/main">
            <a:off x="685800" y="1409700"/>
            <a:ext cx="101571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Equally likely outcomes are required for simple counting probability. A </a:t>
            </a:r>
          </a:p>
        </p:txBody>
      </p:sp>
      <p:sp>
        <p:nvSpPr>
          <p:cNvPr id="5" name="text-2563">
            <a:extLst xmlns:a="http://schemas.openxmlformats.org/drawingml/2006/main">
              <a:ext uri="{FF2B5EF4-FFF2-40B4-BE49-F238E27FC236}">
                <a16:creationId xmlns:a16="http://schemas.microsoft.com/office/drawing/2014/main" id="{61BD7C94-3D1A-47E6-A088-40F13D2F41FB}"/>
              </a:ext>
            </a:extLst>
          </p:cNvPr>
          <p:cNvSpPr>
            <a:spLocks xmlns:a="http://schemas.openxmlformats.org/drawingml/2006/main" noGrp="1"/>
          </p:cNvSpPr>
          <p:nvPr/>
        </p:nvSpPr>
        <p:spPr>
          <a:xfrm xmlns:a="http://schemas.openxmlformats.org/drawingml/2006/main">
            <a:off x="685800" y="1752600"/>
            <a:ext cx="107200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spinner with unequal sectors does not give every colour the same chance.</a:t>
            </a:r>
          </a:p>
        </p:txBody>
      </p:sp>
    </p:spTree>
    <p:extLst>
      <p:ext uri="{BB962C8B-B14F-4D97-AF65-F5344CB8AC3E}">
        <p14:creationId xmlns:p14="http://schemas.microsoft.com/office/powerpoint/2010/main" val="612290737"/>
      </p:ext>
    </p:extLst>
  </p:cSld>
</p:sld>
</file>

<file path=ppt/slides/slide2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1" name="text-2564">
            <a:extLst xmlns:a="http://schemas.openxmlformats.org/drawingml/2006/main">
              <a:ext uri="{FF2B5EF4-FFF2-40B4-BE49-F238E27FC236}">
                <a16:creationId xmlns:a16="http://schemas.microsoft.com/office/drawing/2014/main" id="{9B9D393A-65A9-4A1C-97AE-18B7C1ECA2D7}"/>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24</a:t>
            </a:r>
          </a:p>
        </p:txBody>
      </p:sp>
      <p:sp>
        <p:nvSpPr>
          <p:cNvPr id="2" name="text-2565">
            <a:extLst xmlns:a="http://schemas.openxmlformats.org/drawingml/2006/main">
              <a:ext uri="{FF2B5EF4-FFF2-40B4-BE49-F238E27FC236}">
                <a16:creationId xmlns:a16="http://schemas.microsoft.com/office/drawing/2014/main" id="{DB0FB42E-7A92-4ADF-BDB7-FB6FAE8B7C7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2566">
            <a:extLst xmlns:a="http://schemas.openxmlformats.org/drawingml/2006/main">
              <a:ext uri="{FF2B5EF4-FFF2-40B4-BE49-F238E27FC236}">
                <a16:creationId xmlns:a16="http://schemas.microsoft.com/office/drawing/2014/main" id="{5760CBFB-F9EE-42C7-BC94-84114DB0EB8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567">
            <a:extLst xmlns:a="http://schemas.openxmlformats.org/drawingml/2006/main">
              <a:ext uri="{FF2B5EF4-FFF2-40B4-BE49-F238E27FC236}">
                <a16:creationId xmlns:a16="http://schemas.microsoft.com/office/drawing/2014/main" id="{CBD3605B-8D49-4F15-9E08-295C59372A09}"/>
              </a:ext>
            </a:extLst>
          </p:cNvPr>
          <p:cNvSpPr>
            <a:spLocks xmlns:a="http://schemas.openxmlformats.org/drawingml/2006/main" noGrp="1"/>
          </p:cNvSpPr>
          <p:nvPr/>
        </p:nvSpPr>
        <p:spPr>
          <a:xfrm xmlns:a="http://schemas.openxmlformats.org/drawingml/2006/main">
            <a:off x="685800" y="1552575"/>
            <a:ext cx="56235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Prime outcomes are 2, 3 and 5. Probability = </a:t>
            </a:r>
          </a:p>
        </p:txBody>
      </p:sp>
      <p:sp>
        <p:nvSpPr>
          <p:cNvPr id="5" name="text-2568">
            <a:extLst xmlns:a="http://schemas.openxmlformats.org/drawingml/2006/main">
              <a:ext uri="{FF2B5EF4-FFF2-40B4-BE49-F238E27FC236}">
                <a16:creationId xmlns:a16="http://schemas.microsoft.com/office/drawing/2014/main" id="{930C8891-F85A-471F-A45C-D1975FB5CE18}"/>
              </a:ext>
            </a:extLst>
          </p:cNvPr>
          <p:cNvSpPr>
            <a:spLocks xmlns:a="http://schemas.openxmlformats.org/drawingml/2006/main" noGrp="1"/>
          </p:cNvSpPr>
          <p:nvPr/>
        </p:nvSpPr>
        <p:spPr>
          <a:xfrm xmlns:a="http://schemas.openxmlformats.org/drawingml/2006/main">
            <a:off x="6261735" y="14097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6" name="text-2569">
            <a:extLst xmlns:a="http://schemas.openxmlformats.org/drawingml/2006/main">
              <a:ext uri="{FF2B5EF4-FFF2-40B4-BE49-F238E27FC236}">
                <a16:creationId xmlns:a16="http://schemas.microsoft.com/office/drawing/2014/main" id="{36F4A7BC-5EF8-4CA7-81CE-304F2FD0C555}"/>
              </a:ext>
            </a:extLst>
          </p:cNvPr>
          <p:cNvSpPr>
            <a:spLocks xmlns:a="http://schemas.openxmlformats.org/drawingml/2006/main" noGrp="1"/>
          </p:cNvSpPr>
          <p:nvPr/>
        </p:nvSpPr>
        <p:spPr>
          <a:xfrm xmlns:a="http://schemas.openxmlformats.org/drawingml/2006/main">
            <a:off x="6261735" y="16954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a:t>
            </a:r>
          </a:p>
        </p:txBody>
      </p:sp>
      <p:sp>
        <p:nvSpPr>
          <p:cNvPr id="7" name="fraction-bar-2570">
            <a:extLst xmlns:a="http://schemas.openxmlformats.org/drawingml/2006/main">
              <a:ext uri="{FF2B5EF4-FFF2-40B4-BE49-F238E27FC236}">
                <a16:creationId xmlns:a16="http://schemas.microsoft.com/office/drawing/2014/main" id="{951C5485-B87D-4D9D-8D39-F8830452C9E7}"/>
              </a:ext>
            </a:extLst>
          </p:cNvPr>
          <p:cNvSpPr>
            <a:spLocks xmlns:a="http://schemas.openxmlformats.org/drawingml/2006/main" noGrp="1"/>
          </p:cNvSpPr>
          <p:nvPr/>
        </p:nvSpPr>
        <p:spPr>
          <a:xfrm xmlns:a="http://schemas.openxmlformats.org/drawingml/2006/main">
            <a:off x="6280785" y="16764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8" name="text-2571">
            <a:extLst xmlns:a="http://schemas.openxmlformats.org/drawingml/2006/main">
              <a:ext uri="{FF2B5EF4-FFF2-40B4-BE49-F238E27FC236}">
                <a16:creationId xmlns:a16="http://schemas.microsoft.com/office/drawing/2014/main" id="{45BDEC66-62ED-4963-A9AE-8766B5B1BF13}"/>
              </a:ext>
            </a:extLst>
          </p:cNvPr>
          <p:cNvSpPr>
            <a:spLocks xmlns:a="http://schemas.openxmlformats.org/drawingml/2006/main" noGrp="1"/>
          </p:cNvSpPr>
          <p:nvPr/>
        </p:nvSpPr>
        <p:spPr>
          <a:xfrm xmlns:a="http://schemas.openxmlformats.org/drawingml/2006/main">
            <a:off x="6511385" y="15525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9" name="text-2572">
            <a:extLst xmlns:a="http://schemas.openxmlformats.org/drawingml/2006/main">
              <a:ext uri="{FF2B5EF4-FFF2-40B4-BE49-F238E27FC236}">
                <a16:creationId xmlns:a16="http://schemas.microsoft.com/office/drawing/2014/main" id="{0B41224A-3A3C-465F-B8A6-707913886AE5}"/>
              </a:ext>
            </a:extLst>
          </p:cNvPr>
          <p:cNvSpPr>
            <a:spLocks xmlns:a="http://schemas.openxmlformats.org/drawingml/2006/main" noGrp="1"/>
          </p:cNvSpPr>
          <p:nvPr/>
        </p:nvSpPr>
        <p:spPr>
          <a:xfrm xmlns:a="http://schemas.openxmlformats.org/drawingml/2006/main">
            <a:off x="6848284" y="14097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10" name="text-2573">
            <a:extLst xmlns:a="http://schemas.openxmlformats.org/drawingml/2006/main">
              <a:ext uri="{FF2B5EF4-FFF2-40B4-BE49-F238E27FC236}">
                <a16:creationId xmlns:a16="http://schemas.microsoft.com/office/drawing/2014/main" id="{B3FEE8F2-5922-486A-A269-31138A11810C}"/>
              </a:ext>
            </a:extLst>
          </p:cNvPr>
          <p:cNvSpPr>
            <a:spLocks xmlns:a="http://schemas.openxmlformats.org/drawingml/2006/main" noGrp="1"/>
          </p:cNvSpPr>
          <p:nvPr/>
        </p:nvSpPr>
        <p:spPr>
          <a:xfrm xmlns:a="http://schemas.openxmlformats.org/drawingml/2006/main">
            <a:off x="6848284" y="16954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1" name="fraction-bar-2574">
            <a:extLst xmlns:a="http://schemas.openxmlformats.org/drawingml/2006/main">
              <a:ext uri="{FF2B5EF4-FFF2-40B4-BE49-F238E27FC236}">
                <a16:creationId xmlns:a16="http://schemas.microsoft.com/office/drawing/2014/main" id="{2000DD56-80F3-4196-93BA-E0E4DDCF3CA3}"/>
              </a:ext>
            </a:extLst>
          </p:cNvPr>
          <p:cNvSpPr>
            <a:spLocks xmlns:a="http://schemas.openxmlformats.org/drawingml/2006/main" noGrp="1"/>
          </p:cNvSpPr>
          <p:nvPr/>
        </p:nvSpPr>
        <p:spPr>
          <a:xfrm xmlns:a="http://schemas.openxmlformats.org/drawingml/2006/main">
            <a:off x="6867334" y="16764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2575">
            <a:extLst xmlns:a="http://schemas.openxmlformats.org/drawingml/2006/main">
              <a:ext uri="{FF2B5EF4-FFF2-40B4-BE49-F238E27FC236}">
                <a16:creationId xmlns:a16="http://schemas.microsoft.com/office/drawing/2014/main" id="{63D8806F-A272-4C3B-9705-33A0794C27AD}"/>
              </a:ext>
            </a:extLst>
          </p:cNvPr>
          <p:cNvSpPr>
            <a:spLocks xmlns:a="http://schemas.openxmlformats.org/drawingml/2006/main" noGrp="1"/>
          </p:cNvSpPr>
          <p:nvPr/>
        </p:nvSpPr>
        <p:spPr>
          <a:xfrm xmlns:a="http://schemas.openxmlformats.org/drawingml/2006/main">
            <a:off x="7097935" y="155257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13" name="text-2576">
            <a:extLst xmlns:a="http://schemas.openxmlformats.org/drawingml/2006/main">
              <a:ext uri="{FF2B5EF4-FFF2-40B4-BE49-F238E27FC236}">
                <a16:creationId xmlns:a16="http://schemas.microsoft.com/office/drawing/2014/main" id="{BA9E0DC5-8EB4-4787-A861-66D4140FA15A}"/>
              </a:ext>
            </a:extLst>
          </p:cNvPr>
          <p:cNvSpPr>
            <a:spLocks xmlns:a="http://schemas.openxmlformats.org/drawingml/2006/main" noGrp="1"/>
          </p:cNvSpPr>
          <p:nvPr/>
        </p:nvSpPr>
        <p:spPr>
          <a:xfrm xmlns:a="http://schemas.openxmlformats.org/drawingml/2006/main">
            <a:off x="685800" y="2152650"/>
            <a:ext cx="232105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1 − 0.35 = 0.65.</a:t>
            </a:r>
          </a:p>
        </p:txBody>
      </p:sp>
      <p:sp>
        <p:nvSpPr>
          <p:cNvPr id="14" name="text-2577">
            <a:extLst xmlns:a="http://schemas.openxmlformats.org/drawingml/2006/main">
              <a:ext uri="{FF2B5EF4-FFF2-40B4-BE49-F238E27FC236}">
                <a16:creationId xmlns:a16="http://schemas.microsoft.com/office/drawing/2014/main" id="{E7193235-DBFE-4835-B898-93182D9AD093}"/>
              </a:ext>
            </a:extLst>
          </p:cNvPr>
          <p:cNvSpPr>
            <a:spLocks xmlns:a="http://schemas.openxmlformats.org/drawingml/2006/main" noGrp="1"/>
          </p:cNvSpPr>
          <p:nvPr/>
        </p:nvSpPr>
        <p:spPr>
          <a:xfrm xmlns:a="http://schemas.openxmlformats.org/drawingml/2006/main">
            <a:off x="685800" y="280987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a:t>
            </a:r>
          </a:p>
        </p:txBody>
      </p:sp>
      <p:sp>
        <p:nvSpPr>
          <p:cNvPr id="15" name="text-2578">
            <a:extLst xmlns:a="http://schemas.openxmlformats.org/drawingml/2006/main">
              <a:ext uri="{FF2B5EF4-FFF2-40B4-BE49-F238E27FC236}">
                <a16:creationId xmlns:a16="http://schemas.microsoft.com/office/drawing/2014/main" id="{3C031872-B9E8-44DA-85AE-F349580B05EE}"/>
              </a:ext>
            </a:extLst>
          </p:cNvPr>
          <p:cNvSpPr>
            <a:spLocks xmlns:a="http://schemas.openxmlformats.org/drawingml/2006/main" noGrp="1"/>
          </p:cNvSpPr>
          <p:nvPr/>
        </p:nvSpPr>
        <p:spPr>
          <a:xfrm xmlns:a="http://schemas.openxmlformats.org/drawingml/2006/main">
            <a:off x="1049274" y="26670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6" name="text-2579">
            <a:extLst xmlns:a="http://schemas.openxmlformats.org/drawingml/2006/main">
              <a:ext uri="{FF2B5EF4-FFF2-40B4-BE49-F238E27FC236}">
                <a16:creationId xmlns:a16="http://schemas.microsoft.com/office/drawing/2014/main" id="{CEA6740F-C3F6-4C10-8975-DEA931C99539}"/>
              </a:ext>
            </a:extLst>
          </p:cNvPr>
          <p:cNvSpPr>
            <a:spLocks xmlns:a="http://schemas.openxmlformats.org/drawingml/2006/main" noGrp="1"/>
          </p:cNvSpPr>
          <p:nvPr/>
        </p:nvSpPr>
        <p:spPr>
          <a:xfrm xmlns:a="http://schemas.openxmlformats.org/drawingml/2006/main">
            <a:off x="1049274" y="29527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10</a:t>
            </a:r>
          </a:p>
        </p:txBody>
      </p:sp>
      <p:sp>
        <p:nvSpPr>
          <p:cNvPr id="17" name="fraction-bar-2580">
            <a:extLst xmlns:a="http://schemas.openxmlformats.org/drawingml/2006/main">
              <a:ext uri="{FF2B5EF4-FFF2-40B4-BE49-F238E27FC236}">
                <a16:creationId xmlns:a16="http://schemas.microsoft.com/office/drawing/2014/main" id="{65D1AB29-90D1-4556-8458-ED781BD62B8A}"/>
              </a:ext>
            </a:extLst>
          </p:cNvPr>
          <p:cNvSpPr>
            <a:spLocks xmlns:a="http://schemas.openxmlformats.org/drawingml/2006/main" noGrp="1"/>
          </p:cNvSpPr>
          <p:nvPr/>
        </p:nvSpPr>
        <p:spPr>
          <a:xfrm xmlns:a="http://schemas.openxmlformats.org/drawingml/2006/main">
            <a:off x="1068324" y="29337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8" name="text-2581">
            <a:extLst xmlns:a="http://schemas.openxmlformats.org/drawingml/2006/main">
              <a:ext uri="{FF2B5EF4-FFF2-40B4-BE49-F238E27FC236}">
                <a16:creationId xmlns:a16="http://schemas.microsoft.com/office/drawing/2014/main" id="{548F481C-487B-4AB5-BD85-7B1CBA197E3C}"/>
              </a:ext>
            </a:extLst>
          </p:cNvPr>
          <p:cNvSpPr>
            <a:spLocks xmlns:a="http://schemas.openxmlformats.org/drawingml/2006/main" noGrp="1"/>
          </p:cNvSpPr>
          <p:nvPr/>
        </p:nvSpPr>
        <p:spPr>
          <a:xfrm xmlns:a="http://schemas.openxmlformats.org/drawingml/2006/main">
            <a:off x="1415224" y="28098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19" name="text-2582">
            <a:extLst xmlns:a="http://schemas.openxmlformats.org/drawingml/2006/main">
              <a:ext uri="{FF2B5EF4-FFF2-40B4-BE49-F238E27FC236}">
                <a16:creationId xmlns:a16="http://schemas.microsoft.com/office/drawing/2014/main" id="{F088A648-0369-4EBF-980D-004FE260472A}"/>
              </a:ext>
            </a:extLst>
          </p:cNvPr>
          <p:cNvSpPr>
            <a:spLocks xmlns:a="http://schemas.openxmlformats.org/drawingml/2006/main" noGrp="1"/>
          </p:cNvSpPr>
          <p:nvPr/>
        </p:nvSpPr>
        <p:spPr>
          <a:xfrm xmlns:a="http://schemas.openxmlformats.org/drawingml/2006/main">
            <a:off x="1752124" y="26670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20" name="text-2583">
            <a:extLst xmlns:a="http://schemas.openxmlformats.org/drawingml/2006/main">
              <a:ext uri="{FF2B5EF4-FFF2-40B4-BE49-F238E27FC236}">
                <a16:creationId xmlns:a16="http://schemas.microsoft.com/office/drawing/2014/main" id="{3D167295-E522-45CD-A9FB-E25FD548F064}"/>
              </a:ext>
            </a:extLst>
          </p:cNvPr>
          <p:cNvSpPr>
            <a:spLocks xmlns:a="http://schemas.openxmlformats.org/drawingml/2006/main" noGrp="1"/>
          </p:cNvSpPr>
          <p:nvPr/>
        </p:nvSpPr>
        <p:spPr>
          <a:xfrm xmlns:a="http://schemas.openxmlformats.org/drawingml/2006/main">
            <a:off x="1752124" y="29527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21" name="fraction-bar-2584">
            <a:extLst xmlns:a="http://schemas.openxmlformats.org/drawingml/2006/main">
              <a:ext uri="{FF2B5EF4-FFF2-40B4-BE49-F238E27FC236}">
                <a16:creationId xmlns:a16="http://schemas.microsoft.com/office/drawing/2014/main" id="{2389BB95-545D-44EA-8933-9B02E8FB42ED}"/>
              </a:ext>
            </a:extLst>
          </p:cNvPr>
          <p:cNvSpPr>
            <a:spLocks xmlns:a="http://schemas.openxmlformats.org/drawingml/2006/main" noGrp="1"/>
          </p:cNvSpPr>
          <p:nvPr/>
        </p:nvSpPr>
        <p:spPr>
          <a:xfrm xmlns:a="http://schemas.openxmlformats.org/drawingml/2006/main">
            <a:off x="1771174" y="29337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2" name="text-2585">
            <a:extLst xmlns:a="http://schemas.openxmlformats.org/drawingml/2006/main">
              <a:ext uri="{FF2B5EF4-FFF2-40B4-BE49-F238E27FC236}">
                <a16:creationId xmlns:a16="http://schemas.microsoft.com/office/drawing/2014/main" id="{76FE6B21-9519-4BEB-AA51-3CB77919148F}"/>
              </a:ext>
            </a:extLst>
          </p:cNvPr>
          <p:cNvSpPr>
            <a:spLocks xmlns:a="http://schemas.openxmlformats.org/drawingml/2006/main" noGrp="1"/>
          </p:cNvSpPr>
          <p:nvPr/>
        </p:nvSpPr>
        <p:spPr>
          <a:xfrm xmlns:a="http://schemas.openxmlformats.org/drawingml/2006/main">
            <a:off x="2001774" y="280987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
        <p:nvSpPr>
          <p:cNvPr id="23" name="text-2586">
            <a:extLst xmlns:a="http://schemas.openxmlformats.org/drawingml/2006/main">
              <a:ext uri="{FF2B5EF4-FFF2-40B4-BE49-F238E27FC236}">
                <a16:creationId xmlns:a16="http://schemas.microsoft.com/office/drawing/2014/main" id="{35EFD6B0-AFAB-4BF2-AB74-259FF158E491}"/>
              </a:ext>
            </a:extLst>
          </p:cNvPr>
          <p:cNvSpPr>
            <a:spLocks xmlns:a="http://schemas.openxmlformats.org/drawingml/2006/main" noGrp="1"/>
          </p:cNvSpPr>
          <p:nvPr/>
        </p:nvSpPr>
        <p:spPr>
          <a:xfrm xmlns:a="http://schemas.openxmlformats.org/drawingml/2006/main">
            <a:off x="685800" y="3552825"/>
            <a:ext cx="11843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120 × </a:t>
            </a:r>
          </a:p>
        </p:txBody>
      </p:sp>
      <p:sp>
        <p:nvSpPr>
          <p:cNvPr id="24" name="text-2587">
            <a:extLst xmlns:a="http://schemas.openxmlformats.org/drawingml/2006/main">
              <a:ext uri="{FF2B5EF4-FFF2-40B4-BE49-F238E27FC236}">
                <a16:creationId xmlns:a16="http://schemas.microsoft.com/office/drawing/2014/main" id="{ED741D0E-E9FD-4F08-AF74-12FCC0054824}"/>
              </a:ext>
            </a:extLst>
          </p:cNvPr>
          <p:cNvSpPr>
            <a:spLocks xmlns:a="http://schemas.openxmlformats.org/drawingml/2006/main" noGrp="1"/>
          </p:cNvSpPr>
          <p:nvPr/>
        </p:nvSpPr>
        <p:spPr>
          <a:xfrm xmlns:a="http://schemas.openxmlformats.org/drawingml/2006/main">
            <a:off x="1822513" y="34099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a:t>
            </a:r>
          </a:p>
        </p:txBody>
      </p:sp>
      <p:sp>
        <p:nvSpPr>
          <p:cNvPr id="25" name="text-2588">
            <a:extLst xmlns:a="http://schemas.openxmlformats.org/drawingml/2006/main">
              <a:ext uri="{FF2B5EF4-FFF2-40B4-BE49-F238E27FC236}">
                <a16:creationId xmlns:a16="http://schemas.microsoft.com/office/drawing/2014/main" id="{45B157EE-CAA0-47A7-BEFA-1742ADBA1B60}"/>
              </a:ext>
            </a:extLst>
          </p:cNvPr>
          <p:cNvSpPr>
            <a:spLocks xmlns:a="http://schemas.openxmlformats.org/drawingml/2006/main" noGrp="1"/>
          </p:cNvSpPr>
          <p:nvPr/>
        </p:nvSpPr>
        <p:spPr>
          <a:xfrm xmlns:a="http://schemas.openxmlformats.org/drawingml/2006/main">
            <a:off x="1822513" y="36957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26" name="fraction-bar-2589">
            <a:extLst xmlns:a="http://schemas.openxmlformats.org/drawingml/2006/main">
              <a:ext uri="{FF2B5EF4-FFF2-40B4-BE49-F238E27FC236}">
                <a16:creationId xmlns:a16="http://schemas.microsoft.com/office/drawing/2014/main" id="{16ED2A11-63AC-4691-BB97-A7086C03F771}"/>
              </a:ext>
            </a:extLst>
          </p:cNvPr>
          <p:cNvSpPr>
            <a:spLocks xmlns:a="http://schemas.openxmlformats.org/drawingml/2006/main" noGrp="1"/>
          </p:cNvSpPr>
          <p:nvPr/>
        </p:nvSpPr>
        <p:spPr>
          <a:xfrm xmlns:a="http://schemas.openxmlformats.org/drawingml/2006/main">
            <a:off x="1841563" y="36766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27" name="text-2590">
            <a:extLst xmlns:a="http://schemas.openxmlformats.org/drawingml/2006/main">
              <a:ext uri="{FF2B5EF4-FFF2-40B4-BE49-F238E27FC236}">
                <a16:creationId xmlns:a16="http://schemas.microsoft.com/office/drawing/2014/main" id="{FAF77402-B7AC-4CED-832F-B911CEB8D04C}"/>
              </a:ext>
            </a:extLst>
          </p:cNvPr>
          <p:cNvSpPr>
            <a:spLocks xmlns:a="http://schemas.openxmlformats.org/drawingml/2006/main" noGrp="1"/>
          </p:cNvSpPr>
          <p:nvPr/>
        </p:nvSpPr>
        <p:spPr>
          <a:xfrm xmlns:a="http://schemas.openxmlformats.org/drawingml/2006/main">
            <a:off x="2072164" y="3552825"/>
            <a:ext cx="42832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60. The actual number may differ.</a:t>
            </a:r>
          </a:p>
        </p:txBody>
      </p:sp>
      <p:sp>
        <p:nvSpPr>
          <p:cNvPr id="28" name="text-2591">
            <a:extLst xmlns:a="http://schemas.openxmlformats.org/drawingml/2006/main">
              <a:ext uri="{FF2B5EF4-FFF2-40B4-BE49-F238E27FC236}">
                <a16:creationId xmlns:a16="http://schemas.microsoft.com/office/drawing/2014/main" id="{26FB4C0C-1A3B-4974-B70F-1BD8B43B2213}"/>
              </a:ext>
            </a:extLst>
          </p:cNvPr>
          <p:cNvSpPr>
            <a:spLocks xmlns:a="http://schemas.openxmlformats.org/drawingml/2006/main" noGrp="1"/>
          </p:cNvSpPr>
          <p:nvPr/>
        </p:nvSpPr>
        <p:spPr>
          <a:xfrm xmlns:a="http://schemas.openxmlformats.org/drawingml/2006/main">
            <a:off x="685800" y="4295775"/>
            <a:ext cx="411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a:t>
            </a:r>
          </a:p>
        </p:txBody>
      </p:sp>
      <p:sp>
        <p:nvSpPr>
          <p:cNvPr id="29" name="text-2592">
            <a:extLst xmlns:a="http://schemas.openxmlformats.org/drawingml/2006/main">
              <a:ext uri="{FF2B5EF4-FFF2-40B4-BE49-F238E27FC236}">
                <a16:creationId xmlns:a16="http://schemas.microsoft.com/office/drawing/2014/main" id="{329D3828-F3A3-4439-AFD7-6FB8A1349060}"/>
              </a:ext>
            </a:extLst>
          </p:cNvPr>
          <p:cNvSpPr>
            <a:spLocks xmlns:a="http://schemas.openxmlformats.org/drawingml/2006/main" noGrp="1"/>
          </p:cNvSpPr>
          <p:nvPr/>
        </p:nvSpPr>
        <p:spPr>
          <a:xfrm xmlns:a="http://schemas.openxmlformats.org/drawingml/2006/main">
            <a:off x="1049274" y="41529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30" name="text-2593">
            <a:extLst xmlns:a="http://schemas.openxmlformats.org/drawingml/2006/main">
              <a:ext uri="{FF2B5EF4-FFF2-40B4-BE49-F238E27FC236}">
                <a16:creationId xmlns:a16="http://schemas.microsoft.com/office/drawing/2014/main" id="{3E7AA379-74D8-40B0-9F00-9889BA3E7283}"/>
              </a:ext>
            </a:extLst>
          </p:cNvPr>
          <p:cNvSpPr>
            <a:spLocks xmlns:a="http://schemas.openxmlformats.org/drawingml/2006/main" noGrp="1"/>
          </p:cNvSpPr>
          <p:nvPr/>
        </p:nvSpPr>
        <p:spPr>
          <a:xfrm xmlns:a="http://schemas.openxmlformats.org/drawingml/2006/main">
            <a:off x="1049274" y="44386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31" name="fraction-bar-2594">
            <a:extLst xmlns:a="http://schemas.openxmlformats.org/drawingml/2006/main">
              <a:ext uri="{FF2B5EF4-FFF2-40B4-BE49-F238E27FC236}">
                <a16:creationId xmlns:a16="http://schemas.microsoft.com/office/drawing/2014/main" id="{234841BB-ABFD-488B-BBA8-95C81F1FBA92}"/>
              </a:ext>
            </a:extLst>
          </p:cNvPr>
          <p:cNvSpPr>
            <a:spLocks xmlns:a="http://schemas.openxmlformats.org/drawingml/2006/main" noGrp="1"/>
          </p:cNvSpPr>
          <p:nvPr/>
        </p:nvSpPr>
        <p:spPr>
          <a:xfrm xmlns:a="http://schemas.openxmlformats.org/drawingml/2006/main">
            <a:off x="1068324" y="44196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2" name="text-2595">
            <a:extLst xmlns:a="http://schemas.openxmlformats.org/drawingml/2006/main">
              <a:ext uri="{FF2B5EF4-FFF2-40B4-BE49-F238E27FC236}">
                <a16:creationId xmlns:a16="http://schemas.microsoft.com/office/drawing/2014/main" id="{F7E6E4CB-B7B3-48F5-AB8D-DAEA18369C5E}"/>
              </a:ext>
            </a:extLst>
          </p:cNvPr>
          <p:cNvSpPr>
            <a:spLocks xmlns:a="http://schemas.openxmlformats.org/drawingml/2006/main" noGrp="1"/>
          </p:cNvSpPr>
          <p:nvPr/>
        </p:nvSpPr>
        <p:spPr>
          <a:xfrm xmlns:a="http://schemas.openxmlformats.org/drawingml/2006/main">
            <a:off x="1298924" y="42957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33" name="text-2596">
            <a:extLst xmlns:a="http://schemas.openxmlformats.org/drawingml/2006/main">
              <a:ext uri="{FF2B5EF4-FFF2-40B4-BE49-F238E27FC236}">
                <a16:creationId xmlns:a16="http://schemas.microsoft.com/office/drawing/2014/main" id="{50608D33-969B-49CC-865F-A3CDE304C680}"/>
              </a:ext>
            </a:extLst>
          </p:cNvPr>
          <p:cNvSpPr>
            <a:spLocks xmlns:a="http://schemas.openxmlformats.org/drawingml/2006/main" noGrp="1"/>
          </p:cNvSpPr>
          <p:nvPr/>
        </p:nvSpPr>
        <p:spPr>
          <a:xfrm xmlns:a="http://schemas.openxmlformats.org/drawingml/2006/main">
            <a:off x="1635823" y="41529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34" name="text-2597">
            <a:extLst xmlns:a="http://schemas.openxmlformats.org/drawingml/2006/main">
              <a:ext uri="{FF2B5EF4-FFF2-40B4-BE49-F238E27FC236}">
                <a16:creationId xmlns:a16="http://schemas.microsoft.com/office/drawing/2014/main" id="{6B24B0C8-6E40-457B-9F6E-4F9F28D8A284}"/>
              </a:ext>
            </a:extLst>
          </p:cNvPr>
          <p:cNvSpPr>
            <a:spLocks xmlns:a="http://schemas.openxmlformats.org/drawingml/2006/main" noGrp="1"/>
          </p:cNvSpPr>
          <p:nvPr/>
        </p:nvSpPr>
        <p:spPr>
          <a:xfrm xmlns:a="http://schemas.openxmlformats.org/drawingml/2006/main">
            <a:off x="1635823" y="44386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35" name="fraction-bar-2598">
            <a:extLst xmlns:a="http://schemas.openxmlformats.org/drawingml/2006/main">
              <a:ext uri="{FF2B5EF4-FFF2-40B4-BE49-F238E27FC236}">
                <a16:creationId xmlns:a16="http://schemas.microsoft.com/office/drawing/2014/main" id="{CEE59ED8-DC95-4F37-92F6-DF8D3C349745}"/>
              </a:ext>
            </a:extLst>
          </p:cNvPr>
          <p:cNvSpPr>
            <a:spLocks xmlns:a="http://schemas.openxmlformats.org/drawingml/2006/main" noGrp="1"/>
          </p:cNvSpPr>
          <p:nvPr/>
        </p:nvSpPr>
        <p:spPr>
          <a:xfrm xmlns:a="http://schemas.openxmlformats.org/drawingml/2006/main">
            <a:off x="1654873" y="44196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36" name="text-2599">
            <a:extLst xmlns:a="http://schemas.openxmlformats.org/drawingml/2006/main">
              <a:ext uri="{FF2B5EF4-FFF2-40B4-BE49-F238E27FC236}">
                <a16:creationId xmlns:a16="http://schemas.microsoft.com/office/drawing/2014/main" id="{C8E5E63B-7070-426B-AF11-757E0872382D}"/>
              </a:ext>
            </a:extLst>
          </p:cNvPr>
          <p:cNvSpPr>
            <a:spLocks xmlns:a="http://schemas.openxmlformats.org/drawingml/2006/main" noGrp="1"/>
          </p:cNvSpPr>
          <p:nvPr/>
        </p:nvSpPr>
        <p:spPr>
          <a:xfrm xmlns:a="http://schemas.openxmlformats.org/drawingml/2006/main">
            <a:off x="1885474" y="4295775"/>
            <a:ext cx="3845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a:t>
            </a:r>
          </a:p>
        </p:txBody>
      </p:sp>
      <p:sp>
        <p:nvSpPr>
          <p:cNvPr id="37" name="text-2600">
            <a:extLst xmlns:a="http://schemas.openxmlformats.org/drawingml/2006/main">
              <a:ext uri="{FF2B5EF4-FFF2-40B4-BE49-F238E27FC236}">
                <a16:creationId xmlns:a16="http://schemas.microsoft.com/office/drawing/2014/main" id="{FB9C10BA-03FD-4CB5-8656-157FE8354690}"/>
              </a:ext>
            </a:extLst>
          </p:cNvPr>
          <p:cNvSpPr>
            <a:spLocks xmlns:a="http://schemas.openxmlformats.org/drawingml/2006/main" noGrp="1"/>
          </p:cNvSpPr>
          <p:nvPr/>
        </p:nvSpPr>
        <p:spPr>
          <a:xfrm xmlns:a="http://schemas.openxmlformats.org/drawingml/2006/main">
            <a:off x="2222373" y="41529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38" name="text-2601">
            <a:extLst xmlns:a="http://schemas.openxmlformats.org/drawingml/2006/main">
              <a:ext uri="{FF2B5EF4-FFF2-40B4-BE49-F238E27FC236}">
                <a16:creationId xmlns:a16="http://schemas.microsoft.com/office/drawing/2014/main" id="{F0B92BF8-F876-4221-AFD1-A1EEC78C8BDB}"/>
              </a:ext>
            </a:extLst>
          </p:cNvPr>
          <p:cNvSpPr>
            <a:spLocks xmlns:a="http://schemas.openxmlformats.org/drawingml/2006/main" noGrp="1"/>
          </p:cNvSpPr>
          <p:nvPr/>
        </p:nvSpPr>
        <p:spPr>
          <a:xfrm xmlns:a="http://schemas.openxmlformats.org/drawingml/2006/main">
            <a:off x="2222373" y="44386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5</a:t>
            </a:r>
          </a:p>
        </p:txBody>
      </p:sp>
      <p:sp>
        <p:nvSpPr>
          <p:cNvPr id="39" name="fraction-bar-2602">
            <a:extLst xmlns:a="http://schemas.openxmlformats.org/drawingml/2006/main">
              <a:ext uri="{FF2B5EF4-FFF2-40B4-BE49-F238E27FC236}">
                <a16:creationId xmlns:a16="http://schemas.microsoft.com/office/drawing/2014/main" id="{2274184F-6476-433F-A546-CE6740A060F2}"/>
              </a:ext>
            </a:extLst>
          </p:cNvPr>
          <p:cNvSpPr>
            <a:spLocks xmlns:a="http://schemas.openxmlformats.org/drawingml/2006/main" noGrp="1"/>
          </p:cNvSpPr>
          <p:nvPr/>
        </p:nvSpPr>
        <p:spPr>
          <a:xfrm xmlns:a="http://schemas.openxmlformats.org/drawingml/2006/main">
            <a:off x="2241423" y="441960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40" name="text-2603">
            <a:extLst xmlns:a="http://schemas.openxmlformats.org/drawingml/2006/main">
              <a:ext uri="{FF2B5EF4-FFF2-40B4-BE49-F238E27FC236}">
                <a16:creationId xmlns:a16="http://schemas.microsoft.com/office/drawing/2014/main" id="{C4CAE927-D3EC-47A0-868B-D5FBF7046E69}"/>
              </a:ext>
            </a:extLst>
          </p:cNvPr>
          <p:cNvSpPr>
            <a:spLocks xmlns:a="http://schemas.openxmlformats.org/drawingml/2006/main" noGrp="1"/>
          </p:cNvSpPr>
          <p:nvPr/>
        </p:nvSpPr>
        <p:spPr>
          <a:xfrm xmlns:a="http://schemas.openxmlformats.org/drawingml/2006/main">
            <a:off x="2472023" y="4295775"/>
            <a:ext cx="1203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t>
            </a:r>
          </a:p>
        </p:txBody>
      </p:sp>
    </p:spTree>
    <p:extLst>
      <p:ext uri="{BB962C8B-B14F-4D97-AF65-F5344CB8AC3E}">
        <p14:creationId xmlns:p14="http://schemas.microsoft.com/office/powerpoint/2010/main" val="1589459099"/>
      </p:ext>
    </p:extLst>
  </p:cSld>
</p:sld>
</file>

<file path=ppt/slides/slide2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604">
            <a:extLst xmlns:a="http://schemas.openxmlformats.org/drawingml/2006/main">
              <a:ext uri="{FF2B5EF4-FFF2-40B4-BE49-F238E27FC236}">
                <a16:creationId xmlns:a16="http://schemas.microsoft.com/office/drawing/2014/main" id="{ED47A903-59BE-423C-8AC8-DAAACE5EEDE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2605">
            <a:extLst xmlns:a="http://schemas.openxmlformats.org/drawingml/2006/main">
              <a:ext uri="{FF2B5EF4-FFF2-40B4-BE49-F238E27FC236}">
                <a16:creationId xmlns:a16="http://schemas.microsoft.com/office/drawing/2014/main" id="{65187E7B-2473-49DB-B80C-AE52059FBDC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Word problems reasoning and checking</a:t>
            </a:r>
          </a:p>
        </p:txBody>
      </p:sp>
      <p:sp>
        <p:nvSpPr>
          <p:cNvPr id="3" name="text-2606">
            <a:extLst xmlns:a="http://schemas.openxmlformats.org/drawingml/2006/main">
              <a:ext uri="{FF2B5EF4-FFF2-40B4-BE49-F238E27FC236}">
                <a16:creationId xmlns:a16="http://schemas.microsoft.com/office/drawing/2014/main" id="{0CB24CFE-E522-47C3-8527-753CD6A7B73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607">
            <a:extLst xmlns:a="http://schemas.openxmlformats.org/drawingml/2006/main">
              <a:ext uri="{FF2B5EF4-FFF2-40B4-BE49-F238E27FC236}">
                <a16:creationId xmlns:a16="http://schemas.microsoft.com/office/drawing/2014/main" id="{FFA53056-4B26-40F6-9481-665AB611D6D3}"/>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2608">
            <a:extLst xmlns:a="http://schemas.openxmlformats.org/drawingml/2006/main">
              <a:ext uri="{FF2B5EF4-FFF2-40B4-BE49-F238E27FC236}">
                <a16:creationId xmlns:a16="http://schemas.microsoft.com/office/drawing/2014/main" id="{358F3EB1-0151-4C7A-8955-F6995E8B6E9E}"/>
              </a:ext>
            </a:extLst>
          </p:cNvPr>
          <p:cNvSpPr>
            <a:spLocks xmlns:a="http://schemas.openxmlformats.org/drawingml/2006/main" noGrp="1"/>
          </p:cNvSpPr>
          <p:nvPr/>
        </p:nvSpPr>
        <p:spPr>
          <a:xfrm xmlns:a="http://schemas.openxmlformats.org/drawingml/2006/main">
            <a:off x="685800" y="2133600"/>
            <a:ext cx="39110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Reading and modelling a problem</a:t>
            </a:r>
          </a:p>
        </p:txBody>
      </p:sp>
      <p:sp>
        <p:nvSpPr>
          <p:cNvPr id="6" name="text-2609">
            <a:extLst xmlns:a="http://schemas.openxmlformats.org/drawingml/2006/main">
              <a:ext uri="{FF2B5EF4-FFF2-40B4-BE49-F238E27FC236}">
                <a16:creationId xmlns:a16="http://schemas.microsoft.com/office/drawing/2014/main" id="{C3EE6F37-DC7C-4A01-9A19-38AD6703C166}"/>
              </a:ext>
            </a:extLst>
          </p:cNvPr>
          <p:cNvSpPr>
            <a:spLocks xmlns:a="http://schemas.openxmlformats.org/drawingml/2006/main" noGrp="1"/>
          </p:cNvSpPr>
          <p:nvPr/>
        </p:nvSpPr>
        <p:spPr>
          <a:xfrm xmlns:a="http://schemas.openxmlformats.org/drawingml/2006/main">
            <a:off x="685800" y="2524125"/>
            <a:ext cx="231114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Multi step problems</a:t>
            </a:r>
          </a:p>
        </p:txBody>
      </p:sp>
      <p:sp>
        <p:nvSpPr>
          <p:cNvPr id="7" name="text-2610">
            <a:extLst xmlns:a="http://schemas.openxmlformats.org/drawingml/2006/main">
              <a:ext uri="{FF2B5EF4-FFF2-40B4-BE49-F238E27FC236}">
                <a16:creationId xmlns:a16="http://schemas.microsoft.com/office/drawing/2014/main" id="{7B96D8FA-8A84-49F2-B517-34964442B31F}"/>
              </a:ext>
            </a:extLst>
          </p:cNvPr>
          <p:cNvSpPr>
            <a:spLocks xmlns:a="http://schemas.openxmlformats.org/drawingml/2006/main" noGrp="1"/>
          </p:cNvSpPr>
          <p:nvPr/>
        </p:nvSpPr>
        <p:spPr>
          <a:xfrm xmlns:a="http://schemas.openxmlformats.org/drawingml/2006/main">
            <a:off x="685800" y="2914650"/>
            <a:ext cx="22771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Working backwards</a:t>
            </a:r>
          </a:p>
        </p:txBody>
      </p:sp>
      <p:sp>
        <p:nvSpPr>
          <p:cNvPr id="8" name="text-2611">
            <a:extLst xmlns:a="http://schemas.openxmlformats.org/drawingml/2006/main">
              <a:ext uri="{FF2B5EF4-FFF2-40B4-BE49-F238E27FC236}">
                <a16:creationId xmlns:a16="http://schemas.microsoft.com/office/drawing/2014/main" id="{4B1E3484-68A1-498F-809B-D3F356A6E8DC}"/>
              </a:ext>
            </a:extLst>
          </p:cNvPr>
          <p:cNvSpPr>
            <a:spLocks xmlns:a="http://schemas.openxmlformats.org/drawingml/2006/main" noGrp="1"/>
          </p:cNvSpPr>
          <p:nvPr/>
        </p:nvSpPr>
        <p:spPr>
          <a:xfrm xmlns:a="http://schemas.openxmlformats.org/drawingml/2006/main">
            <a:off x="685800" y="3305175"/>
            <a:ext cx="43966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Logical reasoning and systematic lists</a:t>
            </a:r>
          </a:p>
        </p:txBody>
      </p:sp>
      <p:sp>
        <p:nvSpPr>
          <p:cNvPr id="9" name="text-2612">
            <a:extLst xmlns:a="http://schemas.openxmlformats.org/drawingml/2006/main">
              <a:ext uri="{FF2B5EF4-FFF2-40B4-BE49-F238E27FC236}">
                <a16:creationId xmlns:a16="http://schemas.microsoft.com/office/drawing/2014/main" id="{E480735E-FD41-45D8-9224-D29C141B102E}"/>
              </a:ext>
            </a:extLst>
          </p:cNvPr>
          <p:cNvSpPr>
            <a:spLocks xmlns:a="http://schemas.openxmlformats.org/drawingml/2006/main" noGrp="1"/>
          </p:cNvSpPr>
          <p:nvPr/>
        </p:nvSpPr>
        <p:spPr>
          <a:xfrm xmlns:a="http://schemas.openxmlformats.org/drawingml/2006/main">
            <a:off x="685800" y="3695700"/>
            <a:ext cx="46900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Checking reasonableness and exactness</a:t>
            </a:r>
          </a:p>
        </p:txBody>
      </p:sp>
      <p:sp>
        <p:nvSpPr>
          <p:cNvPr id="10" name="text-2613">
            <a:extLst xmlns:a="http://schemas.openxmlformats.org/drawingml/2006/main">
              <a:ext uri="{FF2B5EF4-FFF2-40B4-BE49-F238E27FC236}">
                <a16:creationId xmlns:a16="http://schemas.microsoft.com/office/drawing/2014/main" id="{9371836C-A3D2-4230-A120-7B5C7BBD7B7B}"/>
              </a:ext>
            </a:extLst>
          </p:cNvPr>
          <p:cNvSpPr>
            <a:spLocks xmlns:a="http://schemas.openxmlformats.org/drawingml/2006/main" noGrp="1"/>
          </p:cNvSpPr>
          <p:nvPr/>
        </p:nvSpPr>
        <p:spPr>
          <a:xfrm xmlns:a="http://schemas.openxmlformats.org/drawingml/2006/main">
            <a:off x="685800" y="4086225"/>
            <a:ext cx="358997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Presenting a complete solution</a:t>
            </a:r>
          </a:p>
        </p:txBody>
      </p:sp>
    </p:spTree>
    <p:extLst>
      <p:ext uri="{BB962C8B-B14F-4D97-AF65-F5344CB8AC3E}">
        <p14:creationId xmlns:p14="http://schemas.microsoft.com/office/powerpoint/2010/main" val="140416485"/>
      </p:ext>
    </p:extLst>
  </p:cSld>
</p:sld>
</file>

<file path=ppt/slides/slide2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614">
            <a:extLst xmlns:a="http://schemas.openxmlformats.org/drawingml/2006/main">
              <a:ext uri="{FF2B5EF4-FFF2-40B4-BE49-F238E27FC236}">
                <a16:creationId xmlns:a16="http://schemas.microsoft.com/office/drawing/2014/main" id="{630096AC-D040-40CB-BBE3-94461BD8533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2615">
            <a:extLst xmlns:a="http://schemas.openxmlformats.org/drawingml/2006/main">
              <a:ext uri="{FF2B5EF4-FFF2-40B4-BE49-F238E27FC236}">
                <a16:creationId xmlns:a16="http://schemas.microsoft.com/office/drawing/2014/main" id="{290A3A8A-4ACA-44CF-93AE-4F1C5723D6A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Reading and modelling a problem</a:t>
            </a:r>
          </a:p>
        </p:txBody>
      </p:sp>
      <p:sp>
        <p:nvSpPr>
          <p:cNvPr id="3" name="text-2616">
            <a:extLst xmlns:a="http://schemas.openxmlformats.org/drawingml/2006/main">
              <a:ext uri="{FF2B5EF4-FFF2-40B4-BE49-F238E27FC236}">
                <a16:creationId xmlns:a16="http://schemas.microsoft.com/office/drawing/2014/main" id="{11D63EEC-D4C1-4FAB-96A6-4C16B102C368}"/>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617">
            <a:extLst xmlns:a="http://schemas.openxmlformats.org/drawingml/2006/main">
              <a:ext uri="{FF2B5EF4-FFF2-40B4-BE49-F238E27FC236}">
                <a16:creationId xmlns:a16="http://schemas.microsoft.com/office/drawing/2014/main" id="{8546F294-3C11-4062-A67B-F118A34A33EF}"/>
              </a:ext>
            </a:extLst>
          </p:cNvPr>
          <p:cNvSpPr>
            <a:spLocks xmlns:a="http://schemas.openxmlformats.org/drawingml/2006/main" noGrp="1"/>
          </p:cNvSpPr>
          <p:nvPr/>
        </p:nvSpPr>
        <p:spPr>
          <a:xfrm xmlns:a="http://schemas.openxmlformats.org/drawingml/2006/main">
            <a:off x="685800" y="1409700"/>
            <a:ext cx="1025213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Read the whole problem before calculating. Identify what is known, what is required and </a:t>
            </a:r>
          </a:p>
        </p:txBody>
      </p:sp>
      <p:sp>
        <p:nvSpPr>
          <p:cNvPr id="5" name="text-2618">
            <a:extLst xmlns:a="http://schemas.openxmlformats.org/drawingml/2006/main">
              <a:ext uri="{FF2B5EF4-FFF2-40B4-BE49-F238E27FC236}">
                <a16:creationId xmlns:a16="http://schemas.microsoft.com/office/drawing/2014/main" id="{F8A6C182-3A9E-4221-9898-B5FF2BA1EAAB}"/>
              </a:ext>
            </a:extLst>
          </p:cNvPr>
          <p:cNvSpPr>
            <a:spLocks xmlns:a="http://schemas.openxmlformats.org/drawingml/2006/main" noGrp="1"/>
          </p:cNvSpPr>
          <p:nvPr/>
        </p:nvSpPr>
        <p:spPr>
          <a:xfrm xmlns:a="http://schemas.openxmlformats.org/drawingml/2006/main">
            <a:off x="685800" y="1752600"/>
            <a:ext cx="100528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what the units mean. Choose a diagram, table, bar model or equation to represent the </a:t>
            </a:r>
          </a:p>
        </p:txBody>
      </p:sp>
      <p:sp>
        <p:nvSpPr>
          <p:cNvPr id="6" name="text-2619">
            <a:extLst xmlns:a="http://schemas.openxmlformats.org/drawingml/2006/main">
              <a:ext uri="{FF2B5EF4-FFF2-40B4-BE49-F238E27FC236}">
                <a16:creationId xmlns:a16="http://schemas.microsoft.com/office/drawing/2014/main" id="{857C28B3-AF27-4739-B799-2F6A5D680878}"/>
              </a:ext>
            </a:extLst>
          </p:cNvPr>
          <p:cNvSpPr>
            <a:spLocks xmlns:a="http://schemas.openxmlformats.org/drawingml/2006/main" noGrp="1"/>
          </p:cNvSpPr>
          <p:nvPr/>
        </p:nvSpPr>
        <p:spPr>
          <a:xfrm xmlns:a="http://schemas.openxmlformats.org/drawingml/2006/main">
            <a:off x="685800" y="2095500"/>
            <a:ext cx="105166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relationships. Operation words give clues, but the meaning of the situation determines the </a:t>
            </a:r>
          </a:p>
        </p:txBody>
      </p:sp>
      <p:sp>
        <p:nvSpPr>
          <p:cNvPr id="7" name="text-2620">
            <a:extLst xmlns:a="http://schemas.openxmlformats.org/drawingml/2006/main">
              <a:ext uri="{FF2B5EF4-FFF2-40B4-BE49-F238E27FC236}">
                <a16:creationId xmlns:a16="http://schemas.microsoft.com/office/drawing/2014/main" id="{667D5BCA-A5B1-4A83-8DD3-74CBFF8FA594}"/>
              </a:ext>
            </a:extLst>
          </p:cNvPr>
          <p:cNvSpPr>
            <a:spLocks xmlns:a="http://schemas.openxmlformats.org/drawingml/2006/main" noGrp="1"/>
          </p:cNvSpPr>
          <p:nvPr/>
        </p:nvSpPr>
        <p:spPr>
          <a:xfrm xmlns:a="http://schemas.openxmlformats.org/drawingml/2006/main">
            <a:off x="685800" y="2438400"/>
            <a:ext cx="12178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operation.</a:t>
            </a:r>
          </a:p>
        </p:txBody>
      </p:sp>
      <p:sp>
        <p:nvSpPr>
          <p:cNvPr id="8" name="text-2621">
            <a:extLst xmlns:a="http://schemas.openxmlformats.org/drawingml/2006/main">
              <a:ext uri="{FF2B5EF4-FFF2-40B4-BE49-F238E27FC236}">
                <a16:creationId xmlns:a16="http://schemas.microsoft.com/office/drawing/2014/main" id="{83344088-AE20-4DA2-B41C-182AFC4316A2}"/>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622">
            <a:extLst xmlns:a="http://schemas.openxmlformats.org/drawingml/2006/main">
              <a:ext uri="{FF2B5EF4-FFF2-40B4-BE49-F238E27FC236}">
                <a16:creationId xmlns:a16="http://schemas.microsoft.com/office/drawing/2014/main" id="{A49087CA-F152-4DE7-A2D8-AAB04A44E545}"/>
              </a:ext>
            </a:extLst>
          </p:cNvPr>
          <p:cNvSpPr>
            <a:spLocks xmlns:a="http://schemas.openxmlformats.org/drawingml/2006/main" noGrp="1"/>
          </p:cNvSpPr>
          <p:nvPr/>
        </p:nvSpPr>
        <p:spPr>
          <a:xfrm xmlns:a="http://schemas.openxmlformats.org/drawingml/2006/main">
            <a:off x="685800" y="3400425"/>
            <a:ext cx="104598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library has 240 books. After donating 35, it buys 58. The model is 240 − 35 + 58, giving </a:t>
            </a:r>
          </a:p>
        </p:txBody>
      </p:sp>
      <p:sp>
        <p:nvSpPr>
          <p:cNvPr id="10" name="text-2623">
            <a:extLst xmlns:a="http://schemas.openxmlformats.org/drawingml/2006/main">
              <a:ext uri="{FF2B5EF4-FFF2-40B4-BE49-F238E27FC236}">
                <a16:creationId xmlns:a16="http://schemas.microsoft.com/office/drawing/2014/main" id="{868D560C-EF61-40F6-8ED8-324DF5C5B2A8}"/>
              </a:ext>
            </a:extLst>
          </p:cNvPr>
          <p:cNvSpPr>
            <a:spLocks xmlns:a="http://schemas.openxmlformats.org/drawingml/2006/main" noGrp="1"/>
          </p:cNvSpPr>
          <p:nvPr/>
        </p:nvSpPr>
        <p:spPr>
          <a:xfrm xmlns:a="http://schemas.openxmlformats.org/drawingml/2006/main">
            <a:off x="685800" y="3743325"/>
            <a:ext cx="1014326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263 books. The final question asks for the new total, so both changes must be included.</a:t>
            </a:r>
          </a:p>
        </p:txBody>
      </p:sp>
    </p:spTree>
    <p:extLst>
      <p:ext uri="{BB962C8B-B14F-4D97-AF65-F5344CB8AC3E}">
        <p14:creationId xmlns:p14="http://schemas.microsoft.com/office/powerpoint/2010/main" val="1460935171"/>
      </p:ext>
    </p:extLst>
  </p:cSld>
</p:sld>
</file>

<file path=ppt/slides/slide2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text-2624">
            <a:extLst xmlns:a="http://schemas.openxmlformats.org/drawingml/2006/main">
              <a:ext uri="{FF2B5EF4-FFF2-40B4-BE49-F238E27FC236}">
                <a16:creationId xmlns:a16="http://schemas.microsoft.com/office/drawing/2014/main" id="{0C4EF27B-0C1B-4066-82D4-67FA9DF94B7A}"/>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2625">
            <a:extLst xmlns:a="http://schemas.openxmlformats.org/drawingml/2006/main">
              <a:ext uri="{FF2B5EF4-FFF2-40B4-BE49-F238E27FC236}">
                <a16:creationId xmlns:a16="http://schemas.microsoft.com/office/drawing/2014/main" id="{0F527093-A6DC-4D62-B9DA-45F98C3BC95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Multi step problems</a:t>
            </a:r>
          </a:p>
        </p:txBody>
      </p:sp>
      <p:sp>
        <p:nvSpPr>
          <p:cNvPr id="3" name="text-2626">
            <a:extLst xmlns:a="http://schemas.openxmlformats.org/drawingml/2006/main">
              <a:ext uri="{FF2B5EF4-FFF2-40B4-BE49-F238E27FC236}">
                <a16:creationId xmlns:a16="http://schemas.microsoft.com/office/drawing/2014/main" id="{5CBDCB5C-44CB-4818-AD91-FD4D92E0ABE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627">
            <a:extLst xmlns:a="http://schemas.openxmlformats.org/drawingml/2006/main">
              <a:ext uri="{FF2B5EF4-FFF2-40B4-BE49-F238E27FC236}">
                <a16:creationId xmlns:a16="http://schemas.microsoft.com/office/drawing/2014/main" id="{A408E6F2-3618-4BAA-BBD3-00EFF6B99B85}"/>
              </a:ext>
            </a:extLst>
          </p:cNvPr>
          <p:cNvSpPr>
            <a:spLocks xmlns:a="http://schemas.openxmlformats.org/drawingml/2006/main" noGrp="1"/>
          </p:cNvSpPr>
          <p:nvPr/>
        </p:nvSpPr>
        <p:spPr>
          <a:xfrm xmlns:a="http://schemas.openxmlformats.org/drawingml/2006/main">
            <a:off x="685800" y="1409700"/>
            <a:ext cx="101182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Break a complex problem into smaller questions. Keep intermediate values exact when </a:t>
            </a:r>
          </a:p>
        </p:txBody>
      </p:sp>
      <p:sp>
        <p:nvSpPr>
          <p:cNvPr id="5" name="text-2628">
            <a:extLst xmlns:a="http://schemas.openxmlformats.org/drawingml/2006/main">
              <a:ext uri="{FF2B5EF4-FFF2-40B4-BE49-F238E27FC236}">
                <a16:creationId xmlns:a16="http://schemas.microsoft.com/office/drawing/2014/main" id="{1AAC929B-17DD-427C-A51F-EB6191604B32}"/>
              </a:ext>
            </a:extLst>
          </p:cNvPr>
          <p:cNvSpPr>
            <a:spLocks xmlns:a="http://schemas.openxmlformats.org/drawingml/2006/main" noGrp="1"/>
          </p:cNvSpPr>
          <p:nvPr/>
        </p:nvSpPr>
        <p:spPr>
          <a:xfrm xmlns:a="http://schemas.openxmlformats.org/drawingml/2006/main">
            <a:off x="685800" y="1752600"/>
            <a:ext cx="998572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possible and label what each one represents. Follow the actual sequence of events. In </a:t>
            </a:r>
          </a:p>
        </p:txBody>
      </p:sp>
      <p:sp>
        <p:nvSpPr>
          <p:cNvPr id="6" name="text-2629">
            <a:extLst xmlns:a="http://schemas.openxmlformats.org/drawingml/2006/main">
              <a:ext uri="{FF2B5EF4-FFF2-40B4-BE49-F238E27FC236}">
                <a16:creationId xmlns:a16="http://schemas.microsoft.com/office/drawing/2014/main" id="{75EB3CA6-6272-4385-B56E-E9C73C136356}"/>
              </a:ext>
            </a:extLst>
          </p:cNvPr>
          <p:cNvSpPr>
            <a:spLocks xmlns:a="http://schemas.openxmlformats.org/drawingml/2006/main" noGrp="1"/>
          </p:cNvSpPr>
          <p:nvPr/>
        </p:nvSpPr>
        <p:spPr>
          <a:xfrm xmlns:a="http://schemas.openxmlformats.org/drawingml/2006/main">
            <a:off x="685800" y="2095500"/>
            <a:ext cx="105727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fraction and percentage problems, decide whether each action uses the original whole or a </a:t>
            </a:r>
          </a:p>
        </p:txBody>
      </p:sp>
      <p:sp>
        <p:nvSpPr>
          <p:cNvPr id="7" name="text-2630">
            <a:extLst xmlns:a="http://schemas.openxmlformats.org/drawingml/2006/main">
              <a:ext uri="{FF2B5EF4-FFF2-40B4-BE49-F238E27FC236}">
                <a16:creationId xmlns:a16="http://schemas.microsoft.com/office/drawing/2014/main" id="{C39E6736-9E80-40AB-9745-0BF6E1E24657}"/>
              </a:ext>
            </a:extLst>
          </p:cNvPr>
          <p:cNvSpPr>
            <a:spLocks xmlns:a="http://schemas.openxmlformats.org/drawingml/2006/main" noGrp="1"/>
          </p:cNvSpPr>
          <p:nvPr/>
        </p:nvSpPr>
        <p:spPr>
          <a:xfrm xmlns:a="http://schemas.openxmlformats.org/drawingml/2006/main">
            <a:off x="685800" y="2438400"/>
            <a:ext cx="182489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new remainder.</a:t>
            </a:r>
          </a:p>
        </p:txBody>
      </p:sp>
      <p:sp>
        <p:nvSpPr>
          <p:cNvPr id="8" name="text-2631">
            <a:extLst xmlns:a="http://schemas.openxmlformats.org/drawingml/2006/main">
              <a:ext uri="{FF2B5EF4-FFF2-40B4-BE49-F238E27FC236}">
                <a16:creationId xmlns:a16="http://schemas.microsoft.com/office/drawing/2014/main" id="{C29AB98F-7CF9-43AB-86EC-48BDD282CC91}"/>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632">
            <a:extLst xmlns:a="http://schemas.openxmlformats.org/drawingml/2006/main">
              <a:ext uri="{FF2B5EF4-FFF2-40B4-BE49-F238E27FC236}">
                <a16:creationId xmlns:a16="http://schemas.microsoft.com/office/drawing/2014/main" id="{0568F565-E7DC-4406-AA40-CF12A297805C}"/>
              </a:ext>
            </a:extLst>
          </p:cNvPr>
          <p:cNvSpPr>
            <a:spLocks xmlns:a="http://schemas.openxmlformats.org/drawingml/2006/main" noGrp="1"/>
          </p:cNvSpPr>
          <p:nvPr/>
        </p:nvSpPr>
        <p:spPr>
          <a:xfrm xmlns:a="http://schemas.openxmlformats.org/drawingml/2006/main">
            <a:off x="685800" y="3543300"/>
            <a:ext cx="205016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class of 36 has </a:t>
            </a:r>
          </a:p>
        </p:txBody>
      </p:sp>
      <p:sp>
        <p:nvSpPr>
          <p:cNvPr id="10" name="text-2633">
            <a:extLst xmlns:a="http://schemas.openxmlformats.org/drawingml/2006/main">
              <a:ext uri="{FF2B5EF4-FFF2-40B4-BE49-F238E27FC236}">
                <a16:creationId xmlns:a16="http://schemas.microsoft.com/office/drawing/2014/main" id="{961AC13A-AB7F-4100-86F3-4E0E2BC099F3}"/>
              </a:ext>
            </a:extLst>
          </p:cNvPr>
          <p:cNvSpPr>
            <a:spLocks xmlns:a="http://schemas.openxmlformats.org/drawingml/2006/main" noGrp="1"/>
          </p:cNvSpPr>
          <p:nvPr/>
        </p:nvSpPr>
        <p:spPr>
          <a:xfrm xmlns:a="http://schemas.openxmlformats.org/drawingml/2006/main">
            <a:off x="2688336"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1" name="text-2634">
            <a:extLst xmlns:a="http://schemas.openxmlformats.org/drawingml/2006/main">
              <a:ext uri="{FF2B5EF4-FFF2-40B4-BE49-F238E27FC236}">
                <a16:creationId xmlns:a16="http://schemas.microsoft.com/office/drawing/2014/main" id="{5041D9DF-4733-41FD-B2AF-E33CCCE42C86}"/>
              </a:ext>
            </a:extLst>
          </p:cNvPr>
          <p:cNvSpPr>
            <a:spLocks xmlns:a="http://schemas.openxmlformats.org/drawingml/2006/main" noGrp="1"/>
          </p:cNvSpPr>
          <p:nvPr/>
        </p:nvSpPr>
        <p:spPr>
          <a:xfrm xmlns:a="http://schemas.openxmlformats.org/drawingml/2006/main">
            <a:off x="2688336"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2" name="fraction-bar-2635">
            <a:extLst xmlns:a="http://schemas.openxmlformats.org/drawingml/2006/main">
              <a:ext uri="{FF2B5EF4-FFF2-40B4-BE49-F238E27FC236}">
                <a16:creationId xmlns:a16="http://schemas.microsoft.com/office/drawing/2014/main" id="{DAC69120-0AEE-450E-80AF-8D29B4F4E966}"/>
              </a:ext>
            </a:extLst>
          </p:cNvPr>
          <p:cNvSpPr>
            <a:spLocks xmlns:a="http://schemas.openxmlformats.org/drawingml/2006/main" noGrp="1"/>
          </p:cNvSpPr>
          <p:nvPr/>
        </p:nvSpPr>
        <p:spPr>
          <a:xfrm xmlns:a="http://schemas.openxmlformats.org/drawingml/2006/main">
            <a:off x="2707386"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3" name="text-2636">
            <a:extLst xmlns:a="http://schemas.openxmlformats.org/drawingml/2006/main">
              <a:ext uri="{FF2B5EF4-FFF2-40B4-BE49-F238E27FC236}">
                <a16:creationId xmlns:a16="http://schemas.microsoft.com/office/drawing/2014/main" id="{E57456FD-11D9-48A6-90CB-FA9F8468340B}"/>
              </a:ext>
            </a:extLst>
          </p:cNvPr>
          <p:cNvSpPr>
            <a:spLocks xmlns:a="http://schemas.openxmlformats.org/drawingml/2006/main" noGrp="1"/>
          </p:cNvSpPr>
          <p:nvPr/>
        </p:nvSpPr>
        <p:spPr>
          <a:xfrm xmlns:a="http://schemas.openxmlformats.org/drawingml/2006/main">
            <a:off x="2937986" y="3543300"/>
            <a:ext cx="43354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attending a trip. Of those attending, </a:t>
            </a:r>
          </a:p>
        </p:txBody>
      </p:sp>
      <p:sp>
        <p:nvSpPr>
          <p:cNvPr id="14" name="text-2637">
            <a:extLst xmlns:a="http://schemas.openxmlformats.org/drawingml/2006/main">
              <a:ext uri="{FF2B5EF4-FFF2-40B4-BE49-F238E27FC236}">
                <a16:creationId xmlns:a16="http://schemas.microsoft.com/office/drawing/2014/main" id="{80E80D11-077D-4FE6-BE4F-29D39B4C71AC}"/>
              </a:ext>
            </a:extLst>
          </p:cNvPr>
          <p:cNvSpPr>
            <a:spLocks xmlns:a="http://schemas.openxmlformats.org/drawingml/2006/main" noGrp="1"/>
          </p:cNvSpPr>
          <p:nvPr/>
        </p:nvSpPr>
        <p:spPr>
          <a:xfrm xmlns:a="http://schemas.openxmlformats.org/drawingml/2006/main">
            <a:off x="7225855" y="340042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5" name="text-2638">
            <a:extLst xmlns:a="http://schemas.openxmlformats.org/drawingml/2006/main">
              <a:ext uri="{FF2B5EF4-FFF2-40B4-BE49-F238E27FC236}">
                <a16:creationId xmlns:a16="http://schemas.microsoft.com/office/drawing/2014/main" id="{381F1F0B-BF16-4DE5-BA53-8E44EC61B035}"/>
              </a:ext>
            </a:extLst>
          </p:cNvPr>
          <p:cNvSpPr>
            <a:spLocks xmlns:a="http://schemas.openxmlformats.org/drawingml/2006/main" noGrp="1"/>
          </p:cNvSpPr>
          <p:nvPr/>
        </p:nvSpPr>
        <p:spPr>
          <a:xfrm xmlns:a="http://schemas.openxmlformats.org/drawingml/2006/main">
            <a:off x="7225855" y="3686175"/>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a:t>
            </a:r>
          </a:p>
        </p:txBody>
      </p:sp>
      <p:sp>
        <p:nvSpPr>
          <p:cNvPr id="16" name="fraction-bar-2639">
            <a:extLst xmlns:a="http://schemas.openxmlformats.org/drawingml/2006/main">
              <a:ext uri="{FF2B5EF4-FFF2-40B4-BE49-F238E27FC236}">
                <a16:creationId xmlns:a16="http://schemas.microsoft.com/office/drawing/2014/main" id="{6E597B7F-EA12-44C2-AD84-B19CF083267F}"/>
              </a:ext>
            </a:extLst>
          </p:cNvPr>
          <p:cNvSpPr>
            <a:spLocks xmlns:a="http://schemas.openxmlformats.org/drawingml/2006/main" noGrp="1"/>
          </p:cNvSpPr>
          <p:nvPr/>
        </p:nvSpPr>
        <p:spPr>
          <a:xfrm xmlns:a="http://schemas.openxmlformats.org/drawingml/2006/main">
            <a:off x="7244905" y="3667125"/>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7" name="text-2640">
            <a:extLst xmlns:a="http://schemas.openxmlformats.org/drawingml/2006/main">
              <a:ext uri="{FF2B5EF4-FFF2-40B4-BE49-F238E27FC236}">
                <a16:creationId xmlns:a16="http://schemas.microsoft.com/office/drawing/2014/main" id="{E319E76F-0231-46BC-8155-F22E4252D17A}"/>
              </a:ext>
            </a:extLst>
          </p:cNvPr>
          <p:cNvSpPr>
            <a:spLocks xmlns:a="http://schemas.openxmlformats.org/drawingml/2006/main" noGrp="1"/>
          </p:cNvSpPr>
          <p:nvPr/>
        </p:nvSpPr>
        <p:spPr>
          <a:xfrm xmlns:a="http://schemas.openxmlformats.org/drawingml/2006/main">
            <a:off x="7475506" y="3543300"/>
            <a:ext cx="36653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choose lunch. Attending = 24; </a:t>
            </a:r>
          </a:p>
        </p:txBody>
      </p:sp>
      <p:sp>
        <p:nvSpPr>
          <p:cNvPr id="18" name="text-2641">
            <a:extLst xmlns:a="http://schemas.openxmlformats.org/drawingml/2006/main">
              <a:ext uri="{FF2B5EF4-FFF2-40B4-BE49-F238E27FC236}">
                <a16:creationId xmlns:a16="http://schemas.microsoft.com/office/drawing/2014/main" id="{53C54E15-0531-482C-BBE7-46D4587C1139}"/>
              </a:ext>
            </a:extLst>
          </p:cNvPr>
          <p:cNvSpPr>
            <a:spLocks xmlns:a="http://schemas.openxmlformats.org/drawingml/2006/main" noGrp="1"/>
          </p:cNvSpPr>
          <p:nvPr/>
        </p:nvSpPr>
        <p:spPr>
          <a:xfrm xmlns:a="http://schemas.openxmlformats.org/drawingml/2006/main">
            <a:off x="685800" y="3971925"/>
            <a:ext cx="101278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choosing lunch = 18. Applying both fractions to 36 separately would answer a different </a:t>
            </a:r>
          </a:p>
        </p:txBody>
      </p:sp>
      <p:sp>
        <p:nvSpPr>
          <p:cNvPr id="19" name="text-2642">
            <a:extLst xmlns:a="http://schemas.openxmlformats.org/drawingml/2006/main">
              <a:ext uri="{FF2B5EF4-FFF2-40B4-BE49-F238E27FC236}">
                <a16:creationId xmlns:a16="http://schemas.microsoft.com/office/drawing/2014/main" id="{2B4F197E-FD38-4D31-B641-0C4EBEB6BAF9}"/>
              </a:ext>
            </a:extLst>
          </p:cNvPr>
          <p:cNvSpPr>
            <a:spLocks xmlns:a="http://schemas.openxmlformats.org/drawingml/2006/main" noGrp="1"/>
          </p:cNvSpPr>
          <p:nvPr/>
        </p:nvSpPr>
        <p:spPr>
          <a:xfrm xmlns:a="http://schemas.openxmlformats.org/drawingml/2006/main">
            <a:off x="685800" y="4314825"/>
            <a:ext cx="11079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question.</a:t>
            </a:r>
          </a:p>
        </p:txBody>
      </p:sp>
    </p:spTree>
    <p:extLst>
      <p:ext uri="{BB962C8B-B14F-4D97-AF65-F5344CB8AC3E}">
        <p14:creationId xmlns:p14="http://schemas.microsoft.com/office/powerpoint/2010/main" val="1203636785"/>
      </p:ext>
    </p:extLst>
  </p:cSld>
</p:sld>
</file>

<file path=ppt/slides/slide2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643">
            <a:extLst xmlns:a="http://schemas.openxmlformats.org/drawingml/2006/main">
              <a:ext uri="{FF2B5EF4-FFF2-40B4-BE49-F238E27FC236}">
                <a16:creationId xmlns:a16="http://schemas.microsoft.com/office/drawing/2014/main" id="{080FD086-B4FA-43D1-A55A-4B93067140B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2644">
            <a:extLst xmlns:a="http://schemas.openxmlformats.org/drawingml/2006/main">
              <a:ext uri="{FF2B5EF4-FFF2-40B4-BE49-F238E27FC236}">
                <a16:creationId xmlns:a16="http://schemas.microsoft.com/office/drawing/2014/main" id="{8061069A-492A-4669-9C7A-5F7873C449E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Working backwards</a:t>
            </a:r>
          </a:p>
        </p:txBody>
      </p:sp>
      <p:sp>
        <p:nvSpPr>
          <p:cNvPr id="3" name="text-2645">
            <a:extLst xmlns:a="http://schemas.openxmlformats.org/drawingml/2006/main">
              <a:ext uri="{FF2B5EF4-FFF2-40B4-BE49-F238E27FC236}">
                <a16:creationId xmlns:a16="http://schemas.microsoft.com/office/drawing/2014/main" id="{F126808A-6781-4135-902C-84742FB6975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646">
            <a:extLst xmlns:a="http://schemas.openxmlformats.org/drawingml/2006/main">
              <a:ext uri="{FF2B5EF4-FFF2-40B4-BE49-F238E27FC236}">
                <a16:creationId xmlns:a16="http://schemas.microsoft.com/office/drawing/2014/main" id="{748617EC-85BE-4DE8-AAFF-EB12EAC9977C}"/>
              </a:ext>
            </a:extLst>
          </p:cNvPr>
          <p:cNvSpPr>
            <a:spLocks xmlns:a="http://schemas.openxmlformats.org/drawingml/2006/main" noGrp="1"/>
          </p:cNvSpPr>
          <p:nvPr/>
        </p:nvSpPr>
        <p:spPr>
          <a:xfrm xmlns:a="http://schemas.openxmlformats.org/drawingml/2006/main">
            <a:off x="685800" y="1409700"/>
            <a:ext cx="1031995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When a final value is known, reverse each operation in the opposite order. Undo addition </a:t>
            </a:r>
          </a:p>
        </p:txBody>
      </p:sp>
      <p:sp>
        <p:nvSpPr>
          <p:cNvPr id="5" name="text-2647">
            <a:extLst xmlns:a="http://schemas.openxmlformats.org/drawingml/2006/main">
              <a:ext uri="{FF2B5EF4-FFF2-40B4-BE49-F238E27FC236}">
                <a16:creationId xmlns:a16="http://schemas.microsoft.com/office/drawing/2014/main" id="{082475E3-929F-4B7D-82CF-384CC0838004}"/>
              </a:ext>
            </a:extLst>
          </p:cNvPr>
          <p:cNvSpPr>
            <a:spLocks xmlns:a="http://schemas.openxmlformats.org/drawingml/2006/main" noGrp="1"/>
          </p:cNvSpPr>
          <p:nvPr/>
        </p:nvSpPr>
        <p:spPr>
          <a:xfrm xmlns:a="http://schemas.openxmlformats.org/drawingml/2006/main">
            <a:off x="685800" y="1752600"/>
            <a:ext cx="106295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with subtraction, multiplication with division, and vice versa. For percentage changes, undo </a:t>
            </a:r>
          </a:p>
        </p:txBody>
      </p:sp>
      <p:sp>
        <p:nvSpPr>
          <p:cNvPr id="6" name="text-2648">
            <a:extLst xmlns:a="http://schemas.openxmlformats.org/drawingml/2006/main">
              <a:ext uri="{FF2B5EF4-FFF2-40B4-BE49-F238E27FC236}">
                <a16:creationId xmlns:a16="http://schemas.microsoft.com/office/drawing/2014/main" id="{09BDBC3C-2A00-4555-BD4F-3972951CF2E4}"/>
              </a:ext>
            </a:extLst>
          </p:cNvPr>
          <p:cNvSpPr>
            <a:spLocks xmlns:a="http://schemas.openxmlformats.org/drawingml/2006/main" noGrp="1"/>
          </p:cNvSpPr>
          <p:nvPr/>
        </p:nvSpPr>
        <p:spPr>
          <a:xfrm xmlns:a="http://schemas.openxmlformats.org/drawingml/2006/main">
            <a:off x="685800" y="2095500"/>
            <a:ext cx="851058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multiplier by division. Check by running the original process forwards.</a:t>
            </a:r>
          </a:p>
        </p:txBody>
      </p:sp>
      <p:sp>
        <p:nvSpPr>
          <p:cNvPr id="7" name="text-2649">
            <a:extLst xmlns:a="http://schemas.openxmlformats.org/drawingml/2006/main">
              <a:ext uri="{FF2B5EF4-FFF2-40B4-BE49-F238E27FC236}">
                <a16:creationId xmlns:a16="http://schemas.microsoft.com/office/drawing/2014/main" id="{06BFDA54-0703-4C1F-9C97-78FF53CF2499}"/>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650">
            <a:extLst xmlns:a="http://schemas.openxmlformats.org/drawingml/2006/main">
              <a:ext uri="{FF2B5EF4-FFF2-40B4-BE49-F238E27FC236}">
                <a16:creationId xmlns:a16="http://schemas.microsoft.com/office/drawing/2014/main" id="{8BDE42FC-AE5A-4622-9D21-B25F0E0304FF}"/>
              </a:ext>
            </a:extLst>
          </p:cNvPr>
          <p:cNvSpPr>
            <a:spLocks xmlns:a="http://schemas.openxmlformats.org/drawingml/2006/main" noGrp="1"/>
          </p:cNvSpPr>
          <p:nvPr/>
        </p:nvSpPr>
        <p:spPr>
          <a:xfrm xmlns:a="http://schemas.openxmlformats.org/drawingml/2006/main">
            <a:off x="685800" y="3057525"/>
            <a:ext cx="1050712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number is multiplied by 4, then 7 is added, producing 51. Work backwards: 51 − 7 = 44, </a:t>
            </a:r>
          </a:p>
        </p:txBody>
      </p:sp>
      <p:sp>
        <p:nvSpPr>
          <p:cNvPr id="9" name="text-2651">
            <a:extLst xmlns:a="http://schemas.openxmlformats.org/drawingml/2006/main">
              <a:ext uri="{FF2B5EF4-FFF2-40B4-BE49-F238E27FC236}">
                <a16:creationId xmlns:a16="http://schemas.microsoft.com/office/drawing/2014/main" id="{630D7417-155A-49EB-BF49-EC8A9FC9610A}"/>
              </a:ext>
            </a:extLst>
          </p:cNvPr>
          <p:cNvSpPr>
            <a:spLocks xmlns:a="http://schemas.openxmlformats.org/drawingml/2006/main" noGrp="1"/>
          </p:cNvSpPr>
          <p:nvPr/>
        </p:nvSpPr>
        <p:spPr>
          <a:xfrm xmlns:a="http://schemas.openxmlformats.org/drawingml/2006/main">
            <a:off x="685800" y="3400425"/>
            <a:ext cx="59536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then 44 ÷ 4 = 11. Forward check: 11 × 4 + 7 = 51.</a:t>
            </a:r>
          </a:p>
        </p:txBody>
      </p:sp>
    </p:spTree>
    <p:extLst>
      <p:ext uri="{BB962C8B-B14F-4D97-AF65-F5344CB8AC3E}">
        <p14:creationId xmlns:p14="http://schemas.microsoft.com/office/powerpoint/2010/main" val="1664004838"/>
      </p:ext>
    </p:extLst>
  </p:cSld>
</p:sld>
</file>

<file path=ppt/slides/slide2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text-2652">
            <a:extLst xmlns:a="http://schemas.openxmlformats.org/drawingml/2006/main">
              <a:ext uri="{FF2B5EF4-FFF2-40B4-BE49-F238E27FC236}">
                <a16:creationId xmlns:a16="http://schemas.microsoft.com/office/drawing/2014/main" id="{FE94C0A6-71B0-4162-BA53-6D8A01B086D5}"/>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2653">
            <a:extLst xmlns:a="http://schemas.openxmlformats.org/drawingml/2006/main">
              <a:ext uri="{FF2B5EF4-FFF2-40B4-BE49-F238E27FC236}">
                <a16:creationId xmlns:a16="http://schemas.microsoft.com/office/drawing/2014/main" id="{4C2A12DF-51E1-41C5-A277-F8A2F606D37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Logical reasoning and systematic lists</a:t>
            </a:r>
          </a:p>
        </p:txBody>
      </p:sp>
      <p:sp>
        <p:nvSpPr>
          <p:cNvPr id="3" name="text-2654">
            <a:extLst xmlns:a="http://schemas.openxmlformats.org/drawingml/2006/main">
              <a:ext uri="{FF2B5EF4-FFF2-40B4-BE49-F238E27FC236}">
                <a16:creationId xmlns:a16="http://schemas.microsoft.com/office/drawing/2014/main" id="{271FB7D7-651E-4621-A1A7-DCA4AE6DB8A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655">
            <a:extLst xmlns:a="http://schemas.openxmlformats.org/drawingml/2006/main">
              <a:ext uri="{FF2B5EF4-FFF2-40B4-BE49-F238E27FC236}">
                <a16:creationId xmlns:a16="http://schemas.microsoft.com/office/drawing/2014/main" id="{BA62448A-CAA5-4CEC-8EF4-569E9656F726}"/>
              </a:ext>
            </a:extLst>
          </p:cNvPr>
          <p:cNvSpPr>
            <a:spLocks xmlns:a="http://schemas.openxmlformats.org/drawingml/2006/main" noGrp="1"/>
          </p:cNvSpPr>
          <p:nvPr/>
        </p:nvSpPr>
        <p:spPr>
          <a:xfrm xmlns:a="http://schemas.openxmlformats.org/drawingml/2006/main">
            <a:off x="685800" y="1409700"/>
            <a:ext cx="1047864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Use constraints to rule out impossible choices. Make an organised list so cases are neither </a:t>
            </a:r>
          </a:p>
        </p:txBody>
      </p:sp>
      <p:sp>
        <p:nvSpPr>
          <p:cNvPr id="5" name="text-2656">
            <a:extLst xmlns:a="http://schemas.openxmlformats.org/drawingml/2006/main">
              <a:ext uri="{FF2B5EF4-FFF2-40B4-BE49-F238E27FC236}">
                <a16:creationId xmlns:a16="http://schemas.microsoft.com/office/drawing/2014/main" id="{DE79DCC2-7ADB-488E-BE71-40C53089F79A}"/>
              </a:ext>
            </a:extLst>
          </p:cNvPr>
          <p:cNvSpPr>
            <a:spLocks xmlns:a="http://schemas.openxmlformats.org/drawingml/2006/main" noGrp="1"/>
          </p:cNvSpPr>
          <p:nvPr/>
        </p:nvSpPr>
        <p:spPr>
          <a:xfrm xmlns:a="http://schemas.openxmlformats.org/drawingml/2006/main">
            <a:off x="685800" y="1752600"/>
            <a:ext cx="98164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missed nor repeated. A counterexample disproves a general claim. A few supporting </a:t>
            </a:r>
          </a:p>
        </p:txBody>
      </p:sp>
      <p:sp>
        <p:nvSpPr>
          <p:cNvPr id="6" name="text-2657">
            <a:extLst xmlns:a="http://schemas.openxmlformats.org/drawingml/2006/main">
              <a:ext uri="{FF2B5EF4-FFF2-40B4-BE49-F238E27FC236}">
                <a16:creationId xmlns:a16="http://schemas.microsoft.com/office/drawing/2014/main" id="{F6005DBC-75E0-4B85-AEC2-0B52FA62B224}"/>
              </a:ext>
            </a:extLst>
          </p:cNvPr>
          <p:cNvSpPr>
            <a:spLocks xmlns:a="http://schemas.openxmlformats.org/drawingml/2006/main" noGrp="1"/>
          </p:cNvSpPr>
          <p:nvPr/>
        </p:nvSpPr>
        <p:spPr>
          <a:xfrm xmlns:a="http://schemas.openxmlformats.org/drawingml/2006/main">
            <a:off x="685800" y="2095500"/>
            <a:ext cx="100709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examples alone do not prove a statement for all numbers. Explain the reason behind a </a:t>
            </a:r>
          </a:p>
        </p:txBody>
      </p:sp>
      <p:sp>
        <p:nvSpPr>
          <p:cNvPr id="7" name="text-2658">
            <a:extLst xmlns:a="http://schemas.openxmlformats.org/drawingml/2006/main">
              <a:ext uri="{FF2B5EF4-FFF2-40B4-BE49-F238E27FC236}">
                <a16:creationId xmlns:a16="http://schemas.microsoft.com/office/drawing/2014/main" id="{B67BE6E5-1EA2-4801-848E-8AE54A86254F}"/>
              </a:ext>
            </a:extLst>
          </p:cNvPr>
          <p:cNvSpPr>
            <a:spLocks xmlns:a="http://schemas.openxmlformats.org/drawingml/2006/main" noGrp="1"/>
          </p:cNvSpPr>
          <p:nvPr/>
        </p:nvSpPr>
        <p:spPr>
          <a:xfrm xmlns:a="http://schemas.openxmlformats.org/drawingml/2006/main">
            <a:off x="685800" y="2438400"/>
            <a:ext cx="26589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pattern when possible.</a:t>
            </a:r>
          </a:p>
        </p:txBody>
      </p:sp>
      <p:sp>
        <p:nvSpPr>
          <p:cNvPr id="8" name="text-2659">
            <a:extLst xmlns:a="http://schemas.openxmlformats.org/drawingml/2006/main">
              <a:ext uri="{FF2B5EF4-FFF2-40B4-BE49-F238E27FC236}">
                <a16:creationId xmlns:a16="http://schemas.microsoft.com/office/drawing/2014/main" id="{CD798E65-9836-4E29-8281-1FD926798068}"/>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660">
            <a:extLst xmlns:a="http://schemas.openxmlformats.org/drawingml/2006/main">
              <a:ext uri="{FF2B5EF4-FFF2-40B4-BE49-F238E27FC236}">
                <a16:creationId xmlns:a16="http://schemas.microsoft.com/office/drawing/2014/main" id="{3FFDE457-7518-4CA7-9547-1574D5B0E3AE}"/>
              </a:ext>
            </a:extLst>
          </p:cNvPr>
          <p:cNvSpPr>
            <a:spLocks xmlns:a="http://schemas.openxmlformats.org/drawingml/2006/main" noGrp="1"/>
          </p:cNvSpPr>
          <p:nvPr/>
        </p:nvSpPr>
        <p:spPr>
          <a:xfrm xmlns:a="http://schemas.openxmlformats.org/drawingml/2006/main">
            <a:off x="685800" y="3400425"/>
            <a:ext cx="105304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 list two digit numbers using 2, 4 and 6 without repetition, organise by tens digit: 24, 26, </a:t>
            </a:r>
          </a:p>
        </p:txBody>
      </p:sp>
      <p:sp>
        <p:nvSpPr>
          <p:cNvPr id="10" name="text-2661">
            <a:extLst xmlns:a="http://schemas.openxmlformats.org/drawingml/2006/main">
              <a:ext uri="{FF2B5EF4-FFF2-40B4-BE49-F238E27FC236}">
                <a16:creationId xmlns:a16="http://schemas.microsoft.com/office/drawing/2014/main" id="{AD78C218-2676-40A1-91F6-D5A07F5D146A}"/>
              </a:ext>
            </a:extLst>
          </p:cNvPr>
          <p:cNvSpPr>
            <a:spLocks xmlns:a="http://schemas.openxmlformats.org/drawingml/2006/main" noGrp="1"/>
          </p:cNvSpPr>
          <p:nvPr/>
        </p:nvSpPr>
        <p:spPr>
          <a:xfrm xmlns:a="http://schemas.openxmlformats.org/drawingml/2006/main">
            <a:off x="685800" y="3743325"/>
            <a:ext cx="108299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42, 46, 62, 64. There are 3 choices for the tens digit and 2 remaining choices for the ones, so </a:t>
            </a:r>
          </a:p>
        </p:txBody>
      </p:sp>
      <p:sp>
        <p:nvSpPr>
          <p:cNvPr id="11" name="text-2662">
            <a:extLst xmlns:a="http://schemas.openxmlformats.org/drawingml/2006/main">
              <a:ext uri="{FF2B5EF4-FFF2-40B4-BE49-F238E27FC236}">
                <a16:creationId xmlns:a16="http://schemas.microsoft.com/office/drawing/2014/main" id="{1AC044DE-E3AA-46AD-B1DA-BC0EE257F576}"/>
              </a:ext>
            </a:extLst>
          </p:cNvPr>
          <p:cNvSpPr>
            <a:spLocks xmlns:a="http://schemas.openxmlformats.org/drawingml/2006/main" noGrp="1"/>
          </p:cNvSpPr>
          <p:nvPr/>
        </p:nvSpPr>
        <p:spPr>
          <a:xfrm xmlns:a="http://schemas.openxmlformats.org/drawingml/2006/main">
            <a:off x="685800" y="4086225"/>
            <a:ext cx="13496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6 numbers.</a:t>
            </a:r>
          </a:p>
        </p:txBody>
      </p:sp>
    </p:spTree>
    <p:extLst>
      <p:ext uri="{BB962C8B-B14F-4D97-AF65-F5344CB8AC3E}">
        <p14:creationId xmlns:p14="http://schemas.microsoft.com/office/powerpoint/2010/main" val="2099264946"/>
      </p:ext>
    </p:extLst>
  </p:cSld>
</p:sld>
</file>

<file path=ppt/slides/slide2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2663">
            <a:extLst xmlns:a="http://schemas.openxmlformats.org/drawingml/2006/main">
              <a:ext uri="{FF2B5EF4-FFF2-40B4-BE49-F238E27FC236}">
                <a16:creationId xmlns:a16="http://schemas.microsoft.com/office/drawing/2014/main" id="{58C24362-1BB0-4EE7-8945-7EE7C46741F1}"/>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2664">
            <a:extLst xmlns:a="http://schemas.openxmlformats.org/drawingml/2006/main">
              <a:ext uri="{FF2B5EF4-FFF2-40B4-BE49-F238E27FC236}">
                <a16:creationId xmlns:a16="http://schemas.microsoft.com/office/drawing/2014/main" id="{E9E71B34-8563-4294-8998-313601184738}"/>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Checking reasonableness and exactness</a:t>
            </a:r>
          </a:p>
        </p:txBody>
      </p:sp>
      <p:sp>
        <p:nvSpPr>
          <p:cNvPr id="3" name="text-2665">
            <a:extLst xmlns:a="http://schemas.openxmlformats.org/drawingml/2006/main">
              <a:ext uri="{FF2B5EF4-FFF2-40B4-BE49-F238E27FC236}">
                <a16:creationId xmlns:a16="http://schemas.microsoft.com/office/drawing/2014/main" id="{A852A753-8187-4A56-91B0-CF1AC6EA2667}"/>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666">
            <a:extLst xmlns:a="http://schemas.openxmlformats.org/drawingml/2006/main">
              <a:ext uri="{FF2B5EF4-FFF2-40B4-BE49-F238E27FC236}">
                <a16:creationId xmlns:a16="http://schemas.microsoft.com/office/drawing/2014/main" id="{FBCFDF17-F0EC-4420-93EE-548F6C105B7A}"/>
              </a:ext>
            </a:extLst>
          </p:cNvPr>
          <p:cNvSpPr>
            <a:spLocks xmlns:a="http://schemas.openxmlformats.org/drawingml/2006/main" noGrp="1"/>
          </p:cNvSpPr>
          <p:nvPr/>
        </p:nvSpPr>
        <p:spPr>
          <a:xfrm xmlns:a="http://schemas.openxmlformats.org/drawingml/2006/main">
            <a:off x="685800" y="1409700"/>
            <a:ext cx="96934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Estimate before calculating. Check with an inverse operation, a different method or </a:t>
            </a:r>
          </a:p>
        </p:txBody>
      </p:sp>
      <p:sp>
        <p:nvSpPr>
          <p:cNvPr id="5" name="text-2667">
            <a:extLst xmlns:a="http://schemas.openxmlformats.org/drawingml/2006/main">
              <a:ext uri="{FF2B5EF4-FFF2-40B4-BE49-F238E27FC236}">
                <a16:creationId xmlns:a16="http://schemas.microsoft.com/office/drawing/2014/main" id="{D4A72FB9-8CB7-4ADE-85C6-32EA0631E3B0}"/>
              </a:ext>
            </a:extLst>
          </p:cNvPr>
          <p:cNvSpPr>
            <a:spLocks xmlns:a="http://schemas.openxmlformats.org/drawingml/2006/main" noGrp="1"/>
          </p:cNvSpPr>
          <p:nvPr/>
        </p:nvSpPr>
        <p:spPr>
          <a:xfrm xmlns:a="http://schemas.openxmlformats.org/drawingml/2006/main">
            <a:off x="685800" y="1752600"/>
            <a:ext cx="105040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substitution. Track units and signs. Decide whether the answer should be a whole number, </a:t>
            </a:r>
          </a:p>
        </p:txBody>
      </p:sp>
      <p:sp>
        <p:nvSpPr>
          <p:cNvPr id="6" name="text-2668">
            <a:extLst xmlns:a="http://schemas.openxmlformats.org/drawingml/2006/main">
              <a:ext uri="{FF2B5EF4-FFF2-40B4-BE49-F238E27FC236}">
                <a16:creationId xmlns:a16="http://schemas.microsoft.com/office/drawing/2014/main" id="{DF0CEDB0-2406-4FBC-9AF1-DD9BC4F4EDD1}"/>
              </a:ext>
            </a:extLst>
          </p:cNvPr>
          <p:cNvSpPr>
            <a:spLocks xmlns:a="http://schemas.openxmlformats.org/drawingml/2006/main" noGrp="1"/>
          </p:cNvSpPr>
          <p:nvPr/>
        </p:nvSpPr>
        <p:spPr>
          <a:xfrm xmlns:a="http://schemas.openxmlformats.org/drawingml/2006/main">
            <a:off x="685800" y="2095500"/>
            <a:ext cx="107418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fraction, decimal or rounded measurement. State any assumption that materially affects the </a:t>
            </a:r>
          </a:p>
        </p:txBody>
      </p:sp>
      <p:sp>
        <p:nvSpPr>
          <p:cNvPr id="7" name="text-2669">
            <a:extLst xmlns:a="http://schemas.openxmlformats.org/drawingml/2006/main">
              <a:ext uri="{FF2B5EF4-FFF2-40B4-BE49-F238E27FC236}">
                <a16:creationId xmlns:a16="http://schemas.microsoft.com/office/drawing/2014/main" id="{8E240F25-A527-4395-A754-33194450DFBD}"/>
              </a:ext>
            </a:extLst>
          </p:cNvPr>
          <p:cNvSpPr>
            <a:spLocks xmlns:a="http://schemas.openxmlformats.org/drawingml/2006/main" noGrp="1"/>
          </p:cNvSpPr>
          <p:nvPr/>
        </p:nvSpPr>
        <p:spPr>
          <a:xfrm xmlns:a="http://schemas.openxmlformats.org/drawingml/2006/main">
            <a:off x="685800" y="2438400"/>
            <a:ext cx="9249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answer.</a:t>
            </a:r>
          </a:p>
        </p:txBody>
      </p:sp>
      <p:sp>
        <p:nvSpPr>
          <p:cNvPr id="8" name="text-2670">
            <a:extLst xmlns:a="http://schemas.openxmlformats.org/drawingml/2006/main">
              <a:ext uri="{FF2B5EF4-FFF2-40B4-BE49-F238E27FC236}">
                <a16:creationId xmlns:a16="http://schemas.microsoft.com/office/drawing/2014/main" id="{3FD0D386-3223-4665-BBF3-E954F15C22E4}"/>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2671">
            <a:extLst xmlns:a="http://schemas.openxmlformats.org/drawingml/2006/main">
              <a:ext uri="{FF2B5EF4-FFF2-40B4-BE49-F238E27FC236}">
                <a16:creationId xmlns:a16="http://schemas.microsoft.com/office/drawing/2014/main" id="{D3EA0EE9-81A1-4CEF-BCE5-1A559501171B}"/>
              </a:ext>
            </a:extLst>
          </p:cNvPr>
          <p:cNvSpPr>
            <a:spLocks xmlns:a="http://schemas.openxmlformats.org/drawingml/2006/main" noGrp="1"/>
          </p:cNvSpPr>
          <p:nvPr/>
        </p:nvSpPr>
        <p:spPr>
          <a:xfrm xmlns:a="http://schemas.openxmlformats.org/drawingml/2006/main">
            <a:off x="685800" y="3400425"/>
            <a:ext cx="1060999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calculation says 48 students need 4 buses holding 15 each. Check capacity: 4 × 15 = 60, </a:t>
            </a:r>
          </a:p>
        </p:txBody>
      </p:sp>
      <p:sp>
        <p:nvSpPr>
          <p:cNvPr id="10" name="text-2672">
            <a:extLst xmlns:a="http://schemas.openxmlformats.org/drawingml/2006/main">
              <a:ext uri="{FF2B5EF4-FFF2-40B4-BE49-F238E27FC236}">
                <a16:creationId xmlns:a16="http://schemas.microsoft.com/office/drawing/2014/main" id="{D3A37678-E280-43FF-AE25-64984EEC0C1B}"/>
              </a:ext>
            </a:extLst>
          </p:cNvPr>
          <p:cNvSpPr>
            <a:spLocks xmlns:a="http://schemas.openxmlformats.org/drawingml/2006/main" noGrp="1"/>
          </p:cNvSpPr>
          <p:nvPr/>
        </p:nvSpPr>
        <p:spPr>
          <a:xfrm xmlns:a="http://schemas.openxmlformats.org/drawingml/2006/main">
            <a:off x="685800" y="3743325"/>
            <a:ext cx="952023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while 3 × 15 = 45 is too few. The quotient 48 ÷ 15 = 3.2 must round up for buses.</a:t>
            </a:r>
          </a:p>
        </p:txBody>
      </p:sp>
    </p:spTree>
    <p:extLst>
      <p:ext uri="{BB962C8B-B14F-4D97-AF65-F5344CB8AC3E}">
        <p14:creationId xmlns:p14="http://schemas.microsoft.com/office/powerpoint/2010/main" val="1031489862"/>
      </p:ext>
    </p:extLst>
  </p:cSld>
</p:sld>
</file>

<file path=ppt/slides/slide2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2673">
            <a:extLst xmlns:a="http://schemas.openxmlformats.org/drawingml/2006/main">
              <a:ext uri="{FF2B5EF4-FFF2-40B4-BE49-F238E27FC236}">
                <a16:creationId xmlns:a16="http://schemas.microsoft.com/office/drawing/2014/main" id="{9A099182-865B-47F2-BB48-153D0D049F4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2674">
            <a:extLst xmlns:a="http://schemas.openxmlformats.org/drawingml/2006/main">
              <a:ext uri="{FF2B5EF4-FFF2-40B4-BE49-F238E27FC236}">
                <a16:creationId xmlns:a16="http://schemas.microsoft.com/office/drawing/2014/main" id="{15D1F25E-C5C4-432E-935A-AF3F4A72C90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Presenting a complete solution</a:t>
            </a:r>
          </a:p>
        </p:txBody>
      </p:sp>
      <p:sp>
        <p:nvSpPr>
          <p:cNvPr id="3" name="text-2675">
            <a:extLst xmlns:a="http://schemas.openxmlformats.org/drawingml/2006/main">
              <a:ext uri="{FF2B5EF4-FFF2-40B4-BE49-F238E27FC236}">
                <a16:creationId xmlns:a16="http://schemas.microsoft.com/office/drawing/2014/main" id="{150E0C37-9968-4C0E-A3D9-6DAC4948ED4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676">
            <a:extLst xmlns:a="http://schemas.openxmlformats.org/drawingml/2006/main">
              <a:ext uri="{FF2B5EF4-FFF2-40B4-BE49-F238E27FC236}">
                <a16:creationId xmlns:a16="http://schemas.microsoft.com/office/drawing/2014/main" id="{0E991659-0B1D-42B5-BC3F-372F2BE15E0E}"/>
              </a:ext>
            </a:extLst>
          </p:cNvPr>
          <p:cNvSpPr>
            <a:spLocks xmlns:a="http://schemas.openxmlformats.org/drawingml/2006/main" noGrp="1"/>
          </p:cNvSpPr>
          <p:nvPr/>
        </p:nvSpPr>
        <p:spPr>
          <a:xfrm xmlns:a="http://schemas.openxmlformats.org/drawingml/2006/main">
            <a:off x="685800" y="1409700"/>
            <a:ext cx="102820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Show the equation or method, meaningful intermediate steps and a final statement with </a:t>
            </a:r>
          </a:p>
        </p:txBody>
      </p:sp>
      <p:sp>
        <p:nvSpPr>
          <p:cNvPr id="5" name="text-2677">
            <a:extLst xmlns:a="http://schemas.openxmlformats.org/drawingml/2006/main">
              <a:ext uri="{FF2B5EF4-FFF2-40B4-BE49-F238E27FC236}">
                <a16:creationId xmlns:a16="http://schemas.microsoft.com/office/drawing/2014/main" id="{C7EF2D7E-5A6E-48DE-A0E4-C3884C2D16D5}"/>
              </a:ext>
            </a:extLst>
          </p:cNvPr>
          <p:cNvSpPr>
            <a:spLocks xmlns:a="http://schemas.openxmlformats.org/drawingml/2006/main" noGrp="1"/>
          </p:cNvSpPr>
          <p:nvPr/>
        </p:nvSpPr>
        <p:spPr>
          <a:xfrm xmlns:a="http://schemas.openxmlformats.org/drawingml/2006/main">
            <a:off x="685800" y="1752600"/>
            <a:ext cx="1039872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units. Use = only between equal values and ≈ for rounded values. Keep enough precision </a:t>
            </a:r>
          </a:p>
        </p:txBody>
      </p:sp>
      <p:sp>
        <p:nvSpPr>
          <p:cNvPr id="6" name="text-2678">
            <a:extLst xmlns:a="http://schemas.openxmlformats.org/drawingml/2006/main">
              <a:ext uri="{FF2B5EF4-FFF2-40B4-BE49-F238E27FC236}">
                <a16:creationId xmlns:a16="http://schemas.microsoft.com/office/drawing/2014/main" id="{DBDF8D32-64FE-4FA1-8285-EFECBE645F94}"/>
              </a:ext>
            </a:extLst>
          </p:cNvPr>
          <p:cNvSpPr>
            <a:spLocks xmlns:a="http://schemas.openxmlformats.org/drawingml/2006/main" noGrp="1"/>
          </p:cNvSpPr>
          <p:nvPr/>
        </p:nvSpPr>
        <p:spPr>
          <a:xfrm xmlns:a="http://schemas.openxmlformats.org/drawingml/2006/main">
            <a:off x="685800" y="2095500"/>
            <a:ext cx="105389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until the final step. A clear explanation lets another learner follow and check the reasoning.</a:t>
            </a:r>
          </a:p>
        </p:txBody>
      </p:sp>
      <p:sp>
        <p:nvSpPr>
          <p:cNvPr id="7" name="text-2679">
            <a:extLst xmlns:a="http://schemas.openxmlformats.org/drawingml/2006/main">
              <a:ext uri="{FF2B5EF4-FFF2-40B4-BE49-F238E27FC236}">
                <a16:creationId xmlns:a16="http://schemas.microsoft.com/office/drawing/2014/main" id="{C567A8C6-FF47-4EC2-9674-E6AA6E63B616}"/>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2680">
            <a:extLst xmlns:a="http://schemas.openxmlformats.org/drawingml/2006/main">
              <a:ext uri="{FF2B5EF4-FFF2-40B4-BE49-F238E27FC236}">
                <a16:creationId xmlns:a16="http://schemas.microsoft.com/office/drawing/2014/main" id="{8483399E-4C01-4C86-88E0-9F216F724B69}"/>
              </a:ext>
            </a:extLst>
          </p:cNvPr>
          <p:cNvSpPr>
            <a:spLocks xmlns:a="http://schemas.openxmlformats.org/drawingml/2006/main" noGrp="1"/>
          </p:cNvSpPr>
          <p:nvPr/>
        </p:nvSpPr>
        <p:spPr>
          <a:xfrm xmlns:a="http://schemas.openxmlformats.org/drawingml/2006/main">
            <a:off x="685800" y="3057525"/>
            <a:ext cx="107618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96 rupee bill is shared equally by 5 friends. Share = 96 ÷ 5 = 19.20 rupees each. Check: 5 </a:t>
            </a:r>
          </a:p>
        </p:txBody>
      </p:sp>
      <p:sp>
        <p:nvSpPr>
          <p:cNvPr id="9" name="text-2681">
            <a:extLst xmlns:a="http://schemas.openxmlformats.org/drawingml/2006/main">
              <a:ext uri="{FF2B5EF4-FFF2-40B4-BE49-F238E27FC236}">
                <a16:creationId xmlns:a16="http://schemas.microsoft.com/office/drawing/2014/main" id="{02311968-3A8A-4191-A7F7-0915076E8E21}"/>
              </a:ext>
            </a:extLst>
          </p:cNvPr>
          <p:cNvSpPr>
            <a:spLocks xmlns:a="http://schemas.openxmlformats.org/drawingml/2006/main" noGrp="1"/>
          </p:cNvSpPr>
          <p:nvPr/>
        </p:nvSpPr>
        <p:spPr>
          <a:xfrm xmlns:a="http://schemas.openxmlformats.org/drawingml/2006/main">
            <a:off x="685800" y="3400425"/>
            <a:ext cx="904113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19.20 = 96. The answer includes the currency and uses two decimal places.</a:t>
            </a:r>
          </a:p>
        </p:txBody>
      </p:sp>
    </p:spTree>
    <p:extLst>
      <p:ext uri="{BB962C8B-B14F-4D97-AF65-F5344CB8AC3E}">
        <p14:creationId xmlns:p14="http://schemas.microsoft.com/office/powerpoint/2010/main" val="1333810719"/>
      </p:ext>
    </p:extLst>
  </p:cSld>
</p:sld>
</file>

<file path=ppt/slides/slide2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2682">
            <a:extLst xmlns:a="http://schemas.openxmlformats.org/drawingml/2006/main">
              <a:ext uri="{FF2B5EF4-FFF2-40B4-BE49-F238E27FC236}">
                <a16:creationId xmlns:a16="http://schemas.microsoft.com/office/drawing/2014/main" id="{A7540177-B5EB-4826-8254-54845AE145B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2683">
            <a:extLst xmlns:a="http://schemas.openxmlformats.org/drawingml/2006/main">
              <a:ext uri="{FF2B5EF4-FFF2-40B4-BE49-F238E27FC236}">
                <a16:creationId xmlns:a16="http://schemas.microsoft.com/office/drawing/2014/main" id="{FE949C02-F8E5-46AD-9093-FF0C4CD537DE}"/>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2684">
            <a:extLst xmlns:a="http://schemas.openxmlformats.org/drawingml/2006/main">
              <a:ext uri="{FF2B5EF4-FFF2-40B4-BE49-F238E27FC236}">
                <a16:creationId xmlns:a16="http://schemas.microsoft.com/office/drawing/2014/main" id="{3CB6472C-1253-494F-9910-38610325DF1F}"/>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685">
            <a:extLst xmlns:a="http://schemas.openxmlformats.org/drawingml/2006/main">
              <a:ext uri="{FF2B5EF4-FFF2-40B4-BE49-F238E27FC236}">
                <a16:creationId xmlns:a16="http://schemas.microsoft.com/office/drawing/2014/main" id="{3862C14D-71A6-4D87-82FB-6299AE988838}"/>
              </a:ext>
            </a:extLst>
          </p:cNvPr>
          <p:cNvSpPr>
            <a:spLocks xmlns:a="http://schemas.openxmlformats.org/drawingml/2006/main" noGrp="1"/>
          </p:cNvSpPr>
          <p:nvPr/>
        </p:nvSpPr>
        <p:spPr>
          <a:xfrm xmlns:a="http://schemas.openxmlformats.org/drawingml/2006/main">
            <a:off x="685800" y="1409700"/>
            <a:ext cx="81761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A shop has 125 boxes, sells 48 and receives 37. How many remain?</a:t>
            </a:r>
          </a:p>
        </p:txBody>
      </p:sp>
      <p:sp>
        <p:nvSpPr>
          <p:cNvPr id="5" name="text-2686">
            <a:extLst xmlns:a="http://schemas.openxmlformats.org/drawingml/2006/main">
              <a:ext uri="{FF2B5EF4-FFF2-40B4-BE49-F238E27FC236}">
                <a16:creationId xmlns:a16="http://schemas.microsoft.com/office/drawing/2014/main" id="{C56EDD30-6D01-46C4-9FC2-7ECF58A2EE1C}"/>
              </a:ext>
            </a:extLst>
          </p:cNvPr>
          <p:cNvSpPr>
            <a:spLocks xmlns:a="http://schemas.openxmlformats.org/drawingml/2006/main" noGrp="1"/>
          </p:cNvSpPr>
          <p:nvPr/>
        </p:nvSpPr>
        <p:spPr>
          <a:xfrm xmlns:a="http://schemas.openxmlformats.org/drawingml/2006/main">
            <a:off x="685800" y="2066925"/>
            <a:ext cx="295446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A tank has 80 L. After </a:t>
            </a:r>
          </a:p>
        </p:txBody>
      </p:sp>
      <p:sp>
        <p:nvSpPr>
          <p:cNvPr id="6" name="text-2687">
            <a:extLst xmlns:a="http://schemas.openxmlformats.org/drawingml/2006/main">
              <a:ext uri="{FF2B5EF4-FFF2-40B4-BE49-F238E27FC236}">
                <a16:creationId xmlns:a16="http://schemas.microsoft.com/office/drawing/2014/main" id="{E8F6EDA5-FE2E-4EBD-8A20-A848A57A55E9}"/>
              </a:ext>
            </a:extLst>
          </p:cNvPr>
          <p:cNvSpPr>
            <a:spLocks xmlns:a="http://schemas.openxmlformats.org/drawingml/2006/main" noGrp="1"/>
          </p:cNvSpPr>
          <p:nvPr/>
        </p:nvSpPr>
        <p:spPr>
          <a:xfrm xmlns:a="http://schemas.openxmlformats.org/drawingml/2006/main">
            <a:off x="3592639" y="19240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7" name="text-2688">
            <a:extLst xmlns:a="http://schemas.openxmlformats.org/drawingml/2006/main">
              <a:ext uri="{FF2B5EF4-FFF2-40B4-BE49-F238E27FC236}">
                <a16:creationId xmlns:a16="http://schemas.microsoft.com/office/drawing/2014/main" id="{E13C689E-DCD4-4E16-8B19-4C8E5395405C}"/>
              </a:ext>
            </a:extLst>
          </p:cNvPr>
          <p:cNvSpPr>
            <a:spLocks xmlns:a="http://schemas.openxmlformats.org/drawingml/2006/main" noGrp="1"/>
          </p:cNvSpPr>
          <p:nvPr/>
        </p:nvSpPr>
        <p:spPr>
          <a:xfrm xmlns:a="http://schemas.openxmlformats.org/drawingml/2006/main">
            <a:off x="3592639" y="22098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8" name="fraction-bar-2689">
            <a:extLst xmlns:a="http://schemas.openxmlformats.org/drawingml/2006/main">
              <a:ext uri="{FF2B5EF4-FFF2-40B4-BE49-F238E27FC236}">
                <a16:creationId xmlns:a16="http://schemas.microsoft.com/office/drawing/2014/main" id="{34928472-4179-4C8F-8BDD-49B893B38298}"/>
              </a:ext>
            </a:extLst>
          </p:cNvPr>
          <p:cNvSpPr>
            <a:spLocks xmlns:a="http://schemas.openxmlformats.org/drawingml/2006/main" noGrp="1"/>
          </p:cNvSpPr>
          <p:nvPr/>
        </p:nvSpPr>
        <p:spPr>
          <a:xfrm xmlns:a="http://schemas.openxmlformats.org/drawingml/2006/main">
            <a:off x="3611689" y="21907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9" name="text-2690">
            <a:extLst xmlns:a="http://schemas.openxmlformats.org/drawingml/2006/main">
              <a:ext uri="{FF2B5EF4-FFF2-40B4-BE49-F238E27FC236}">
                <a16:creationId xmlns:a16="http://schemas.microsoft.com/office/drawing/2014/main" id="{B8B8211F-9ABE-44C9-B92B-098203A46D90}"/>
              </a:ext>
            </a:extLst>
          </p:cNvPr>
          <p:cNvSpPr>
            <a:spLocks xmlns:a="http://schemas.openxmlformats.org/drawingml/2006/main" noGrp="1"/>
          </p:cNvSpPr>
          <p:nvPr/>
        </p:nvSpPr>
        <p:spPr>
          <a:xfrm xmlns:a="http://schemas.openxmlformats.org/drawingml/2006/main">
            <a:off x="3842290" y="2066925"/>
            <a:ext cx="33669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is used, how much remains?</a:t>
            </a:r>
          </a:p>
        </p:txBody>
      </p:sp>
      <p:sp>
        <p:nvSpPr>
          <p:cNvPr id="10" name="text-2691">
            <a:extLst xmlns:a="http://schemas.openxmlformats.org/drawingml/2006/main">
              <a:ext uri="{FF2B5EF4-FFF2-40B4-BE49-F238E27FC236}">
                <a16:creationId xmlns:a16="http://schemas.microsoft.com/office/drawing/2014/main" id="{56DE9265-6CB5-4D8C-86AE-C5CC39158CF7}"/>
              </a:ext>
            </a:extLst>
          </p:cNvPr>
          <p:cNvSpPr>
            <a:spLocks xmlns:a="http://schemas.openxmlformats.org/drawingml/2006/main" noGrp="1"/>
          </p:cNvSpPr>
          <p:nvPr/>
        </p:nvSpPr>
        <p:spPr>
          <a:xfrm xmlns:a="http://schemas.openxmlformats.org/drawingml/2006/main">
            <a:off x="685800" y="2667000"/>
            <a:ext cx="78145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A number divided by 3 and then increased by 8 gives 20. Find it.</a:t>
            </a:r>
          </a:p>
        </p:txBody>
      </p:sp>
      <p:sp>
        <p:nvSpPr>
          <p:cNvPr id="11" name="text-2692">
            <a:extLst xmlns:a="http://schemas.openxmlformats.org/drawingml/2006/main">
              <a:ext uri="{FF2B5EF4-FFF2-40B4-BE49-F238E27FC236}">
                <a16:creationId xmlns:a16="http://schemas.microsoft.com/office/drawing/2014/main" id="{B20A3FD9-E5C7-40BD-8A6A-57A6ACC96795}"/>
              </a:ext>
            </a:extLst>
          </p:cNvPr>
          <p:cNvSpPr>
            <a:spLocks xmlns:a="http://schemas.openxmlformats.org/drawingml/2006/main" noGrp="1"/>
          </p:cNvSpPr>
          <p:nvPr/>
        </p:nvSpPr>
        <p:spPr>
          <a:xfrm xmlns:a="http://schemas.openxmlformats.org/drawingml/2006/main">
            <a:off x="685800" y="3181350"/>
            <a:ext cx="652967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How many 24 seat buses are needed for 130 people?</a:t>
            </a:r>
          </a:p>
        </p:txBody>
      </p:sp>
      <p:sp>
        <p:nvSpPr>
          <p:cNvPr id="12" name="text-2693">
            <a:extLst xmlns:a="http://schemas.openxmlformats.org/drawingml/2006/main">
              <a:ext uri="{FF2B5EF4-FFF2-40B4-BE49-F238E27FC236}">
                <a16:creationId xmlns:a16="http://schemas.microsoft.com/office/drawing/2014/main" id="{74B73E0D-9F66-42A8-A967-39F7C367CEBE}"/>
              </a:ext>
            </a:extLst>
          </p:cNvPr>
          <p:cNvSpPr>
            <a:spLocks xmlns:a="http://schemas.openxmlformats.org/drawingml/2006/main" noGrp="1"/>
          </p:cNvSpPr>
          <p:nvPr/>
        </p:nvSpPr>
        <p:spPr>
          <a:xfrm xmlns:a="http://schemas.openxmlformats.org/drawingml/2006/main">
            <a:off x="685800" y="3695700"/>
            <a:ext cx="735472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A learner claims every prime is odd. Give a counterexample.</a:t>
            </a:r>
          </a:p>
        </p:txBody>
      </p:sp>
    </p:spTree>
    <p:extLst>
      <p:ext uri="{BB962C8B-B14F-4D97-AF65-F5344CB8AC3E}">
        <p14:creationId xmlns:p14="http://schemas.microsoft.com/office/powerpoint/2010/main" val="207997693"/>
      </p:ext>
    </p:extLst>
  </p:cSld>
</p:sld>
</file>

<file path=ppt/slides/slide2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ext-2694">
            <a:extLst xmlns:a="http://schemas.openxmlformats.org/drawingml/2006/main">
              <a:ext uri="{FF2B5EF4-FFF2-40B4-BE49-F238E27FC236}">
                <a16:creationId xmlns:a16="http://schemas.microsoft.com/office/drawing/2014/main" id="{B3DDD96E-D061-4F78-B451-E486677D883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2695">
            <a:extLst xmlns:a="http://schemas.openxmlformats.org/drawingml/2006/main">
              <a:ext uri="{FF2B5EF4-FFF2-40B4-BE49-F238E27FC236}">
                <a16:creationId xmlns:a16="http://schemas.microsoft.com/office/drawing/2014/main" id="{937C18DD-BE3F-4E31-B71A-3F89BA88F80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2696">
            <a:extLst xmlns:a="http://schemas.openxmlformats.org/drawingml/2006/main">
              <a:ext uri="{FF2B5EF4-FFF2-40B4-BE49-F238E27FC236}">
                <a16:creationId xmlns:a16="http://schemas.microsoft.com/office/drawing/2014/main" id="{1BBCA2CE-43FE-4D32-87D4-840173C31C7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697">
            <a:extLst xmlns:a="http://schemas.openxmlformats.org/drawingml/2006/main">
              <a:ext uri="{FF2B5EF4-FFF2-40B4-BE49-F238E27FC236}">
                <a16:creationId xmlns:a16="http://schemas.microsoft.com/office/drawing/2014/main" id="{8A0EB5AB-1EE6-4356-9571-23B86167BE2B}"/>
              </a:ext>
            </a:extLst>
          </p:cNvPr>
          <p:cNvSpPr>
            <a:spLocks xmlns:a="http://schemas.openxmlformats.org/drawingml/2006/main" noGrp="1"/>
          </p:cNvSpPr>
          <p:nvPr/>
        </p:nvSpPr>
        <p:spPr>
          <a:xfrm xmlns:a="http://schemas.openxmlformats.org/drawingml/2006/main">
            <a:off x="685800" y="1409700"/>
            <a:ext cx="1029690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An answer can be arithmetically correct but unsuitable for the context. </a:t>
            </a:r>
          </a:p>
        </p:txBody>
      </p:sp>
      <p:sp>
        <p:nvSpPr>
          <p:cNvPr id="5" name="text-2698">
            <a:extLst xmlns:a="http://schemas.openxmlformats.org/drawingml/2006/main">
              <a:ext uri="{FF2B5EF4-FFF2-40B4-BE49-F238E27FC236}">
                <a16:creationId xmlns:a16="http://schemas.microsoft.com/office/drawing/2014/main" id="{4EB662E7-4176-441C-B5F9-47E712D92474}"/>
              </a:ext>
            </a:extLst>
          </p:cNvPr>
          <p:cNvSpPr>
            <a:spLocks xmlns:a="http://schemas.openxmlformats.org/drawingml/2006/main" noGrp="1"/>
          </p:cNvSpPr>
          <p:nvPr/>
        </p:nvSpPr>
        <p:spPr>
          <a:xfrm xmlns:a="http://schemas.openxmlformats.org/drawingml/2006/main">
            <a:off x="685800" y="1752600"/>
            <a:ext cx="999486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You cannot order 3.2 buses or report a negative length for a physical </a:t>
            </a:r>
          </a:p>
        </p:txBody>
      </p:sp>
      <p:sp>
        <p:nvSpPr>
          <p:cNvPr id="6" name="text-2699">
            <a:extLst xmlns:a="http://schemas.openxmlformats.org/drawingml/2006/main">
              <a:ext uri="{FF2B5EF4-FFF2-40B4-BE49-F238E27FC236}">
                <a16:creationId xmlns:a16="http://schemas.microsoft.com/office/drawing/2014/main" id="{446BD467-4E0F-41B1-A3AE-DE9120B31CC2}"/>
              </a:ext>
            </a:extLst>
          </p:cNvPr>
          <p:cNvSpPr>
            <a:spLocks xmlns:a="http://schemas.openxmlformats.org/drawingml/2006/main" noGrp="1"/>
          </p:cNvSpPr>
          <p:nvPr/>
        </p:nvSpPr>
        <p:spPr>
          <a:xfrm xmlns:a="http://schemas.openxmlformats.org/drawingml/2006/main">
            <a:off x="685800" y="2095500"/>
            <a:ext cx="101898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object.</a:t>
            </a:r>
          </a:p>
        </p:txBody>
      </p:sp>
    </p:spTree>
    <p:extLst>
      <p:ext uri="{BB962C8B-B14F-4D97-AF65-F5344CB8AC3E}">
        <p14:creationId xmlns:p14="http://schemas.microsoft.com/office/powerpoint/2010/main" val="226045597"/>
      </p:ext>
    </p:extLst>
  </p:cSld>
</p:sld>
</file>

<file path=ppt/slides/slide2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text-2700">
            <a:extLst xmlns:a="http://schemas.openxmlformats.org/drawingml/2006/main">
              <a:ext uri="{FF2B5EF4-FFF2-40B4-BE49-F238E27FC236}">
                <a16:creationId xmlns:a16="http://schemas.microsoft.com/office/drawing/2014/main" id="{DC9FE507-23DB-487D-8F18-0948B0BC7C6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25</a:t>
            </a:r>
          </a:p>
        </p:txBody>
      </p:sp>
      <p:sp>
        <p:nvSpPr>
          <p:cNvPr id="2" name="text-2701">
            <a:extLst xmlns:a="http://schemas.openxmlformats.org/drawingml/2006/main">
              <a:ext uri="{FF2B5EF4-FFF2-40B4-BE49-F238E27FC236}">
                <a16:creationId xmlns:a16="http://schemas.microsoft.com/office/drawing/2014/main" id="{459E7DB2-901C-4459-8BD5-3CEFC469EE9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2702">
            <a:extLst xmlns:a="http://schemas.openxmlformats.org/drawingml/2006/main">
              <a:ext uri="{FF2B5EF4-FFF2-40B4-BE49-F238E27FC236}">
                <a16:creationId xmlns:a16="http://schemas.microsoft.com/office/drawing/2014/main" id="{999A27CE-0A72-44B2-84C9-A7B2C5D27030}"/>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2703">
            <a:extLst xmlns:a="http://schemas.openxmlformats.org/drawingml/2006/main">
              <a:ext uri="{FF2B5EF4-FFF2-40B4-BE49-F238E27FC236}">
                <a16:creationId xmlns:a16="http://schemas.microsoft.com/office/drawing/2014/main" id="{60A603BF-AB8C-49D2-AE09-DAEA7BB97C9A}"/>
              </a:ext>
            </a:extLst>
          </p:cNvPr>
          <p:cNvSpPr>
            <a:spLocks xmlns:a="http://schemas.openxmlformats.org/drawingml/2006/main" noGrp="1"/>
          </p:cNvSpPr>
          <p:nvPr/>
        </p:nvSpPr>
        <p:spPr>
          <a:xfrm xmlns:a="http://schemas.openxmlformats.org/drawingml/2006/main">
            <a:off x="685800" y="1409700"/>
            <a:ext cx="368750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125 − 48 + 37 = 114 boxes.</a:t>
            </a:r>
          </a:p>
        </p:txBody>
      </p:sp>
      <p:sp>
        <p:nvSpPr>
          <p:cNvPr id="5" name="text-2704">
            <a:extLst xmlns:a="http://schemas.openxmlformats.org/drawingml/2006/main">
              <a:ext uri="{FF2B5EF4-FFF2-40B4-BE49-F238E27FC236}">
                <a16:creationId xmlns:a16="http://schemas.microsoft.com/office/drawing/2014/main" id="{2B6FFAB0-91B7-4590-843B-E52D6D4059C2}"/>
              </a:ext>
            </a:extLst>
          </p:cNvPr>
          <p:cNvSpPr>
            <a:spLocks xmlns:a="http://schemas.openxmlformats.org/drawingml/2006/main" noGrp="1"/>
          </p:cNvSpPr>
          <p:nvPr/>
        </p:nvSpPr>
        <p:spPr>
          <a:xfrm xmlns:a="http://schemas.openxmlformats.org/drawingml/2006/main">
            <a:off x="685800" y="2066925"/>
            <a:ext cx="13201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Used = </a:t>
            </a:r>
          </a:p>
        </p:txBody>
      </p:sp>
      <p:sp>
        <p:nvSpPr>
          <p:cNvPr id="6" name="text-2705">
            <a:extLst xmlns:a="http://schemas.openxmlformats.org/drawingml/2006/main">
              <a:ext uri="{FF2B5EF4-FFF2-40B4-BE49-F238E27FC236}">
                <a16:creationId xmlns:a16="http://schemas.microsoft.com/office/drawing/2014/main" id="{E6DB4638-6ED7-499A-B9A4-12F3CAAE8126}"/>
              </a:ext>
            </a:extLst>
          </p:cNvPr>
          <p:cNvSpPr>
            <a:spLocks xmlns:a="http://schemas.openxmlformats.org/drawingml/2006/main" noGrp="1"/>
          </p:cNvSpPr>
          <p:nvPr/>
        </p:nvSpPr>
        <p:spPr>
          <a:xfrm xmlns:a="http://schemas.openxmlformats.org/drawingml/2006/main">
            <a:off x="1958340" y="19240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7" name="text-2706">
            <a:extLst xmlns:a="http://schemas.openxmlformats.org/drawingml/2006/main">
              <a:ext uri="{FF2B5EF4-FFF2-40B4-BE49-F238E27FC236}">
                <a16:creationId xmlns:a16="http://schemas.microsoft.com/office/drawing/2014/main" id="{199693B6-784C-4370-93B3-959D22C02F14}"/>
              </a:ext>
            </a:extLst>
          </p:cNvPr>
          <p:cNvSpPr>
            <a:spLocks xmlns:a="http://schemas.openxmlformats.org/drawingml/2006/main" noGrp="1"/>
          </p:cNvSpPr>
          <p:nvPr/>
        </p:nvSpPr>
        <p:spPr>
          <a:xfrm xmlns:a="http://schemas.openxmlformats.org/drawingml/2006/main">
            <a:off x="1958340" y="22098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8</a:t>
            </a:r>
          </a:p>
        </p:txBody>
      </p:sp>
      <p:sp>
        <p:nvSpPr>
          <p:cNvPr id="8" name="fraction-bar-2707">
            <a:extLst xmlns:a="http://schemas.openxmlformats.org/drawingml/2006/main">
              <a:ext uri="{FF2B5EF4-FFF2-40B4-BE49-F238E27FC236}">
                <a16:creationId xmlns:a16="http://schemas.microsoft.com/office/drawing/2014/main" id="{00582E51-317F-4CF1-8E31-626FC692C9F9}"/>
              </a:ext>
            </a:extLst>
          </p:cNvPr>
          <p:cNvSpPr>
            <a:spLocks xmlns:a="http://schemas.openxmlformats.org/drawingml/2006/main" noGrp="1"/>
          </p:cNvSpPr>
          <p:nvPr/>
        </p:nvSpPr>
        <p:spPr>
          <a:xfrm xmlns:a="http://schemas.openxmlformats.org/drawingml/2006/main">
            <a:off x="1977390" y="21907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9" name="text-2708">
            <a:extLst xmlns:a="http://schemas.openxmlformats.org/drawingml/2006/main">
              <a:ext uri="{FF2B5EF4-FFF2-40B4-BE49-F238E27FC236}">
                <a16:creationId xmlns:a16="http://schemas.microsoft.com/office/drawing/2014/main" id="{FEA36C25-4542-4FE5-BCC2-D54E9D87E14F}"/>
              </a:ext>
            </a:extLst>
          </p:cNvPr>
          <p:cNvSpPr>
            <a:spLocks xmlns:a="http://schemas.openxmlformats.org/drawingml/2006/main" noGrp="1"/>
          </p:cNvSpPr>
          <p:nvPr/>
        </p:nvSpPr>
        <p:spPr>
          <a:xfrm xmlns:a="http://schemas.openxmlformats.org/drawingml/2006/main">
            <a:off x="2207990" y="2066925"/>
            <a:ext cx="37629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80 = 30 L. Remaining = 50 L.</a:t>
            </a:r>
          </a:p>
        </p:txBody>
      </p:sp>
      <p:sp>
        <p:nvSpPr>
          <p:cNvPr id="10" name="text-2709">
            <a:extLst xmlns:a="http://schemas.openxmlformats.org/drawingml/2006/main">
              <a:ext uri="{FF2B5EF4-FFF2-40B4-BE49-F238E27FC236}">
                <a16:creationId xmlns:a16="http://schemas.microsoft.com/office/drawing/2014/main" id="{552944D6-E2B5-4BF9-8818-0D53415509BE}"/>
              </a:ext>
            </a:extLst>
          </p:cNvPr>
          <p:cNvSpPr>
            <a:spLocks xmlns:a="http://schemas.openxmlformats.org/drawingml/2006/main" noGrp="1"/>
          </p:cNvSpPr>
          <p:nvPr/>
        </p:nvSpPr>
        <p:spPr>
          <a:xfrm xmlns:a="http://schemas.openxmlformats.org/drawingml/2006/main">
            <a:off x="685800" y="2667000"/>
            <a:ext cx="89312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Work backwards: 20 − 8 = 12, then 12 × 3 = 36. Check: 36 ÷ 3 + 8 = 20.</a:t>
            </a:r>
          </a:p>
        </p:txBody>
      </p:sp>
      <p:sp>
        <p:nvSpPr>
          <p:cNvPr id="11" name="text-2710">
            <a:extLst xmlns:a="http://schemas.openxmlformats.org/drawingml/2006/main">
              <a:ext uri="{FF2B5EF4-FFF2-40B4-BE49-F238E27FC236}">
                <a16:creationId xmlns:a16="http://schemas.microsoft.com/office/drawing/2014/main" id="{8D451BB3-2E03-497B-B20D-2C5F2D29B16F}"/>
              </a:ext>
            </a:extLst>
          </p:cNvPr>
          <p:cNvSpPr>
            <a:spLocks xmlns:a="http://schemas.openxmlformats.org/drawingml/2006/main" noGrp="1"/>
          </p:cNvSpPr>
          <p:nvPr/>
        </p:nvSpPr>
        <p:spPr>
          <a:xfrm xmlns:a="http://schemas.openxmlformats.org/drawingml/2006/main">
            <a:off x="685800" y="3181350"/>
            <a:ext cx="648385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130 ÷ 24 = 5 remainder 10, so 6 buses are required.</a:t>
            </a:r>
          </a:p>
        </p:txBody>
      </p:sp>
      <p:sp>
        <p:nvSpPr>
          <p:cNvPr id="12" name="text-2711">
            <a:extLst xmlns:a="http://schemas.openxmlformats.org/drawingml/2006/main">
              <a:ext uri="{FF2B5EF4-FFF2-40B4-BE49-F238E27FC236}">
                <a16:creationId xmlns:a16="http://schemas.microsoft.com/office/drawing/2014/main" id="{84331622-16CC-4D6D-A2C0-F3A98DD6E6D5}"/>
              </a:ext>
            </a:extLst>
          </p:cNvPr>
          <p:cNvSpPr>
            <a:spLocks xmlns:a="http://schemas.openxmlformats.org/drawingml/2006/main" noGrp="1"/>
          </p:cNvSpPr>
          <p:nvPr/>
        </p:nvSpPr>
        <p:spPr>
          <a:xfrm xmlns:a="http://schemas.openxmlformats.org/drawingml/2006/main">
            <a:off x="685800" y="3695700"/>
            <a:ext cx="517198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2 is prime and even, so the claim is false.</a:t>
            </a:r>
          </a:p>
        </p:txBody>
      </p:sp>
    </p:spTree>
    <p:extLst>
      <p:ext uri="{BB962C8B-B14F-4D97-AF65-F5344CB8AC3E}">
        <p14:creationId xmlns:p14="http://schemas.microsoft.com/office/powerpoint/2010/main" val="42678814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2026-11-02T23:57:34.7130000Z</dcterms:created>
  <dcterms:modified xsi:type="dcterms:W3CDTF">2026-11-02T23:57:34.7130000Z</dcterms:modified>
</coreProperties>
</file>